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684" r:id="rId3"/>
  </p:sldMasterIdLst>
  <p:notesMasterIdLst>
    <p:notesMasterId r:id="rId38"/>
  </p:notesMasterIdLst>
  <p:sldIdLst>
    <p:sldId id="259" r:id="rId4"/>
    <p:sldId id="262" r:id="rId5"/>
    <p:sldId id="263" r:id="rId6"/>
    <p:sldId id="284" r:id="rId7"/>
    <p:sldId id="264" r:id="rId8"/>
    <p:sldId id="265" r:id="rId9"/>
    <p:sldId id="266" r:id="rId10"/>
    <p:sldId id="285" r:id="rId11"/>
    <p:sldId id="267" r:id="rId12"/>
    <p:sldId id="268" r:id="rId13"/>
    <p:sldId id="286" r:id="rId14"/>
    <p:sldId id="292" r:id="rId15"/>
    <p:sldId id="269" r:id="rId16"/>
    <p:sldId id="270" r:id="rId17"/>
    <p:sldId id="281" r:id="rId18"/>
    <p:sldId id="287" r:id="rId19"/>
    <p:sldId id="288" r:id="rId20"/>
    <p:sldId id="272" r:id="rId21"/>
    <p:sldId id="273" r:id="rId22"/>
    <p:sldId id="274" r:id="rId23"/>
    <p:sldId id="289" r:id="rId24"/>
    <p:sldId id="275" r:id="rId25"/>
    <p:sldId id="276" r:id="rId26"/>
    <p:sldId id="290" r:id="rId27"/>
    <p:sldId id="291" r:id="rId28"/>
    <p:sldId id="293" r:id="rId29"/>
    <p:sldId id="280" r:id="rId30"/>
    <p:sldId id="278" r:id="rId31"/>
    <p:sldId id="282" r:id="rId32"/>
    <p:sldId id="294" r:id="rId33"/>
    <p:sldId id="295" r:id="rId34"/>
    <p:sldId id="296" r:id="rId35"/>
    <p:sldId id="297" r:id="rId36"/>
    <p:sldId id="283" r:id="rId3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CC0000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6" y="-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e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0" Type="http://schemas.openxmlformats.org/officeDocument/2006/relationships/image" Target="../media/image13.wmf"/><Relationship Id="rId4" Type="http://schemas.openxmlformats.org/officeDocument/2006/relationships/image" Target="../media/image7.emf"/><Relationship Id="rId9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82.emf"/><Relationship Id="rId7" Type="http://schemas.openxmlformats.org/officeDocument/2006/relationships/image" Target="../media/image86.wmf"/><Relationship Id="rId2" Type="http://schemas.openxmlformats.org/officeDocument/2006/relationships/image" Target="../media/image81.wmf"/><Relationship Id="rId1" Type="http://schemas.openxmlformats.org/officeDocument/2006/relationships/image" Target="../media/image8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Relationship Id="rId9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image" Target="../media/image91.wmf"/><Relationship Id="rId7" Type="http://schemas.openxmlformats.org/officeDocument/2006/relationships/image" Target="../media/image95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9" Type="http://schemas.openxmlformats.org/officeDocument/2006/relationships/image" Target="../media/image9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4.wmf"/><Relationship Id="rId5" Type="http://schemas.openxmlformats.org/officeDocument/2006/relationships/image" Target="../media/image5.wmf"/><Relationship Id="rId4" Type="http://schemas.openxmlformats.org/officeDocument/2006/relationships/image" Target="../media/image10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95.wmf"/><Relationship Id="rId4" Type="http://schemas.openxmlformats.org/officeDocument/2006/relationships/image" Target="../media/image108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06.wmf"/><Relationship Id="rId7" Type="http://schemas.openxmlformats.org/officeDocument/2006/relationships/image" Target="../media/image69.wmf"/><Relationship Id="rId2" Type="http://schemas.openxmlformats.org/officeDocument/2006/relationships/image" Target="../media/image95.wmf"/><Relationship Id="rId1" Type="http://schemas.openxmlformats.org/officeDocument/2006/relationships/image" Target="../media/image112.wmf"/><Relationship Id="rId6" Type="http://schemas.openxmlformats.org/officeDocument/2006/relationships/image" Target="../media/image70.wmf"/><Relationship Id="rId5" Type="http://schemas.openxmlformats.org/officeDocument/2006/relationships/image" Target="../media/image108.wmf"/><Relationship Id="rId10" Type="http://schemas.openxmlformats.org/officeDocument/2006/relationships/image" Target="../media/image115.wmf"/><Relationship Id="rId4" Type="http://schemas.openxmlformats.org/officeDocument/2006/relationships/image" Target="../media/image107.wmf"/><Relationship Id="rId9" Type="http://schemas.openxmlformats.org/officeDocument/2006/relationships/image" Target="../media/image11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118.wmf"/><Relationship Id="rId7" Type="http://schemas.openxmlformats.org/officeDocument/2006/relationships/image" Target="../media/image10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07.wmf"/><Relationship Id="rId5" Type="http://schemas.openxmlformats.org/officeDocument/2006/relationships/image" Target="../media/image106.wmf"/><Relationship Id="rId10" Type="http://schemas.openxmlformats.org/officeDocument/2006/relationships/image" Target="../media/image119.wmf"/><Relationship Id="rId4" Type="http://schemas.openxmlformats.org/officeDocument/2006/relationships/image" Target="../media/image95.wmf"/><Relationship Id="rId9" Type="http://schemas.openxmlformats.org/officeDocument/2006/relationships/image" Target="../media/image69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image" Target="../media/image107.wmf"/><Relationship Id="rId7" Type="http://schemas.openxmlformats.org/officeDocument/2006/relationships/image" Target="../media/image120.wmf"/><Relationship Id="rId2" Type="http://schemas.openxmlformats.org/officeDocument/2006/relationships/image" Target="../media/image106.wmf"/><Relationship Id="rId1" Type="http://schemas.openxmlformats.org/officeDocument/2006/relationships/image" Target="../media/image95.wmf"/><Relationship Id="rId6" Type="http://schemas.openxmlformats.org/officeDocument/2006/relationships/image" Target="../media/image69.wmf"/><Relationship Id="rId5" Type="http://schemas.openxmlformats.org/officeDocument/2006/relationships/image" Target="../media/image70.wmf"/><Relationship Id="rId4" Type="http://schemas.openxmlformats.org/officeDocument/2006/relationships/image" Target="../media/image108.wmf"/><Relationship Id="rId9" Type="http://schemas.openxmlformats.org/officeDocument/2006/relationships/image" Target="../media/image12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e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e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wmf"/><Relationship Id="rId3" Type="http://schemas.openxmlformats.org/officeDocument/2006/relationships/image" Target="../media/image30.wmf"/><Relationship Id="rId7" Type="http://schemas.openxmlformats.org/officeDocument/2006/relationships/image" Target="../media/image23.wmf"/><Relationship Id="rId12" Type="http://schemas.openxmlformats.org/officeDocument/2006/relationships/image" Target="../media/image37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22.wmf"/><Relationship Id="rId11" Type="http://schemas.openxmlformats.org/officeDocument/2006/relationships/image" Target="../media/image36.wmf"/><Relationship Id="rId5" Type="http://schemas.openxmlformats.org/officeDocument/2006/relationships/image" Target="../media/image32.wmf"/><Relationship Id="rId10" Type="http://schemas.openxmlformats.org/officeDocument/2006/relationships/image" Target="../media/image35.wmf"/><Relationship Id="rId4" Type="http://schemas.openxmlformats.org/officeDocument/2006/relationships/image" Target="../media/image31.wmf"/><Relationship Id="rId9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38.wmf"/><Relationship Id="rId3" Type="http://schemas.openxmlformats.org/officeDocument/2006/relationships/image" Target="../media/image41.wmf"/><Relationship Id="rId7" Type="http://schemas.openxmlformats.org/officeDocument/2006/relationships/image" Target="../media/image23.wmf"/><Relationship Id="rId12" Type="http://schemas.openxmlformats.org/officeDocument/2006/relationships/image" Target="../media/image37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22.wmf"/><Relationship Id="rId11" Type="http://schemas.openxmlformats.org/officeDocument/2006/relationships/image" Target="../media/image36.wmf"/><Relationship Id="rId5" Type="http://schemas.openxmlformats.org/officeDocument/2006/relationships/image" Target="../media/image43.wmf"/><Relationship Id="rId10" Type="http://schemas.openxmlformats.org/officeDocument/2006/relationships/image" Target="../media/image35.wmf"/><Relationship Id="rId4" Type="http://schemas.openxmlformats.org/officeDocument/2006/relationships/image" Target="../media/image42.wmf"/><Relationship Id="rId9" Type="http://schemas.openxmlformats.org/officeDocument/2006/relationships/image" Target="../media/image45.emf"/><Relationship Id="rId14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22.wmf"/><Relationship Id="rId7" Type="http://schemas.openxmlformats.org/officeDocument/2006/relationships/image" Target="../media/image50.wmf"/><Relationship Id="rId2" Type="http://schemas.openxmlformats.org/officeDocument/2006/relationships/image" Target="../media/image47.wmf"/><Relationship Id="rId1" Type="http://schemas.openxmlformats.org/officeDocument/2006/relationships/image" Target="../media/image20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23.wmf"/><Relationship Id="rId9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7" Type="http://schemas.openxmlformats.org/officeDocument/2006/relationships/image" Target="../media/image59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58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image" Target="../media/image70.wmf"/><Relationship Id="rId3" Type="http://schemas.openxmlformats.org/officeDocument/2006/relationships/image" Target="../media/image66.wmf"/><Relationship Id="rId7" Type="http://schemas.openxmlformats.org/officeDocument/2006/relationships/image" Target="../media/image59.wmf"/><Relationship Id="rId12" Type="http://schemas.openxmlformats.org/officeDocument/2006/relationships/image" Target="../media/image69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23.wmf"/><Relationship Id="rId11" Type="http://schemas.openxmlformats.org/officeDocument/2006/relationships/image" Target="../media/image20.wmf"/><Relationship Id="rId5" Type="http://schemas.openxmlformats.org/officeDocument/2006/relationships/image" Target="../media/image22.wmf"/><Relationship Id="rId10" Type="http://schemas.openxmlformats.org/officeDocument/2006/relationships/image" Target="../media/image68.wmf"/><Relationship Id="rId4" Type="http://schemas.openxmlformats.org/officeDocument/2006/relationships/image" Target="../media/image67.wmf"/><Relationship Id="rId9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4.wmf"/><Relationship Id="rId3" Type="http://schemas.openxmlformats.org/officeDocument/2006/relationships/image" Target="../media/image59.wmf"/><Relationship Id="rId7" Type="http://schemas.openxmlformats.org/officeDocument/2006/relationships/image" Target="../media/image20.wmf"/><Relationship Id="rId12" Type="http://schemas.openxmlformats.org/officeDocument/2006/relationships/image" Target="../media/image73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68.wmf"/><Relationship Id="rId11" Type="http://schemas.openxmlformats.org/officeDocument/2006/relationships/image" Target="../media/image72.wmf"/><Relationship Id="rId5" Type="http://schemas.openxmlformats.org/officeDocument/2006/relationships/image" Target="../media/image50.wmf"/><Relationship Id="rId10" Type="http://schemas.openxmlformats.org/officeDocument/2006/relationships/image" Target="../media/image71.wmf"/><Relationship Id="rId4" Type="http://schemas.openxmlformats.org/officeDocument/2006/relationships/image" Target="../media/image58.wmf"/><Relationship Id="rId9" Type="http://schemas.openxmlformats.org/officeDocument/2006/relationships/image" Target="../media/image70.wmf"/><Relationship Id="rId14" Type="http://schemas.openxmlformats.org/officeDocument/2006/relationships/image" Target="../media/image75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image" Target="../media/image77.wmf"/><Relationship Id="rId3" Type="http://schemas.openxmlformats.org/officeDocument/2006/relationships/image" Target="../media/image23.wmf"/><Relationship Id="rId7" Type="http://schemas.openxmlformats.org/officeDocument/2006/relationships/image" Target="../media/image74.wmf"/><Relationship Id="rId12" Type="http://schemas.openxmlformats.org/officeDocument/2006/relationships/image" Target="../media/image70.wmf"/><Relationship Id="rId2" Type="http://schemas.openxmlformats.org/officeDocument/2006/relationships/image" Target="../media/image22.wmf"/><Relationship Id="rId1" Type="http://schemas.openxmlformats.org/officeDocument/2006/relationships/image" Target="../media/image76.wmf"/><Relationship Id="rId6" Type="http://schemas.openxmlformats.org/officeDocument/2006/relationships/image" Target="../media/image50.wmf"/><Relationship Id="rId11" Type="http://schemas.openxmlformats.org/officeDocument/2006/relationships/image" Target="../media/image69.wmf"/><Relationship Id="rId5" Type="http://schemas.openxmlformats.org/officeDocument/2006/relationships/image" Target="../media/image58.wmf"/><Relationship Id="rId10" Type="http://schemas.openxmlformats.org/officeDocument/2006/relationships/image" Target="../media/image20.wmf"/><Relationship Id="rId4" Type="http://schemas.openxmlformats.org/officeDocument/2006/relationships/image" Target="../media/image59.wmf"/><Relationship Id="rId9" Type="http://schemas.openxmlformats.org/officeDocument/2006/relationships/image" Target="../media/image68.wmf"/><Relationship Id="rId14" Type="http://schemas.openxmlformats.org/officeDocument/2006/relationships/image" Target="../media/image7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2:14:11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5890 4012 334,'-6'-6'548,"1"2"-312,-1-6-106,5 10-85,-1-2 90,2 2 2,0 0-46,0 0-25,0 2-33,0-2-33,2 2 0,-1 2-23,10 10 1,5 13 17,11 10 5,9 11 1,4 7-1,2 5 1,2-4-1,1-4 0,1-1 2,-4-9-1,4-3 0,-1-10 1,6-7-1,3-7 10,4-9-4,2-6-6,-5-4 0,-6-2-1,-6-1 2,-11 3-2,-7 4-1,-6 7-8,2 9-4,-1 11 4,0 8 8,2 3 0,1 7 0,6 0-7,7-8 8,9-3 0,11-13 2,5-10 7,8-10-9,-5-4 6,-4-6-4,-3-6-1,-5 0 0,-6-4 5,-3 2-5,-7 1-1,-6 8 0,-6 4-1,-5 8-6,-1 2-4,3 7 5,3-3 5,10 4 1,5-6 1,3-2-1,2-6 1,-2-7 7,-1-4-7,-5 0 0,-1-5 5,-2 0-5,-5-4 0,-2 1 0,-3 1 0,3-5 1,1 2-1,-2-4 1,2 0-2,-9 10 0,-3 4 1,-8 7-1,-5 1-1,-2 3 0,0 0 1,-2 0 0,2 0 1,0 0 8,0 0-3,-3 0-6,3 0 0,-1 0-54,-2 0-48,-1 3-123,-24 4-314</inkml:trace>
  <inkml:trace contextRef="#ctx0" brushRef="#br0" timeOffset="1592.091">11393 3486 1269,'2'-2'195,"0"0"-183,4-4 9,4 3-21,-2-4 79,8 2-14,3 1-46,5 0-11,3 8-8,1 0 9,2 4-8,1-1 5,2 3-5,0 0 8,3-1-8,-1-2 8,-3 0-8,-1-1-1,-1-2-9,-6-6-32,-3-4-34,-4 1-67,-9-1-92,-24-20-135</inkml:trace>
  <inkml:trace contextRef="#ctx0" brushRef="#br0" timeOffset="2080.1189">11602 3518 472,'0'0'234,"0"0"-172,0 1-62,0 1 17,0 6 37,0 2 33,0 2 18,0 7-20,0 7-1,2 3-27,-1 6-25,2 11-1,-3 11 13,2 6-23,-4 3 12,2 2-2,-6-4-14,-4-8-10,4-5 4,-2-12-5,2-7-5,-4-9 6,-3-8-5,-4-5 5,-5-5-7,-4-9 0,-2-2-12,4-4-4,5-7 8,6 1 8,6-2 0,3 4 0,4 8 22,4-5 23,-2 8-28,6-1-17,9-2 26,12 1 2,9-1 20,6-2 8,3 7-22,-3 1-7,-7 1 8,-6 3-11,-8 2-11,1-2-11,-8 0 4,-2 0 1,-2-1-1,-4-2-5,-5 2-1,0-3-31,-3 0-123,0-11-164</inkml:trace>
  <inkml:trace contextRef="#ctx0" brushRef="#br0" timeOffset="2463.1408">12227 3450 824,'0'-3'153,"0"3"-105,0 0-48,-1 0-34,-2 0-88,-2 4-125,-14 11-284</inkml:trace>
  <inkml:trace contextRef="#ctx0" brushRef="#br0" timeOffset="3184.1821">12286 3280 971,'0'-1'285,"0"1"-132,-2 0-94,1 1-26,-1 4 1,-1 6-20,-7 12-1,1 15 47,-5 17 36,-2 7-30,2 7-27,1 2-6,4 4-7,-3 0-7,4 1-4,2-1-7,4-6-7,0-3 1,2-8-1,2-5 0,2-12 5,0-12-6,4-10 0,-2-6 0,-4-9-1,2-1 1,-2-6 7,-1 3-7,2-4 1,5-4-2,2-4-12,7 0-61,2-4-94,8 3-66,4-3-244,66-45-96</inkml:trace>
  <inkml:trace contextRef="#ctx0" brushRef="#br0" timeOffset="4261.2437">12462 3631 513,'-3'-4'166,"-1"-2"-2,-1-5 32,-3 3-41,4-3-17,-2 2-33,-1 3-23,1 0-16,-1 2-22,0 1-26,-5-1-11,5 2-7,-1 2 0,2 4-53,-4 5-182,-17 23-444</inkml:trace>
  <inkml:trace contextRef="#ctx0" brushRef="#br0" timeOffset="4955.2834">12187 3684 766,'-4'-4'174,"-2"4"-94,-4-2-55,0 0-7,-4 0 35,4 2-1,1-1-19,-2 1-9,2 0-10,-2 1-8,-1 3-5,-3 3 8,-1 3 5,-1-1-4,-4 5-2,5 1-1,0 2-6,0 0 0,2 11 0,3 3-1,0 10 1,7 10-1,0 1 0,4 3 0,4 2 0,-2-2 2,4-10-1,4-9-1,-2-7-5,0-3 5,6-7 4,-4-5-3,1 1-2,-2-7 1,-1-3-1,-1-2 1,3-3 0,-1 0-35,2-3-59,2-9 26,6-5-98,0-12 7,37-80-143</inkml:trace>
  <inkml:trace contextRef="#ctx0" brushRef="#br0" timeOffset="5496.3143">12322 2810 576,'-2'-1'163,"2"0"-56,-5-5 5,4-1 22,-2-2-23,3 3-32,0 2-43,0 2-36,0 4-3,0 2-25,-3 7-4,-3 14 23,-1 10 9,-7 16 0,-3 6 25,0 5-4,-1-1-11,6-2 1,0 0-5,3-2-5,0 5 6,-1-2 4,0 4-1,2 11 2,-1 2 3,-2 1 2,2 0-7,3-3 1,2-1 1,0-4-11,1-15 7,3-1-8,3-13 6,1-8-4,-1-4-1,-2-9 0,2-7 1,-1-4-1,2-8-1,-4-1 0,2-6-1,4-3-97,10-9-148,34-60-45</inkml:trace>
  <inkml:trace contextRef="#ctx0" brushRef="#br0" timeOffset="6038.3453">12584 3550 850,'0'0'327,"-2"0"-211,2 1-76,-2-1 40,2 2-2,0 4-41,-2 5-29,2 14-7,0 13 9,-3 15 2,-3 12 9,0 6 0,-4 5-1,-4 5 7,-2-3-17,0 2 14,-4-5 3,-1-3-9,4-9 3,0-8-6,8-17-6,6-18-8,5-13 0,2-7 38,9-10 94,10-12-28,8-5-34,3-8-44,2-5-26,-3 3-1,-6 8-1,-6 1-47,-3 4-60,-2 5-138,18-34-352</inkml:trace>
  <inkml:trace contextRef="#ctx0" brushRef="#br0" timeOffset="6758.3865">12439 3357 576,'-3'0'198,"0"-4"-17,-1 1-17,0 0 41,4 3-53,0 0-76,1 2-37,2-2-18,-2 1-3,2-1-18,3 1-6,8 5 6,7-3 45,9 1 37,8 3-2,8-3-17,2 0-27,5-3-14,3-1 4,-2 0-13,-2 0-1,-3-1-11,-7-2 0,-6 3 0,-9 0-1,-8 0 1,-8-1-1,-5 1 0,-6 0 0,-3 0 5,-3-2 39,-2-4 11,-5-4-33,-5-2-21,-2-4-2,4 2 1,-4-3-1,7 5-19,-2-1 4,5 3 4,1 0-3,2 2 1,7 4 8,-2 3 5,4 1-8,2 0-27,3-5-11,5 10-9,6 0 56,5 3 0,5 6-8,-3 4-7,-2-1-1,-6 3 1,-3 3 10,-4 1 5,-3 1 8,-3 1-8,-1 1 1,-3-4 0,-3-1 1,0-4-2,-3-1 6,0-1 2,-3-6 1,-2 2 1,-8-1-10,-9-2-25,-5 2-229,-46-2-446</inkml:trace>
  <inkml:trace contextRef="#ctx0" brushRef="#br0" timeOffset="36344.0787">2527 5740 33,'0'-4'833,"-2"0"-626,1-6-137,-2 6-1,1-4 51,0 2 21,0 0-58,0 3-23,1 0 0,-2 1 18,2 2 6,-1-1-18,1 1-23,-2-1-4,-2-6-15,1 3-13,-4 0-2,-1-6-8,0 4 0,-2-6 0,-5 3-1,4 1 1,-1-5-1,-4 4 1,4-2-1,0 0 0,-2 0 1,0 1-1,-1 0 0,-1 4 0,1 5-1,-2 2 0,1 9-13,-2 2 2,0 4 5,-4 9 5,4 1 1,-4 1-5,3 5-1,-2 2 6,5 0-6,3 7 1,2 4 4,6 1-11,5 0 5,4-3-1,4-3-1,5-7-8,0-4-8,4-3-7,3-7 3,-2-7 8,4-4-7,0-3 16,5-4 13,5-5-1,0-6 8,2-11-17,-3-15-13,0-7 22,-6-8 1,0-2-13,-5-2 12,-3 2-25,-4 7 26,-3 5 2,-2 12-2,-5 6 0,0 7-1,-4 10 2,0 3 11,2 3-6,-1 3-5,-1 3 0,0-1-1,-1 6-1,0 5 1,-2 1 1,2-1-1,0 3 2,0 4 7,0-1-8,-2 10 7,0 8-2,0 7 1,-2 12 10,0 9-5,0 10 0,0 1 3,0 2 1,2-7-10,3-12-5,2-8 0,2-7 0,0-6 0,1 4 0,1-4 0,-1-5 0,2-5 1,0-1 4,1-9-6,-1-6 1,-1-6-1,-1-5 0,0-5 6,-1-2 0,2-5 2,3-2 1,6-12 37,3-5-22,4-3-23,-1-1 14,0 2-15,-2-4-56,0-2-110,0 0-181,7-47-575</inkml:trace>
  <inkml:trace contextRef="#ctx0" brushRef="#br0" timeOffset="36639.0956">3116 6455 901,'2'1'110,"-2"3"-82,3 3 59,1 0 36,-1 5 0,1 1-19,-1 3-35,-2 3-23,-2 0-10,-2 8-3,-7-1 0,-2 2-33,-2-1-39,-8-2-193,-37-6-517</inkml:trace>
  <inkml:trace contextRef="#ctx0" brushRef="#br0" timeOffset="38224.1863">3751 5710 532,'-1'-4'172,"1"2"13,-1-2 29,-1 2 17,0 0-36,1 4-82,1-2-58,0 2-28,1 0-27,3 2-11,0 5 2,5 4 9,6 0 26,-1 6 1,-1 4-2,3-1-1,-3 4 3,2 10-4,-1 1-5,2 8-2,-3 2-7,2 8 2,-2 6-5,0 1 0,-3 0 1,1-2-1,-1-5-5,-2-14-1,0-11 1,-4-16 0,-2-11 6,-1-4 38,2-3 23,0-1-11,1-5-12,5-14-21,8-14 4,1-14-17,9-10-1,1-8-9,4-4 0,5-9 6,-1 1-2,2 3-5,-7 10-1,-5 17 0,-9 16 0,-6 14 0,-8 13-4,0 5 4,-3 2-10,-3 4-4,3-2-9,-1 0-42,1 0-24,0 4-80,0-4-79,-2 0-229,-17-14-119</inkml:trace>
  <inkml:trace contextRef="#ctx0" brushRef="#br0" timeOffset="39025.2321">3609 5375 558,'-9'-2'99,"-5"4"39,-4-1 33,0 3 21,6 0-7,3-2-32,5 1-29,4-3-17,0 0 2,0-3-10,3 3-27,1-2-46,-2 1-26,4 1-18,6-3 18,10 3 13,8 3 13,7-2-7,5 5 4,1 2-11,6 6-2,2-2 4,9 5-7,7-1 1,8 3-2,-1-1 0,2-7-5,-5-4 6,-10 1-6,-6 1-1,-9-3 0,-3-2 2,-4 0-1,-9-3 6,-3 1-6,-9-1-1,-3-2 1,-9 1 7,-3-2-1,-3 1 8,0-3-3,-2-4-6,0-5 1,-5 0-7,0-8 0,-8 2-1,-3-7-8,-2-1 9,-4-1 0,-2-3 0,-4 4 0,2-3 7,3 1-6,3 6 5,2-2 0,7 6-6,3 3 0,4 6 1,3 3-1,1 7-6,4 0-8,1 0-14,5 10-10,5 3 37,11 9 1,4 7 0,5 4 6,1 1-5,-7 1-1,3 2 0,-4 1 0,-4 1-1,0 2 1,-8-4 0,-7-3 0,0-3 0,-7-3 0,-7-6 0,-9 2 10,-9 2-10,-7 3-9,-3-5-45,4-4-82,12-10-197,9-30-612</inkml:trace>
  <inkml:trace contextRef="#ctx0" brushRef="#br0" timeOffset="39380.2524">5109 6590 1143,'0'0'337,"2"2"-227,-2-2-110,0 4-17,0 0 17,-2 2 30,1 4 2,-2 4-7,-6 5 1,-6 2-1,-10 3-25,-9 4-24,1-4-202,-30-3-350</inkml:trace>
  <inkml:trace contextRef="#ctx0" brushRef="#br0" timeOffset="41242.3589">6381 5528 926,'0'0'328,"-2"0"-140,2 0-59,0 1 22,2-1-16,-2 2-40,2-2-44,12-2-24,7-2 1,16-1-5,14-1 5,7 0-8,3 4-14,5 1-5,-5 1 0,-3 1 1,-3 1-2,-10 2 1,-3 0-1,-12 0-10,-7 1-22,-9 1-28,-3-2-49,-8 0-113,-3 3-33,-9 6-197,-63 20-194</inkml:trace>
  <inkml:trace contextRef="#ctx0" brushRef="#br0" timeOffset="41490.3731">6455 5926 1258,'3'2'231,"-3"-2"-184,2 2-47,4-1 27,9 3 63,12 2 54,23-2-21,13-3-45,7 2-38,1-3-22,-8 0-12,-7 0-5,-9 0 0,-8 0 4,-8 0-5,-13 0-29,-5 1-55,-12-1-75,-10 0-178,-57-22-159</inkml:trace>
  <inkml:trace contextRef="#ctx0" brushRef="#br0" timeOffset="41787.3901">6410 5500 1059,'0'-4'207,"0"3"-93,-1 0-23,1 2-7,0 2-64,1 13-10,7 14-10,5 21 68,2 15 2,2 14-14,-4 13-4,2 63 19,-8 21-35,-10 19-17,-1-86-5,1-68-8,-3 0 1,2-1-7,-2 36-6,6-13-82,6-17-38,4-19-42,0-13-74,-2-16-43,17-84-170</inkml:trace>
  <inkml:trace contextRef="#ctx0" brushRef="#br0" timeOffset="42606.4369">6289 5322 703,'-2'-10'240,"0"0"-61,1-9-11,0 3-6,-3 6 1,4 6-1,-1 4-70,-1 0-80,2 0-12,0 4-24,2-4 7,1 4 8,5 2 4,9 2 5,10 0 37,13-5 8,15 0 18,15-6-16,54-8-29,12-7-2,-94 11-4,-8 4 5,38-4-7,-10 1-2,-6 7-8,-6 5 8,-5 2-7,-9 0-1,-5 2 0,-1 3 0,-2-1 1,-4-2 0,-1 0 0,-2-7 0,-1-2 5,-5-1 0,-6 0-5,-6-1 11,-3-2 2,0-1-2,-4-4-12,-5-3 1,-11-7 2,-8-3-1,-9 1-2,-6-2-2,-1 0 1,4 0 1,1 3-1,7 0 1,9 5 1,10 4-1,4 6 1,7 4-1,4-2-16,-2 4-8,4 0-3,5 4 7,6 7 13,9 2 7,6 8 0,5 1 1,3 3 0,1 0 0,0 5-1,1-1 1,-5 0-1,-6 1 2,-4-3-2,-11-3 6,-5-1-6,-7-5-9,-6-1 9,-11 3 15,-16 4-3,-9-1-12,-4 2-44,8-7-88,17-10-132,28-15-326</inkml:trace>
  <inkml:trace contextRef="#ctx0" brushRef="#br0" timeOffset="43329.4783">7758 5844 1263,'0'0'209,"1"0"-190,4 0 14,6-5 65,10 5 50,14-5-20,11 0-58,9-2-26,4-3-26,2 2-8,-6 2 1,-3 4-11,-6 1 1,-3 1 0,-5 0-1,-8 0-8,-9 3-25,-6 1-78,-9 2-69,-4 5-66,-9 1-239,-47 27-185</inkml:trace>
  <inkml:trace contextRef="#ctx0" brushRef="#br0" timeOffset="43687.4987">7853 6456 1006,'0'3'189,"0"-2"-141,0 2-25,2 1 17,2 3 38,0-2 2,11 1 13,4-2 33,9-3-8,9-1-8,2-1-50,6-3-20,-1-4 7,-2-2-20,-1-1-3,-2 2-6,-5 0-17,-3 3 0,-6 3 5,-8-1 2,-6 1-7,-4 3 0,-3 0 0,-4 0-1,0 0 0,0 0-6,-2 0 5,2 0-32,2 3-42,1 1-5,0-1-79,3 1-213,-7-18-568</inkml:trace>
  <inkml:trace contextRef="#ctx0" brushRef="#br0" timeOffset="45670.6122">9463 5857 506,'0'0'367,"-1"-2"-169,-1-2-76,-1 0-31,-1-4 2,-2 0 15,-6 2-63,1-1-16,-1-6 13,-7 4-20,-3-1-8,-4 0 5,0 1-1,1 2-3,5 2-4,-1 3-2,6 2-9,0 4 0,6-1-6,0 4-1,3 7-5,-3 1 4,0 8 7,3 5 0,-2 8-7,1 5 7,1 10 0,2 3-1,1 8 2,6 0-1,1-1 1,5-8 0,1-12-1,7-12-28,1-9 4,6-14 19,4-9 6,6-16 9,7-8-3,3-13-6,0-5-23,-4-7 2,-3 4-19,-4 2 7,-9 0 25,-5 3-1,-7 6 9,-5 8 0,-5 9 26,-4 7 31,1 4 3,-2 7 6,0 2-15,3 0-3,-1 2-23,-4 2-25,-1 6 0,-3 9-14,-2 7 7,-2 9 7,0 13-2,-3 10 2,2 7 0,-1 6-1,2 3 1,1-3-1,5-6 1,2-2-1,2-7 1,3-7-1,0 0 1,3-8 0,-2-3 0,3-1 0,-2-4 0,2 3 0,0-5 0,-1-5 0,-1-5 0,2-11 0,-3-4-17,3-6 5,2-10-16,4-3-22,8-15-13,12-15-96,7-14-210,57-114-501</inkml:trace>
  <inkml:trace contextRef="#ctx0" brushRef="#br0" timeOffset="49508.8317">10002 6008 850,'1'-3'299,"-1"-4"-149,1-2-21,-1 0 36,2 5-6,-2 3-62,2 1-74,-2 1-23,2 6-29,5 2 19,1 7 10,5 4 0,-3 3 12,6 2 6,-2 5-3,3 3 3,-1 2 0,1 5-4,-2 5-2,2-2-5,-5 0 2,-1-2-3,-1-5 0,-4-3 3,1-7-7,-3-3 11,-1-5-11,-1-5-2,0-4 2,-2-6-2,0-3 14,1 0-4,2-3-2,3-10 14,8-3 35,8-14-36,9-16 11,5-17-20,7-13-7,-1-8-4,5 2 4,-7 5 2,-2 12-7,-8 18-1,-5 10 1,-11 10 0,-2 7 1,-6 10-1,-6 4 0,0 5-1,0 1-6,0 0-14,-2 0-30,0 1-30,0-1-80,-4 2-76,-6 0-235,-41-6-202</inkml:trace>
  <inkml:trace contextRef="#ctx0" brushRef="#br0" timeOffset="50257.8745">9954 5576 768,'-5'1'198,"-1"-1"-114,0 3-28,2 1 19,1-3 16,3 3-7,0-2-28,0-2-19,0 1-7,0-2 15,3 1 17,-2 1-2,2 2-38,3 0-11,11 5 8,7 1 35,13 7 33,11-3-22,9 2-26,3-7-5,7 2-4,-3 1-12,3-7-4,-3 2-7,3 0 2,1-2-1,-4 0-8,-6-1 0,-3 0 0,-11 1 0,-10-4 6,-13 0-5,-10 0-1,-5 0 1,-3-3 8,-3 3 5,-3-4 25,1-3 13,-2-6-34,-2-8-12,-6-3-5,-2-4-1,-3 1-6,0-1-6,-3 0-5,1 1 5,-2 5 5,-1 2 5,-2 3 1,5 7 0,-4 1 0,11 0 1,1 6 1,9 1-1,2 2-1,2 2-21,8 1-23,7 13 28,10 4 16,8 9-1,3 3 2,-3 5 0,-9-4 0,-1 3 0,-6-5 1,-1-2 0,-1-5-1,-7 0 1,-4-3-1,1-2-1,-7-3 0,-7 4-5,-3-2 0,-11 7-39,-9 3-137,-7 1-178,-40 9-522</inkml:trace>
  <inkml:trace contextRef="#ctx0" brushRef="#br0" timeOffset="50738.9021">11325 5785 1326,'0'0'285,"0"0"-162,-2-2-78,4 4-40,-1 2-5,7 7-23,8 11 23,4 16 0,10 14 1,1 9 8,-3 7-1,-1 6 11,-3 7-1,-6 3 5,-3-4-11,-4-4-12,0-13-6,-2-13-71,-1-7-65,2-7-121,10 13-253</inkml:trace>
  <inkml:trace contextRef="#ctx0" brushRef="#br0" timeOffset="50994.9167">11726 5773 1349,'-3'0'228,"2"-3"-126,-4 3-70,1 3 38,-4 0 4,-4 7-14,-7 8-33,-6 13-20,-8 13 1,-5 7-7,-9 11 5,2 3-5,-3 2-1,5 1 0,7-5-95,8-4-131,-14 59-373</inkml:trace>
  <inkml:trace contextRef="#ctx0" brushRef="#br0" timeOffset="51322.9355">12281 5663 1263,'-1'0'246,"1"0"-177,-2 4-54,2-4 33,0 9 2,0 5-19,0 11 35,2 13 0,-1 11-25,-1 10 7,-1 10-15,-2 9-17,-8 8-4,2 6-3,-4 6-3,-7-8-4,3-5 8,-1-19-10,2-17-16,9-18-44,6-17-84,2-13-38,4-13-44,26-70-543</inkml:trace>
  <inkml:trace contextRef="#ctx0" brushRef="#br0" timeOffset="51789.9622">12374 5689 1283,'1'0'234,"4"0"-204,5-1-8,8 3 41,7 3 11,5 4-11,3 9-20,1-4-17,-5 7-26,-6-4 0,-8 4-18,-7-1 10,-8 2 8,-11 8 14,-16 11 25,-13 4-39,-14 7-78,-5-4-62,8-3 26,19-19 54,16-10 2,19-6-40,10-4 77,12 1 21,9-1 53,11-1 11,-1 4-7,0 0 3,-8 4-1,-5 1-7,-6 6 7,-10-2-10,-4 5-19,-2-1-6,-6 5 27,-5 3 11,-5 0 8,-11 3-2,-12 1-19,-9 5-16,-9-4-18,-2-4-1,0-3-9,4-9-5,5-7-42,0-6-30,7-12-64,5-13-181,-18-83-511</inkml:trace>
  <inkml:trace contextRef="#ctx0" brushRef="#br0" timeOffset="52488.0021">12107 5434 786,'-3'-10'127,"2"6"-62,-3-4 110,1 2 41,3 5-54,0-2-72,2 3-72,1 0-18,5 3 0,3-3 32,12 1 27,11-2 13,7-6-27,9 0 7,7-1-5,4 1-14,4 2-3,1 3-17,1 4 5,-7 2-9,-8 4-8,-6-1 6,-10 1-6,-9-4 13,-9-1-2,-3-3 1,-11-3 10,-1 2 8,-3-5 10,-1 1-13,-4-5-20,-1-1-8,-6-5-2,-1 2-4,-5-5-6,-2-1 5,-2 0-1,-2 0 8,2 4 0,1-2 1,8 4 1,3 3 7,2 2-8,3 3 5,5 1 3,0 3-9,3 0-3,2 2-23,6 0 11,6 4 15,7 4 0,5 3 0,4 8-1,-1 3 1,-1 8 5,-4 4 7,-1 6 5,-4-1-8,-7-1 0,-6 1-2,-5-5 1,-8-4 4,-5-2-2,-8 2 5,-5-7 2,-4 0-7,1-5-10,-5-2-19,2-5-33,1 3-47,0-6-179,-31-2-558</inkml:trace>
  <inkml:trace contextRef="#ctx0" brushRef="#br0" timeOffset="140827.0548">11337 4522 108,'-2'3'583,"0"0"-501,-3 4-62,-1 3-19,0-2 0,3-1 6,2-4 23,-1-2 18,4-1 14,-2 0 23,0-1 4,1 1-5,-1 0-14,-1 0-17,1 0-10,1 0-14,-2 0-14,1 0-8,1 0-5,-2 0-2,1 0 0,0 0-6,0 0-6,3 7 0,2 0 11,3 0-1,-1 7-4,4 4 5,0 7 1,-1 3-1,2 5 0,6 6 0,2-1 1,5-1 0,7-3 11,1-2-10,4-8 0,-1 1 11,-2-11-6,-2 0 0,-6-6-6,5-5 6,0-6 3,6-1-7,9-12 4,5-2 3,3-6 15,-1-2-24,-5 0 9,-9 7-9,-11 3-11,-11 8-4,-7 6 14,0 6 1,-4 4-1,7 3 0,6 4 0,3 2 1,1-1 0,7 1 0,0-1 1,2 0 0,5-5 5,2-3-5,-3 0 0,0-4 7,-3-6-2,-3-8-5,5-1-1,10-10 6,15-8-7,56-39 2,27-22 4,-13 15-4,-97 63 5,-11 2-6,-5 7 0,15-3-14,-18 8 4,-4 5-1,-8 8 10,1 3 0,-2 7 1,2 5 0,3 2 1,9 5 0,18 3 5,17-8-6,64 3 8,21-32 1,-94-6-9,-4-6 1,35-3 4,-14-1-5,-7-4 0,-4 2 1,3-4 0,1-1-1,0 3 10,-5 4 8,-7 6 0,-13 7-17,-14 4 0,-7-1 5,-2-3-5,-3 4 0,0-3 1,0-1-1,-3 2 5,1-2-5,2-2-1,-1 2-63,2 4-138,7 6-180</inkml:trace>
  <inkml:trace contextRef="#ctx0" brushRef="#br0" timeOffset="147557.4398">2400 8530 1045,'-2'2'139,"0"0"-139,1-1-30,1 2 29,-1 0 1,1 0 7,4 0-5,3 3 16,8 1 18,2 0 10,7 1 8,3-2-15,4-3-7,4-1-7,2-2-13,6 1-10,1-2 5,1-2-6,1-1-1,-9-2 0,-10 3-50,-10 3-64,-10 0-61,-6 3 11,-7-1 44,-7 0-31,-50 11-148</inkml:trace>
  <inkml:trace contextRef="#ctx0" brushRef="#br0" timeOffset="147941.4617">2654 8600 195,'-6'1'168,"3"3"-33,-5 0-33,3 2-33,5 5-12,0 8 13,0 9 53,2 5-1,-1 7-23,-1 1-32,0 4-22,-5-4 2,-6 2-20,-4 2 0,-4-1 0,-6-4-15,-2 1 1,-1-5 1,-4-7-4,2-3-4,6-7 2,-1-3-2,7-6 1,4-7-1,3-2 0,6 1 11,7-4 5,-2 2-1,5-1-6,2-2-14,5-1-2,6-2 2,12-4 13,5 1 4,-2-1 6,3 0-11,-3 4-12,0 2 9,-4 4-8,3-4-1,-4 1 1,-1 0-2,1-1-36,2-6-68,7 0-157,95-62-372</inkml:trace>
  <inkml:trace contextRef="#ctx0" brushRef="#br0" timeOffset="148182.4755">3365 8686 1087,'0'-2'321,"-1"2"-209,1-1-85,0 1 11,0 0 58,1 0-18,-1 0-39,0 0-33,0 0-6,-1 1-11,1 1 5,-2-1 5,2 2 1,-1-3-1,-1 0 0,2 3-131,-2 9-234</inkml:trace>
  <inkml:trace contextRef="#ctx0" brushRef="#br0" timeOffset="148623.5007">3646 8969 654,'-3'-8'198,"0"-2"-69,-4-6-73,-3-5 40,-3 0 16,-2-2-22,-3 0-16,-4 8-28,-4 1-13,-4 6-6,-2 4-15,0 8-11,-5 10-1,-2 9-6,1 16 4,2 11-5,3 13 6,9 5-7,8 4-2,13 1 1,13-5-3,4-7-8,5-9-1,2-13-6,3-11 3,4-15-7,2-13 16,3-18 15,1-13 50,7-18-50,-2-14-48,-5-11-67,-4-5 11,-10-9-128,3-148-110</inkml:trace>
  <inkml:trace contextRef="#ctx0" brushRef="#br0" timeOffset="148835.5129">3629 8284 758,'0'5'102,"0"2"-102,0 11 12,0 12 46,-2 16 32,-3 18-13,-2 12 8,-1 12-7,4 6-25,4-1-25,3-7-14,4-11-7,5-9-5,4-13-2,2-13-54,4-12-93,46-18-182</inkml:trace>
  <inkml:trace contextRef="#ctx0" brushRef="#br0" timeOffset="149139.5303">4138 8583 913,'-1'1'354,"-1"-1"-229,-1 3-79,-3 6 8,-3 11 0,-6 14-28,3 14-16,-1 17 1,3 10-1,-3 5 2,2 11 0,2 6-11,-3 60 7,0 22-7,12-137 31,3-12-5,0 29-17,6-30-8,-3-15 4,0-8 9,6-14 1,9-7 26,6-18-42,10-15-24,3-13-70,-4-2-19,-4-1-73,14-72-267</inkml:trace>
  <inkml:trace contextRef="#ctx0" brushRef="#br0" timeOffset="149757.5656">3840 8389 1057,'-5'-4'184,"1"-4"-79,-2-2-15,1 4 27,3 0 20,-2 2-34,4-2-52,4 5-49,2-2-2,12 2-23,18-1 23,14 0 18,12 2-16,1 5-1,1 5 0,-13 0-1,-3 0 1,-6 4 5,-9-5-5,-5-1-1,-6-4 1,-8-2 0,-1-4 8,-7-2 0,-3-2 17,-1-5 2,-4-11-10,-2-3-9,-6-7-8,-6-1 6,-5 2 2,-3-1-9,-6-1 0,-3 6 0,2 2 0,4 6 8,7 4-2,9 7 4,2 2-5,9 6-5,3 0-27,8 7-5,11 7 5,13 4 15,5 10 12,10 5 0,-10 4-8,-2 4 8,-7-1-1,-5 0 1,-3-2-1,-6 4 1,-5-2-1,-10 1 1,-6 7 1,-16 1 5,-7 2 4,-9-1 10,-6-2-7,2-6-13,13-11-34,14-8-176,56-7-450</inkml:trace>
  <inkml:trace contextRef="#ctx0" brushRef="#br0" timeOffset="150077.5839">5141 8739 1461,'0'0'233,"2"2"-220,-2 2-13,1 1-12,2 5 12,1 7 0,1 4 1,-1 3 5,0 4 3,-8 6-9,-6 8-131,-65 105-473</inkml:trace>
  <inkml:trace contextRef="#ctx0" brushRef="#br0" timeOffset="150262.5945">4928 9696 1302,'0'0'339,"1"0"-272,-1 0-59,1-2 43,3 2 0,-1 0-43,5 2-7,6 1-2,2-2-46,7 3-170,48-9-413</inkml:trace>
  <inkml:trace contextRef="#ctx0" brushRef="#br0" timeOffset="151131.6442">6444 8742 1423,'0'-3'252,"0"2"-185,4-9-67,12 6-10,14 0 10,16-1 45,19-1-6,4-1-14,0 3-11,-12 2-8,-17 0 1,-12 1-6,-11 1 0,-7-3-1,-5 3-10,-5 0-28,-6 3-59,-3-2-25,-8 6 7,-5 2-112,3 3-58,-2 1 134,9-2 107,5-2 35,2-1 9,2 0 41,0 1 41,1 6 23,2 6 56,2 10-1,2 13-41,4 13-55,1 9-8,-2 5-28,-1 0 5,0-5-9,-4-5-6,-2-6-7,-6-13-2,0-6-3,-6-7 9,-9-3 49,-9-7-8,-7 1-29,-8-2-9,3-4-9,3-8-3,4-4-5,12-4 5,5-2-6,9 0-1,5 3 1,4 0 0,3 1 1,1-3-2,4 0 2,8-3 22,9-2 15,11-6 8,8-3-4,8 3-13,9 6-7,2 3 22,4 10-7,-5 3-16,-5 6-9,-8 5-6,-4-3 3,-12-3-8,-8-6 1,-5-3-1,-11-4 1,-6 0-1,-5-2-1,-2-3-26,-2-6-68,-2-5-125,2-9-233,16-68-311</inkml:trace>
  <inkml:trace contextRef="#ctx0" brushRef="#br0" timeOffset="151417.6606">7755 8940 891,'0'-1'784,"0"1"-619,0-4-135,0 4-18,1 0 31,2 1-5,6-1-37,7 4 24,16 1-12,8 1-4,6 2 9,-1-4-12,-1-1-4,-6 1 4,-6 3-6,-4-1 0,-6 0-18,-2 1-78,-6 2-116,-6 4-91,-18 14-253</inkml:trace>
  <inkml:trace contextRef="#ctx0" brushRef="#br0" timeOffset="151701.6768">7580 9491 912,'0'0'226,"4"4"-181,0-2 12,6 0 140,6 1 10,8 1-36,6 0-56,6-2-40,8-2-10,7-2-19,3-2-8,-2 0-16,-4 2-10,-6 2-4,-8 0-7,-8 2 0,-7-2 0,-3 0-2,-8 0 0,-1 0-30,-2 0-50,-2 0-108,0 2-194,-17-19-445</inkml:trace>
  <inkml:trace contextRef="#ctx0" brushRef="#br0" timeOffset="155064.8692">24008 2615 520,'-3'-4'211,"0"-2"-115,-4-5-42,2 2 14,0-1 28,-1 2-3,2 5-51,0 2-15,1 1-9,-3 0-11,0 1-6,-6 1 13,0-1 1,-2 2-2,-3 2 2,0-1-14,-4 2 5,3 1-5,-3 3-1,2 4-1,-3 4-5,2 5 4,-2 10 1,1 4-8,1 10 9,6 6-8,3 2 8,5 0-9,3-2-6,9-9-1,2-8 3,4-8 13,2-7 18,0-10-1,1-10 2,1-6 32,8-16 11,6-10-35,6-13-15,3-8-11,1-2-1,-4-5-6,-2 2-28,-3 3 1,-6 8 16,-8 7 17,-4 13 0,-8 5 1,-2 10 15,-3 5 22,-1 1 14,-1 5-10,0 0-9,1 0-3,1 2-30,-3-2-11,1 7-13,-5 6 17,-2 10 6,-2 8 0,-5 11 0,2 9 1,-4 7-9,5 10 9,-1 10-1,-1 9 1,-3 8 6,6-7 0,-4-11 2,4-9-3,2-13-4,3-10 4,4-4-3,2-9 6,2-8-8,2-3 0,1-3 1,-1-9-1,2-5 0,-4-1 2,1-3 22,0-3 6,4 0-14,5-7 14,10-8-30,8-9-46,2-9-145,68-57-281</inkml:trace>
  <inkml:trace contextRef="#ctx0" brushRef="#br0" timeOffset="155440.8907">24205 3324 611,'1'5'79,"-1"5"-52,1 4-4,6 9 5,-4 3 7,1-4-1,2 1-1,3-1-19,0-5 14,4-1 13,0-12-1,1-4 70,1-10 47,2-6-55,-2-11-42,1-2-18,-4-4-3,-4-1-1,-4 1-2,-4-3-21,-4 1-14,-4 1 5,-3 5 12,-2 9 21,1 7-15,-1 9-15,-2 4-8,-1 4-1,0 9-48,-3 5-75,4 6-39,-1-1-92,-15 34-211</inkml:trace>
  <inkml:trace contextRef="#ctx0" brushRef="#br0" timeOffset="157385.0019">25765 2530 58,'0'0'933,"0"1"-819,0-1-114,-1 3-4,1 0-20,1 7-3,2 0 27,5 9 20,6 1 31,2 4 21,3 1-4,1 1-13,-3-2-10,1 6-7,0 2-11,-4 2-9,-3 2 3,0 2-3,-5-1-5,0-2 1,1 1-5,-2-7-3,-1-6-6,1-5 6,-1-1 2,0-10-1,0-4 11,-1-6 102,1-1 56,7-12-35,5-12-41,11-17-65,7-11-20,5-11-15,0-2 15,0-1-15,-1 1-31,-3 8 13,-9 10 17,-6 15 1,-8 10-1,-6 10-7,-2 4 7,-2 11 1,-2 1-46,1 7-140,4 3-77,7 15 10,33 83-125</inkml:trace>
  <inkml:trace contextRef="#ctx0" brushRef="#br0" timeOffset="157733.0218">26556 2905 997,'-2'-3'228,"-2"-3"-139,-3 1-26,-5-2 12,0 5-42,-2 2-23,-5 3-10,-2 8-6,-1 5 0,-1 8 0,0 13 0,2 8 0,1 7-1,3 7 7,3-3-1,8-10 1,2-11-15,6-15-19,3-12 8,7-8 26,9-12 33,13-17-24,10-12-9,6-18-76,-5-6-52,-8 2-110,-4-1-20,19-95-120</inkml:trace>
  <inkml:trace contextRef="#ctx0" brushRef="#br0" timeOffset="157927.0329">26676 2640 319,'-2'-6'179,"2"3"-28,-3-2-49,4 5-102,-2 8 0,1 12 0,-5 12 30,2 17 59,-3 18 22,-4 15 36,-12 67-18,-12 20-26,23-124-47,2-12-28,-4 37-11,10-25-17,6-11-26,8-16-97,8-4-72,3-18-84,53-55-398</inkml:trace>
  <inkml:trace contextRef="#ctx0" brushRef="#br0" timeOffset="158699.077">25734 2041 773,'-6'-6'119,"1"-2"52,-3-3-45,2 3 39,4 2-20,-2-1-25,2 7-33,2 0-51,2 0-36,-2 0-3,1 3-27,2 1-18,3-4 8,6 6 30,18-2 10,19 4 84,59 2-21,27-1-30,-2-1 15,-95-2-14,6-2-13,-6 0-10,39 7-5,3-1-6,-2-2 1,-5-2 13,-5 0-14,-15-6 8,-15 3-7,-19 0 1,-6-3 5,-11-3-5,-4 0 25,-4-3 33,-7-6-51,-4-7-2,-11-9 4,-6 0-1,-5-1-10,-1 3-11,4 2-16,2 5-2,4-2 10,1 6 1,8 0-9,2 8 27,10 1-1,2 2 1,7 4-6,3-3-11,0 6-46,4-1-27,10 6 60,7 3 30,10 7 2,6 5-1,0 2 8,-4 2-7,-5 6-2,-4-2-1,-4 5-5,-8-3 6,-2-2-2,-3 2 2,-5-1 0,-1-6-1,-4-2-8,-5-3 9,0-4 7,-6 1 4,-5-2-11,-5 1-33,-8-5-194,-62 2-373</inkml:trace>
  <inkml:trace contextRef="#ctx0" brushRef="#br0" timeOffset="163616.3583">26254 10246 864,'0'0'222,"0"-2"-118,-2 2-73,2 0-4,-2 0 62,2 0 14,0 0-32,0 0-28,0 2-26,-2 0-17,2-1-5,0 4-7,0 1 7,0-1 5,4 3 9,-2 6 0,6 2 1,-5 3-1,2 4 8,-1 9 7,-1 6 6,-2 6-6,-2 8 6,-4 1-5,-2 7-10,-4-1 0,1 0-6,-2-14-1,5-12-8,0-14 1,7-14 7,0-5 13,0-2 21,0-1 30,4-12 6,3-12-65,4-20-12,8-16 13,2-6-14,6 2 0,3 1-1,0 3-17,0 7 17,2 2-1,-2 7-28,0 2 24,-2 12-4,-1 7 4,-10 10 3,-3 9 2,-4 4 1,0 7-9,-1 5-4,3 7-1,7 7 9,-2 4 5,3 7 1,0 2 6,-5 2-6,1-1-2,-4 0 1,-1 5 0,-1 1 0,-3 2 6,-6 6 12,-2-2 0,-3 0-1,-1-2-4,-3-2-4,3-8-7,1-9 5,1-10-5,3-4-2,0-11-17,0-1-61,1-4-69,4-4-214,11-54-630</inkml:trace>
  <inkml:trace contextRef="#ctx0" brushRef="#br0" timeOffset="164172.3901">25788 11264 973,'6'-3'186,"-2"3"-131,10-1-37,5-2 62,5 2 28,16-3 3,21 0-9,66-12-17,68-11-26,49 1 5,-94 14-26,-15 9-20,-4 3-9,-13 2 6,-21 2 1,-61-3-1,-4 1-7,-8 4-7,21-2 4,-15 0-5,-17-1-13,-8 0-41,-5-3-9,-3 1 12,-1-1-38,-1 0-20,-2 2-56,-25-13-514</inkml:trace>
  <inkml:trace contextRef="#ctx0" brushRef="#br0" timeOffset="164923.433">28424 10028 1006,'-1'0'180,"-1"0"-51,0 0-98,2 0-31,-2 7-20,0 4 20,-5 12 2,-5 7 47,-2 12-10,-11 7-9,-8 5-7,-10 2-5,-6 5-9,-5-2-2,2-6 2,7-1-8,12-16-1,15-12-6,14-13-122,11-10-223,65-21 77</inkml:trace>
  <inkml:trace contextRef="#ctx0" brushRef="#br0" timeOffset="165143.4456">28460 10199 1239,'4'4'159,"3"-1"-147,9 9 0,8 6 24,7 6 4,3 3 25,2 0-1,3 0-16,0 2-19,-3-5-20,-1 0-9,-3-2 11,-7-3-11,-7-5-82,-6 0-97,-9-7-154,-11-2 5,-62-21-13</inkml:trace>
  <inkml:trace contextRef="#ctx0" brushRef="#br0" timeOffset="165345.4572">28433 10391 871,'2'0'167,"-1"2"-167,5-1 0,0 8 37,1 3 35,-1 7 0,1 10-27,-2 8 12,-5 11-3,-7 9-15,-4 9-19,-2 8-5,-2 5-8,5 1-7,6-7-18,10-12-111,10-22-201,58-39-137</inkml:trace>
  <inkml:trace contextRef="#ctx0" brushRef="#br0" timeOffset="165623.4731">29319 9961 1447,'2'0'215,"-2"3"-172,0 0-43,0 13-27,-2 13 27,-1 20 10,-2 22 17,-6 11-4,-6 8-17,-6 2 6,-7 2-2,-3 1-8,-5 0-1,-1 4-1,4-1-70,-1-6-50,10-10-102,12-18-56,28 18-205</inkml:trace>
  <inkml:trace contextRef="#ctx0" brushRef="#br0" timeOffset="166261.5096">29520 10542 1104,'-2'0'287,"2"0"-197,-2 7-90,1 9-3,-2 16 3,-2 19 72,-4 7-37,1 9-34,0 2 24,-1-5-24,2-9 9,1-13-4,5-17-6,1-13 6,1-8-1,4-12 14,1-14 2,10-19-21,9-18-18,6-16-21,9-7 20,2 8 11,-2 13 7,-2 16 1,-11 19 0,-9 10 10,-6 15-10,-2 9-25,-6 11-1,2 13 26,-4 14 1,-2 8 15,-2 7-10,-4 0 9,-1-7-1,-4-11-3,7-15-11,0-11 0,2-9 6,2-10 30,3-6 28,3-12-26,9-19-38,7-11-17,15-15 10,7 0-11,3 6 18,-4 14 1,-15 18 0,-12 15-1,-6 9-3,-7 12-37,2 6 40,1 15 10,3 11 14,-5 16 0,1 8-1,-3 9-4,5-3-7,-4-6 3,-3-5-14,0-17 9,-2-11-10,-4-10 0,3-13-7,2-6-11,-3-3 0,3-6-21,-3-6-219,6-75-455</inkml:trace>
  <inkml:trace contextRef="#ctx0" brushRef="#br0" timeOffset="166687.5339">30426 10090 1109,'0'0'207,"2"-3"-105,-1 3-61,1 0-15,-2 3-26,6 6-14,-2 4 5,2 7-1,-3-1 4,-5 7-15,-8 3 21,-8 1 10,-6 0-10,-5-1-52,5-9-19,9-7 59,9-6 12,3-7 0,7 0-6,2 1 6,2 2 15,1-2 3,6 7-4,-3 1-2,-1 4-2,4 6 8,1 2 24,1 5 23,4 1 7,-4 0-9,2-2-15,-5-6-24,-5-2-8,-5-7-1,-4-4-15,-3-3 0,-7-3 46,-13 0 52,-17 3-98,-11-3-11,-4 0-302,-44-21-764</inkml:trace>
  <inkml:trace contextRef="#ctx0" brushRef="#br0" timeOffset="172268.8532">8681 9018 252,'-9'-7'259,"3"6"-175,-3-7-49,3 2 2,5-1-14,1-5-2,3 1 6,4-4-10,3 6-17,1-1-1,-2-4-9,-4 12-80,-4 0-90,-4 6-120</inkml:trace>
  <inkml:trace contextRef="#ctx0" brushRef="#br0" timeOffset="173965.9502">8768 8775 528,'0'-2'225,"0"0"-30,0-2-9,0 2-30,0 2-18,0 0-51,1-2-46,-1 4-41,0-2-3,2 6-30,4 7 18,1 9 14,3 10 1,-3 7 13,1 6 14,-6 10-5,-5 0-4,-5 9 3,-5 0-6,0 2-3,-5-2-6,3-8 0,6-9-4,0-15-1,6-11 7,-2-12-7,5-9 17,2-4 12,1-9 7,0-23-37,6-20-7,0-25-17,10-11 24,2-4-40,4 8 26,2 13-5,3 16 4,3 14 3,3 10 11,1 6-12,4 3 13,0 8 10,0 6 11,-6 8-18,1 5 3,-7 8-12,-4 5 6,0 4-10,-5 5 8,-4 6 2,-4 6 26,-3 1 4,-6 12 0,-3 1-12,-3 9 3,-4 7 7,-7 9-5,0 3-11,0 10-5,2-2 1,6-12-7,4-20-1,5-22-9,3-13-55,5-14-52,11-12-8,6-17-172,75-109-351</inkml:trace>
  <inkml:trace contextRef="#ctx0" brushRef="#br0" timeOffset="174838.0001">10003 8755 696,'-1'-14'195,"-1"-2"-19,-3-13-49,0 3 10,-1 0-22,-2 0-17,-1 6-1,-3 5-34,-3 2-37,-1 6-11,-5 5-10,-1 8-5,-2 2-10,0 7 8,-4 7-5,2 7 5,-3 3 2,1 5-1,5 7-5,0 4 0,10 4 5,1 6-7,8 1 8,5 2-6,8-8 5,2-9-1,-1-10-14,8-12 4,1-11 12,5-11 9,6-7 18,4-15-9,6-6-12,-2-9-6,-2-2-5,-4-6-11,-8-2 16,-4-2-6,-4 0-1,-5 5 6,-4-1-12,-4 10 13,-3 4 1,3 11 8,-3 6 3,0 9-2,1 1-10,-2 4-12,1 2-19,-3 1-23,0 7 16,1 10 38,-3 12 6,-1 12 6,-2 9-4,-3 8 5,-5 5 5,2 0-1,0 2-1,-2-5-4,5-4 2,2 2-13,1 0 1,-3 0 8,2-3-2,3-3-7,-2-4 6,1-6-6,-2 2 5,6-4 20,0-3-5,0-4-14,2-12 1,-1-6-7,2-10-1,2-4-10,0-4 9,0 0 1,1-2-2,6-2 2,5-2 14,6-8-14,9-7-87,3-9-85,5-5-154,46-65-288</inkml:trace>
  <inkml:trace contextRef="#ctx0" brushRef="#br0" timeOffset="175210.0214">10248 9218 63,'0'0'717,"-1"4"-597,-1 0-119,-2 14 40,-1 9 73,2 11-14,1 6-38,4-1-32,10-1-17,0-11 14,1-10-6,4-9 11,0-8-1,0-11 40,3-15 37,-1-5-42,0-11-36,-5-4-8,-5-6-20,-3 1-2,-5 2-28,-4 5 8,-3 9 2,-3 8 13,0 13 5,-6 6 10,-4 8-10,-7 9 0,-2 7 0,-6 6 1,5-2-1,11-3 0,10-6-13,9-7-159,16-5-107,69-31-283</inkml:trace>
  <inkml:trace contextRef="#ctx0" brushRef="#br0" timeOffset="176000.0666">11030 8900 57,'-3'2'663,"3"-2"-663,-1 3-30,1 1-115,-3-7-205</inkml:trace>
  <inkml:trace contextRef="#ctx0" brushRef="#br0" timeOffset="176809.1129">10880 8724 833,'2'4'160,"-1"-3"-142,5 8-12,-3-5 33,3 4 29,2 7 13,2 7-11,7 15 16,-4 12-17,5 10-24,-5 4-18,1 2 0,-2 5-6,2 0-6,-8-7-3,2-4-5,-2-18-6,0-10 7,-2-13-7,-2-14 11,-1-4 41,0-7 127,4-12-44,6-15-98,9-22-21,12-16-17,5-15 0,6-5 0,-1-2-1,0 5-43,-3 10 11,-2 21-10,-6 15-29,-4 17-32,-7 13 1,-4 13-148,12 43-223</inkml:trace>
  <inkml:trace contextRef="#ctx0" brushRef="#br0" timeOffset="177146.1321">11689 9067 1050,'-4'-4'268,"-2"0"-146,-4-6-62,1 2-11,-4 5-19,-2 5-16,-6 7-14,-2 5-1,-3 13 0,1 9-1,-1 9 1,9 10-7,3 6-1,2 6 9,5 1 0,2-6 1,4-6 0,2-12-1,5-14-68,3-12-31,4-18 99,7-22 6,4-15-6,10-18-34,0-15-22,2-7-163,-6-7-73,28-143-366</inkml:trace>
  <inkml:trace contextRef="#ctx0" brushRef="#br0" timeOffset="177339.1432">11765 8832 700,'-2'12'105,"-2"7"-72,-2 14 48,-4 15 49,4 8-16,-2 10-15,1 2-33,-2 3-24,6 1-21,2-8-9,2-6-4,2-9-7,12-10-1,0-12-137,7-13-90,44-16-145</inkml:trace>
  <inkml:trace contextRef="#ctx0" brushRef="#br0" timeOffset="177724.1652">12441 9102 1386,'0'-2'355,"0"2"-220,0 0-1,0 0-2,0 0-30,-2 0-51,2 0-36,0 0-15,-1 0-8,1 4-37,0 4-76,-2 10-80,7 51-394</inkml:trace>
  <inkml:trace contextRef="#ctx0" brushRef="#br0" timeOffset="178303.1983">13255 8706 55,'-5'-8'802,"0"4"-595,-4-6-39,-4 3-78,-7 3 25,-4-2-14,-10 6-16,-11 3-31,-1 6-27,-2 6-9,11 6-17,10 3-1,15 4-1,6 6-8,9 6 1,7 5 8,10 8 2,1 1 4,9 2-6,2-1 7,-1 1-5,6-1-2,-2 1 12,4-1-11,4 6 5,-2-3-6,-2-8 6,-8-10 3,-9-12 2,-11-14 4,-8 0-15,-14-3 17,-20 5 41,-26 7-28,-77 29-30,-66-1-78,6-14-160,107-48-391</inkml:trace>
  <inkml:trace contextRef="#ctx0" brushRef="#br0" timeOffset="179069.2421">11838 8709 490,'-1'0'361,"1"0"-232,0 0-94,-2 1 65,2-1 31,0 2-56,0 1-45,0-2-23,0 3-5,0 4 11,0 5 20,2 1 6,-2 4 6,-2 0 6,2 7 6,-1 1 3,-2 5-13,-2-2-8,-2 4-18,-5 2 1,0 4-7,-4 1-13,0 0 4,-1 3 3,2 8-9,-3-2 1,9 2 6,1-6-7,4-3-19,4-7-107,6-8-84,5-11-152,30-16-289</inkml:trace>
  <inkml:trace contextRef="#ctx0" brushRef="#br0" timeOffset="184341.5437">6225 10605 850,'-3'-4'218,"0"3"-56,2-2-108,1 3-41,1 0-2,5 3 4,8 5 4,7-1 58,12 2-7,11-1-19,1 2-4,1-7-8,-5 1-15,-4-1-6,-6-1-11,-6 1-1,-5 0-6,-8 1-29,-6-3-52,-1 4-44,-7-5-19,-3 0 12,-2-6 5,-5-1-95,-6-1 138,-1-2 84,2 3 16,0 1 56,7 6 5,0 2 2,2 8-14,-2 2-16,6 15 10,1 8 5,4 14 29,2 11-31,2 6-8,3 8-18,-6-3-3,-3-6-15,-10-2-2,-4-8-5,-4-9-4,-5-3-1,-5-12 3,3-5 0,-5-4-3,1-6 0,2-6-5,2-4 8,3-6-3,11-3 2,5 1 1,5 1-2,4 1 19,0 0 25,1-3-32,1 3-11,5-1-4,8 1 7,9-4-1,10-3 5,10 0-13,8-1-2,9-1-93,11-1-215,149-8-234</inkml:trace>
  <inkml:trace contextRef="#ctx0" brushRef="#br0" timeOffset="184685.5634">7228 11014 1339,'-5'-10'240,"-2"1"-180,-5-13-24,-4 6-9,1 3 60,-1 5-35,-3 7-37,0 10-15,-8 10-6,0 11 0,-3 9 5,0 0 0,0 6-1,2 5 1,1 3 0,5 1 0,4 3-1,6 0-4,8-9-6,4-8-37,6-11-7,0-12 7,6-6 14,1-8 1,6-14-7,8-9-32,6-11-73,6-17-62,3-4-20,-1-9 37,43-103-154</inkml:trace>
  <inkml:trace contextRef="#ctx0" brushRef="#br0" timeOffset="184904.5759">7212 10615 483,'-2'-10'175,"1"5"7,-1-5-31,2 7-34,-1 3-48,1 3-34,0 4-26,0 14 36,1 15 54,-1 22 1,-3 21-26,-8 65-20,6-99-17,-3 42-17,4-9-19,5-19-1,5-8-4,8-10-85,3-7-122,51 12-265</inkml:trace>
  <inkml:trace contextRef="#ctx0" brushRef="#br0" timeOffset="185241.5952">7753 10755 1127,'0'0'378,"0"0"-263,-1 0-98,-3 6-16,-3 12 6,0 15 28,-7 22-5,-5 17-11,-2 11-7,-2 3-1,1 0 2,2-7-1,6-4-1,6-11-4,5-7 28,5-10-25,1-15 1,0-10-11,0-11-8,1-9-8,2-5 16,11-7 30,5-12-30,8-10-17,4-8-98,-1-1-14,-7 0-63,-4 4-161,2-45-205</inkml:trace>
  <inkml:trace contextRef="#ctx0" brushRef="#br0" timeOffset="185895.6326">7483 10597 1018,'-4'-3'236,"4"2"-136,-5-5-23,5 4 38,2 0 46,-2 2-41,3-2-54,-3 2-41,1 0-24,2 2 0,6-2 14,6 2 0,6 0 9,9 1-3,9 3-4,2 6-10,8 0 7,1 2-4,2 2-2,-4-2-7,-2 2-1,-4-3 1,-2-3-1,-7-4 9,-7-3 0,-6 0-3,-9-6-4,-5 3 4,-2-3 4,-6-1 16,-1-8 2,-5-6-20,-6-7 1,-4-5 1,-7-3-9,-2 2-1,-3 0 0,-1 2-1,1 4 1,3 8 0,8 1 0,7 8 0,7 3 0,5 5-1,2-3-22,4 6-19,11 0 27,7 7 15,11 7 1,7 8 5,-2-1-6,-6 6 0,-4 3-6,-8 1 6,-1 7 0,-7 0 0,-5 4 0,-3 0 0,-11-2 0,-5-4 6,-11 1 5,-5-3-11,-11 0-12,-5-2-96,-5-3-200,-81-5-504</inkml:trace>
  <inkml:trace contextRef="#ctx0" brushRef="#br0" timeOffset="186355.6589">7074 10891 309,'2'-4'189,"2"4"-110,-1-6-14,-3 6 53,0-1 55,0-2 25,-3 3-33,2-7-80,-2 4-7,1-3 11,1-1-5,-2 1-23,-1 0 19,3 3-28,-1-4-22,0 3-15,1 4-4,0-7-4,-2 6 7,2-1-8,-1 0-5,2 2-1,-3 0-63,2 5-235,-5 29-546</inkml:trace>
  <inkml:trace contextRef="#ctx0" brushRef="#br0" timeOffset="187140.7038">7271 10920 324,'-3'-4'235,"-1"4"-118,-5-4-64,-1 1-17,0 0 18,4 0 39,0 0-5,1-1 19,1-1-25,-3 1 20,3-6-36,-2 6-4,-5-5-28,4-1 2,-4 0-18,1 5-1,-1-2-4,1 3 2,-2 0-7,2 1-1,-3 6-1,6 1-4,1 0-1,2 2-1,-2 2-1,0 7 0,-4 1 1,0 3-1,1 1 1,1 0 0,1 3 0,-3-1 0,4 8 0,1 3-2,0 0 2,3 4-1,2-3-1,2-3 1,2 5 0,1 0-23,-1 0-11,1-3 5,3-3 6,-4-5-1,1-6 1,-3-4 9,2-4 14,-2-6-1,1 2 1,-3-7-5,1 0-2,-1 0-7,3 3 6,-3-3 3,3 0 12,2 1 5,-1-1-2,-3 0-3,3 3-6,-4-6 0,0 3 1,0 0 0,0 0 5,0 0 0,0 0-5,0 0 0,0 0-1,0 0 1,0 3 0,0-3 0,0 0 0,0-3 0,0 3-1,0 0 1,0 0-1,0 0 0,0 0-24,0 0-13,0 0-2,0 0-26,0 0-101,4-14-55,7-14-61</inkml:trace>
  <inkml:trace contextRef="#ctx0" brushRef="#br0" timeOffset="187826.743">7271 10932 651,'-1'0'147,"-4"0"-74,-2-4-11,-1 1 50,-5-2 29,4-1-43,-3 1-47,2-1-11,-4-1 4,1-2-1,-1 5-13,-4 2-15,3 1-9,-4 4-5,-3 5-1,1 4 0,0 3-1,-1 7 0,0 4 0,3 3-5,0 1 6,2 0 0,-1 0 0,5-1 0,-2-5 0,0 2 0,4-1-11,1-3-4,0-1 8,2 2-5,4-1 0,3 5 0,1-1 1,3 0 4,0 1 6,5-4 0,1-1-7,1-1 2,1-3 5,4-2-1,1 2 2,0-3-1,1 1-1,-3-2 2,-1-2-1,2-5-9,0-6 8,-1-1 1,2-5 1,0-6 24,1 0-14,-1 0-10,-5-1 0,2 5 0,-4 1 7,1 0-7,-2-1 0,-2 4 0,1-4-38,1 2-15,-2-5-67,-2-4 3,1-2-19,-2-4-14,0-8-102,13-59-119</inkml:trace>
  <inkml:trace contextRef="#ctx0" brushRef="#br0" timeOffset="188596.7871">7287 10257 85,'2'-3'257,"-2"3"-131,2-3-39,-2 0 9,0-3 9,0-1-15,0-3-12,3 1-18,-3 2 1,1 1-8,2 2 23,-3 2 4,0 0-34,0 2-8,0 0-20,0 2-5,0-2 8,-3 2 2,3-2 2,0 4-5,-1 3 1,-2 4 15,-1 10-8,-1 3-2,-1 6-4,1 6-2,2 3 10,-4 12-3,1 4-11,-1 3 2,0 8-4,1 6 2,2 0 1,7 3-8,-2-1-8,5-5 8,-1-6-8,0-6 0,-1-8 1,-4-8 6,0-5-8,0-3 0,-3-10 6,1 2-5,-2-5 1,2-6-1,-2-2 6,-1 0-6,4-8 1,-2 0-1,1 4-1,1 1 0,-2 5 0,1 0-1,-1 4-11,1-2-17,0-1 11,1-1 0,1-7 5,0-3-1,0-3 13,0-1 0,0 0 1,1 0-1,-2 0 1,1 1-1,0-1-8,1 3 3,1-2 6,0 5 0,-1-3 1,3-2-1,-1 3 0,0 0 0,7-4-45,1 2-68,2-4-92,37-10-155</inkml:trace>
  <inkml:trace contextRef="#ctx0" brushRef="#br0" timeOffset="189144.8184">8635 11064 1221,'-4'-3'297,"2"1"-153,2-3-91,0 2 23,0 3 38,2 0-31,2 0-79,3 3 11,5 0-10,7 4 16,10 2 0,2 3-8,4-4-11,2-1 5,2 1-5,10-2-1,0-4-1,-1 0-39,-6-2-56,-8 0-52,-8 2-58,-9-2-26,-9 5-105,-30 8-235</inkml:trace>
  <inkml:trace contextRef="#ctx0" brushRef="#br0" timeOffset="189461.8366">8575 11559 964,'3'-1'360,"-1"1"-276,8-8-76,7 2 125,5-3 37,8-2-40,3 3-37,0 4-33,2 2-27,0 2-13,1 5-7,1-2-4,-3 3-3,3 2 2,2-4-8,-7 4 0,3-2 2,-5-5-2,-7-1 0,-4-1-4,-3-3-19,-2 0-25,-5-6-3,-2-1-85,-5 0-59,-4 2-18,-31-9-333</inkml:trace>
  <inkml:trace contextRef="#ctx0" brushRef="#br0" timeOffset="190206.8792">9878 11132 919,'0'0'259,"-1"0"-188,-1 0-71,2 2-12,0 0 0,2 7-48,2 1-110,15 20-92</inkml:trace>
  <inkml:trace contextRef="#ctx0" brushRef="#br0" timeOffset="191119.9314">10066 10944 845,'2'-2'281,"-2"0"-151,1-2-46,-1 4 32,0 3-19,0-2-37,0 1-43,0 0-17,3 5 0,1 7 2,2 4 11,1 9 25,-1 5-7,0 3-5,-2 4-10,-3 1 10,-5 7-5,-4 2-3,-5 7-5,-6 3 2,-1-2-6,-2-1-8,6-8-1,3-12-6,6-19-14,4-7 17,3-11 3,3-9 0,4-12-49,8-21-74,7-21 46,10-12 28,6-12 29,1-2 1,4 3 13,0 9 5,-3 11 1,-6 14 2,-6 21 14,-4 13 22,-6 8-7,-1 9-8,-1 4-4,2 3 2,3 10 0,4 2 8,3 12-10,-1 4-5,0 11-2,-3 3-3,-1 3 0,-10 9 6,-4-3 16,-6 9 7,-8 4-7,-5-3-7,1-4-12,-5-8-3,3-5-9,1-10-67,6-12-89,5-5-93,34-21-467</inkml:trace>
  <inkml:trace contextRef="#ctx0" brushRef="#br0" timeOffset="191818.9714">11437 11044 570,'-4'-19'318,"2"0"-130,-6-21-86,2 6 42,-8 1 31,4 4-7,-10 5-66,5 6-37,-9 5-19,0 2-20,-4 10-11,-4 4-15,0 11-2,-4 12-5,2 11-5,-4 16 11,2 11-1,6 6 1,6 0-9,10-1 2,5-11 2,13-3 5,8-7-12,2-17-12,9-10 5,4-11 15,4-10 4,9-10-13,0-13 8,6-9-28,-6-9-43,-4-4 61,-6-2-11,-5 0 26,-7-2-14,-8 5 15,-6 9 9,-4 8 37,0 9 20,-4 13-13,4 5-23,0 1-30,-3 4-22,0 12 9,-5 8 13,-1 12 0,-3 14-1,-7 7 1,0 9 1,-5 5 5,2 6-5,0 3 8,4-1 5,2 4 2,2-5 5,4-1 11,2-10-5,4-7-14,4-19-5,4-11-8,2-6-1,4-9 0,3-6-26,6-10-61,9-8-62,0-14-158,75-75-271</inkml:trace>
  <inkml:trace contextRef="#ctx0" brushRef="#br0" timeOffset="192125.9889">11569 11691 502,'0'18'162,"0"1"-18,3 13-33,-1 2-28,4-9-26,2-10-8,6-1-14,-6-11 5,2-3 23,2-6 11,-2-7 50,1-7-44,1-7-58,-1-13-6,-2 4-15,-4-4 4,-3 6 7,-4 11 61,-5 11 55,-7 11-25,-6 11-83,-13 6-20,-8 13 0,3-2 0,6 3-1,14-1-68,15-9-184,60 13-101</inkml:trace>
  <inkml:trace contextRef="#ctx0" brushRef="#br0" timeOffset="193086.0438">12262 11026 9,'-2'0'987,"2"2"-807,-1-2-144,1 4-20,0-4 61,0 0 29,1 0-17,-1 3-41,2-2-21,2 5-9,7 11 51,0 11-2,2 11 10,4 14-28,-3 6-8,2 8-20,-4 3-8,0-3-1,-4 0-6,-2-6-4,-2-5 4,-1-5-5,-1-2 5,-2-9-5,0-3-1,0-6 2,2-6-1,1-9 0,5-4 5,-2-6-4,3-5-1,1-1 9,2-5 17,3-9 45,2-6-30,5-13-16,-1-12-19,6-10-6,3-13 6,1-17-7,6-9-7,-3-2 0,-1 7-17,-12 19 12,-3 20 11,-9 22 1,-3 14 0,-6 11 0,0 0 0,0 3-15,-3 3-88,3 4-106,0 6-44,13 42-323</inkml:trace>
  <inkml:trace contextRef="#ctx0" brushRef="#br0" timeOffset="193531.0693">12991 11687 738,'-1'-10'291,"-1"3"-103,-1-9-73,2-3 37,-3-2-50,1 6-30,-1-3-21,-3 3-17,-2 3-11,-9 0-10,-1 6-4,-8 9-8,-2 4-1,1 12-8,0 6 1,4 7 5,2 11-5,8 6 1,0 8-14,6 4-2,3-3 2,4-3-10,1-10 14,4-15-8,4-8-12,8-15-29,3-14 28,13-19-35,8-13-56,4-13-86,0-8-19,35-87 38</inkml:trace>
  <inkml:trace contextRef="#ctx0" brushRef="#br0" timeOffset="193771.083">13059 11287 619,'-1'3'216,"-3"4"-151,-1 8-49,-3 15 106,-3 7 70,1 9-72,-4 12-20,1 10-31,0 3-9,2 2-1,5-5-19,1-5-16,5-8-13,3-8 2,5-10-2,3-5-11,5-9-23,2-5-88,-2-7-126,5-11-223,19-30-216</inkml:trace>
  <inkml:trace contextRef="#ctx0" brushRef="#br0" timeOffset="194708.1366">12181 10518 22,'-6'-6'457,"4"2"-257,-2-1-67,0 1 35,2 1 11,-2 1-40,2 4-26,2-2-35,0 0-36,0 3-27,0-2-6,6 3 4,0 4 1,12 8 16,9 5 19,9 3-4,6 0-9,8 3 5,0-2-2,8 1 7,2-7 22,5-3-17,4-4-9,2-8-20,2-6-4,-1-2-9,-5 0-8,-12 3-1,-10 1 0,-10 3-1,-9 1 0,-9 2-8,-4 4 3,-1-3-3,-3 2 8,-2-2-5,1 3 5,-4-6 0,-2 0-6,0-3 1,-2-1 6,-2 0 7,-1-1 1,-3-5-7,-3-6-1,-6-4-12,-4-7 11,-1-2-5,-3-1 5,3-3-11,-4-1-18,2-1 12,-4-1 16,7 5 1,-2 4 0,3 5 1,3 4 0,5 6 6,3 3 6,3-1 1,0 0 5,4 5 3,0 0-10,4 1-11,-3 0 0,2 1-24,4 6-8,6 4 31,4 10-8,0 2 3,4 9 5,-4 6 1,1 4-1,0 0 0,0 6 1,4 2 0,-5 4 0,3-4 1,-8-5-1,-3-9 1,-6-7-1,-13-3 0,-8-3-6,-18 1-5,-13 1-68,-9-3-125,0-7-128,-44-16-328</inkml:trace>
  <inkml:trace contextRef="#ctx0" brushRef="#br0" timeOffset="195394.1759">13610 11163 1489,'0'-3'323,"0"3"-221,0 0-68,0 3 4,2-3 4,-2 0-15,2 1-26,1 5-1,0 3 0,0 5 1,0-2 1,1 3-1,-1-1 5,-2 0-6,-1-6-44,2 0-56,-2-2-77,3 1-99,13 16-253</inkml:trace>
  <inkml:trace contextRef="#ctx0" brushRef="#br0" timeOffset="196167.2201">13972 11038 845,'0'-6'267,"-2"2"-117,-3-6 6,0 2-3,-1 2-16,-3 2-23,-6 4-65,-6 6-29,-8 3-19,0 8-1,2 5 2,0-6 7,6 3-3,6-4-6,2 1 0,7 0 0,3 2 0,4-5 1,2 7 12,8-2 1,4 5 5,7 6 11,11 4-10,7 3-5,5 2-9,-5 1 1,0-6-7,-10 0 1,-9-7 0,-4-6 0,-9-3-1,-5-1 0,-7 1 0,-9 1 1,-5 3 0,-15 7 17,-7-5 2,-7-3-4,0 0-14,2-6 4,4-5 3,6-6-9,11-5-20,1-3-43,10-3-129,10-2-174,32-38-599</inkml:trace>
  <inkml:trace contextRef="#ctx0" brushRef="#br0" timeOffset="196448.2362">14385 11332 1340,'0'3'317,"0"4"-293,4 7-23,-4 6 29,6 9 24,-5-2-2,0 0-16,5 1-15,-3-6-6,-3-7-6,4-7 2,-4-4-10,0-1 11,0-3 3,-4-3 4,2 3-19,-5-4-16,-1-4-151,-1-4-188,11-36-611</inkml:trace>
  <inkml:trace contextRef="#ctx0" brushRef="#br0" timeOffset="196859.2597">14931 11375 238,'6'-14'448,"1"1"-385,4-16-42,-1 0 93,-4-1 84,-3 4-10,-7 3-50,-5 1-50,-6 3-29,-6 5 20,-7 3-46,-7 8-21,-5 10-6,1 7-6,2 6-1,7 8-8,9 6 3,5 4 5,4 14-5,4 6 5,2 4 0,3 4 0,0-4 1,-1-3-1,8-12 1,2-11-9,2-12-1,4-14-7,7-11 17,8-19 25,10-14-25,7-15-37,2-10-56,-4-5-98,47-114-262</inkml:trace>
  <inkml:trace contextRef="#ctx0" brushRef="#br0" timeOffset="197120.2746">15119 10470 1279,'-6'17'165,"-2"2"-129,-2 27-24,-1 18-11,4 13 17,0 13 18,-2 67-21,-3 19 12,-9-22 24,13-104-33,1 0-8,2-8-4,-2 45 3,4-13-9,9-19-114,2-14-147,11-21-105,48-46-435</inkml:trace>
  <inkml:trace contextRef="#ctx0" brushRef="#br0" timeOffset="197474.2948">15486 10904 1251,'-2'-1'276,"2"-2"-150,-1 2-93,0 1 23,-1 4-2,0 7-54,-3 17 0,-1 19 1,-5 13-1,-2 7 0,-1 6 2,-2-1 8,-2 3 43,-1-1-7,2-4-11,4-8-4,4-5-17,6-12-8,3-2 0,3-11-5,1-7 0,5-5 0,1-9-1,1-1 0,0-8 7,-3 0-5,-2-4 14,3-2 14,6-9-1,0-3-29,8-10-69,2-6-222,57-74-546</inkml:trace>
  <inkml:trace contextRef="#ctx0" brushRef="#br0" timeOffset="204052.6711">11053 12187 773,'2'-4'162,"-4"2"-99,2-2-40,-2 0 31,1 0 16,0-1-23,-4-5-17,4 6-30,-2 2-33,3 2-209,-10 2-279</inkml:trace>
  <inkml:trace contextRef="#ctx0" brushRef="#br0" timeOffset="204975.7239">10926 12273 243,'0'0'548,"2"0"-458,-2 0-90,1 0 1,1 0 16,0 3 52,1-2-18,0 5 30,3 4-8,1 3-4,0 6 5,4 4-16,-1 9 4,-1 6-14,2 2-5,-2-1-17,1 2-13,-2-4-1,5-5-6,-3-11-4,-3-7 5,3-7 1,2-5-7,6-11 9,7-7 17,8-13-4,0-9-23,4-5-1,-12-2 0,-4 10 1,-7 6 5,-7 13-5,-4 10-3,-3 6-8,-2 2-1,2 2-1,2 8-2,2 5 15,4 11 9,0-1-8,2 4 0,0-5 1,1-6-1,-2-2 5,-1-5-5,-2-5 0,-2 2 0,6 0 5,0-5-4,0-1-1,6 1 6,0-8-5,4-3 7,-1-3-2,-4-1-4,-3 0 6,-5 4 2,-1 4-1,-6 0-2,-3 4-8,3-2-5,0 2-4,0 0 0,5 2 1,-1 6-1,4 4-37,5-3-92,34 16-236</inkml:trace>
  <inkml:trace contextRef="#ctx0" brushRef="#br0" timeOffset="206268.7979">12238 12309 756,'0'0'183,"0"0"-125,0 1-20,0-1 47,0 4 34,0 3-55,6 4 11,1 9 12,2 8-9,8 7-22,-2 2-17,4 5-12,5 2-15,-5-3-3,5-6-8,-7-4 10,2-6-10,-4-12 8,-6-5-8,0-2 0,-5-6-1,5-3-18,0-4-15,5-6 0,7-10 27,-2-8-18,-1 2 24,-6 5 8,-5 12-1,-4 5-7,-3 7-21,-3 1 5,3 5-4,3 0 11,1 10 9,4 4 15,2 2-6,2 1-1,1-5-7,3 1 1,-2-7-1,0 3 7,-2-5-8,-3-2 2,0-4 4,-3 0-5,2-4-1,8-4 12,3-4-5,14-6-7,3-5 0,1-3-18,-3 6-27,-10 1 6,-12 9-63,-6 6-63,-8 3-135,-28 30-52</inkml:trace>
  <inkml:trace contextRef="#ctx0" brushRef="#br0" timeOffset="209889.0049">5583 13890 868,'-4'0'231,"4"-1"-96,-3 1-87,2 0-11,1 0-5,1 0-32,-1-3-17,1 3-139,1 3-84,2-1 5,7 11-352</inkml:trace>
  <inkml:trace contextRef="#ctx0" brushRef="#br0" timeOffset="210708.0518">6030 13907 343,'1'2'0,"2"0"-76</inkml:trace>
  <inkml:trace contextRef="#ctx0" brushRef="#br0" timeOffset="210967.0666">6197 13938 780,'0'0'212,"-1"-3"-119,-1 2-65,2-2-28,2 2-6,0 0-154,5-3-104,1-1 97,16-4-179</inkml:trace>
  <inkml:trace contextRef="#ctx0" brushRef="#br0" timeOffset="211929.1216">6362 13789 719,'-3'-6'158,"2"4"-65,0-9 7,-1 3 35,2-2-9,-2 2-51,2-1-33,-1 0-15,1 4 24,-1-2 6,-4 3 2,-1-3-19,-1 1 1,-3-2-17,-4-1-8,-2 3-2,-1 1-2,-5-2-11,0 7 0,-5 3-1,2 1 0,-3 4-8,-5 8 7,2 1-5,1 5 5,0 7-8,5 0 0,5 3 3,7 2 0,3 3 4,7 4-4,6 0 5,6-3-5,-1-2-1,6-6-4,1-4 2,4-9 3,0-4 5,6-12-5,4-6 5,-2-10 0,6-8 1,-3-1 12,-3-7 3,-2 2-15,-5 1 0,-1 5 0,-8 3 1,-4 11-1,-1-1 6,-5 4 0,1 2 1,-2-5-5,3 0-1,1 1 0,-4-4-1,3 3-2,0 2-17,1 1-25,-4 3 2,3 3 11,-3 0 10,0 0 15,0-1 6,0 2 1,0-2 5,0 1-5,0 0 0,0 0 5,0 0-6,1-5-7,2-1-62,0-2 5,1 2 35,-2 1 20,-1 4 8,-1-3-6,0 8 6,-1-3 1,-1-1 1,2 0 8,0 1 4,-3-1 5,2 3-6,-2-3-3,3 1-3,0-1-5,0 0 0,0 2 0,0-2-1,0 3 0,0-2 0,-3 2 0,3-2 1,0-1-1,0 0 1,-1 0 5,1 0 0,0 0 6,0 0 6,0 0-5,0 0-5,-3 0-8,3-1 0,3 2-11,-3-2-70,1 2-109,2 3-136,-3 0-444</inkml:trace>
  <inkml:trace contextRef="#ctx0" brushRef="#br0" timeOffset="212551.1572">6085 13449 656,'-7'0'233,"3"0"-62,-7 0-14,6 0 13,4 1-71,2-1-57,2 4-18,10 6 0,9 1 22,6 1 22,9 4 1,2-3-14,1-1-14,-1-4-13,-2 0-14,-2 2-2,-3 1-11,3-3 0,2-1 10,2 0-11,1-4-13,-7-2-47,-8 1 2,-4 0-20,-12 2-60,-6 1-50,-9 4 14,-10 3 96,-10 5-91,-9 10-34,-9 4 25,-3 7-2,-88 70-102</inkml:trace>
  <inkml:trace contextRef="#ctx0" brushRef="#br0" timeOffset="212800.1714">6170 13975 61,'-18'15'164,"-3"-1"16,-10 6 37,7-8 52,12-6 46,8-6-90,4 0-87,0 0-42,1 0 9,4 0-18,4 3-68,9 2 5,10 5 8,9 6 5,2-5 1,6 5-13,3-6-13,2-9 0,5-2-12,-6-7 8,-5-6-1,-8 6-5,-13 0-2,-8 2-5,-9 5-32,-7-3-8,-5-2-11,-6-3-199,-7-10-55,-53-47-207</inkml:trace>
  <inkml:trace contextRef="#ctx0" brushRef="#br0" timeOffset="213175.1929">6048 13613 1011,'0'-3'191,"-1"3"-125,1-4 21,1 2 87,1 2-5,3-1-58,-5-2-49,2 3-29,-2 0-17,0 3-16,0 0-13,1 4-10,5 10 5,4 14 18,4 18 23,3 12 10,-4 13-9,-3 3-6,0 8 6,-7-1-2,-2 5-4,-5-1-6,-6-11 5,1-3-7,-2-10-2,3-15-7,-3-10 0,3-10 5,2-7 0,3-6-6,1-8-1,2-2-30,0-6-34,4 3-61,3-6-69,11 3 32,7-10-149,60-53-339</inkml:trace>
  <inkml:trace contextRef="#ctx0" brushRef="#br0" timeOffset="213558.2148">6618 14383 1036,'0'6'139,"0"0"-106,1 3 42,2 8 12,0 2-16,2 9-14,1 4-11,4 4-16,-2 3-12,1-5-7,1-5 1,0-11-6,-2-5 4,1-7-8,-3-10 13,7-7 54,5-11-3,-2-13-39,4-9-27,-10 0 15,-1 0-6,-7 9-1,-8 6-7,0 7 49,-6 3 1,-3 11-5,-3 2-14,-6 6-14,-4 6-12,2 2-6,0 6-1,11 3-17,6-3-154,5 4-133,11 12-353</inkml:trace>
  <inkml:trace contextRef="#ctx0" brushRef="#br0" timeOffset="214571.2727">5802 13006 635,'-2'0'255,"2"0"-91,-2 0-25,2 3 41,-2-3-39,2 1-49,0 2-44,2-2-23,3 6-11,6 4 32,8 2 47,18 4 5,16 2-29,18-3-33,7 1-18,4-5-5,-3 2-11,-3-2 4,-6 3-5,-1 3 5,-6 0-5,-6-1-1,-3 5 0,-2-8 0,-4 5 1,-3-7 0,-3 1 0,-3-4-1,-6-4 6,-6-3-6,-7 1-5,-6-3 5,-9 1 0,-3-1 11,-4 0-1,-7-1 11,1-9-1,-9-2-19,-7-8-1,-4-2-1,-5-3-7,-5-2-1,-1-5-4,1-3-7,4-4 7,7 1 11,4 1-5,9 12 6,6 8 1,1 7 1,5 6 9,4 4-2,1 0-8,1 3-22,4 3-4,7 10 21,12 6 5,9 9 1,6 10 0,2 4 5,2 6-6,-6-4 1,-5-1-1,-7-7 0,-9-3-1,-10-5 1,-7 2-1,-8-1 1,-12-1 11,-8 3 1,-11 0-11,-1-2 0,-1-5-1,10-9-7,13-9-47,12-4-198,10 2-402,26 6-158</inkml:trace>
  <inkml:trace contextRef="#ctx0" brushRef="#br0" timeOffset="214815.2867">7511 13964 712,'6'1'339,"5"1"-222,11 2-7,8-1 71,5-10-8,4 1-8,2 0-81,-1-3-48,2-2-24,-5 5-12,-2-4 0,-7 2-67,-7 1-131,-8 3-129,-27 1-373</inkml:trace>
  <inkml:trace contextRef="#ctx0" brushRef="#br0" timeOffset="215052.3002">7368 14429 537,'7'0'375,"3"0"-258,8 0 36,10-3 87,6 1-21,1-3-24,3 1-51,-5-1-49,0 2-44,-2 0-21,-1 2-20,1 2-8,2-1-2,3 3-15,2-3-51,3 3-132,7-2-171,117-19-538</inkml:trace>
  <inkml:trace contextRef="#ctx0" brushRef="#br0" timeOffset="215872.3471">9002 14176 244,'3'-18'690,"-3"6"-480,2-18-119,-2 7 26,-2 5 33,-2 1-46,-3 4-16,1-1-43,-3 5-6,-5 0-19,-2 0-4,-7-2-4,-1 4-10,-1 0-1,-4 2 0,3-4 0,3 9-1,5 2 0,2 8-8,2 0-1,4 8-3,-1 3 0,3 14 3,0 14 2,3 9 6,3 3 0,2 0-6,2-7 7,4-3 0,5-11-5,2-11-10,2-10 15,6-13 12,3-10 15,6-17-27,-1-8-27,5-13-8,-4-9-47,0-8-10,-7-7 46,-4-5 7,-8 1 3,-6 10 36,-5 18 22,-3 17 52,1 14 22,-1 7-54,2 5-42,-1 9-33,-1 10 19,0 22 14,-4 22 1,-1 11 0,-5 11 0,-3 7 6,-7-1 10,4 2 5,-5-2 10,6-5 14,1-6-5,7-16-22,5-14-8,7-12-11,4-10 0,6-11 0,6-7-1,7-4-62,5-11-129,76-48-393</inkml:trace>
  <inkml:trace contextRef="#ctx0" brushRef="#br0" timeOffset="216186.3651">9214 14775 1325,'3'10'130,"1"2"-86,8 5-29,-1 4-5,2-10 13,2-3 1,0-7 1,0-4-17,6-11 22,-5-10-20,5-11-10,-2-9-40,-7-5 10,-4 5 9,-10 2 21,-7 13 15,-4 14 55,-6 11 46,-5 7-62,-6 6-33,0 12-5,5-1-4,8 1-11,8 1-1,11-5-117,10 1-139,45-11-458</inkml:trace>
  <inkml:trace contextRef="#ctx0" brushRef="#br0" timeOffset="216937.4081">9913 14085 661,'-2'-5'657,"2"1"-422,2-4-110,-2 0 65,2 0-37,-1-2-37,3-4-44,0 2-29,-2 6-22,-1 1-21,2 7-9,4 5-12,7 14 15,4 19-1,4 17 7,1 14 1,-3 3-1,-6 1 1,2-3-1,-4-3 1,-3-6 0,0-8-1,-3-14-1,-1-13-5,-1-11-4,-4-10 9,2-10 0,5-7 1,5-7-12,8-19 11,9-17 0,2-13-8,-5-5-18,-1-3 3,-3 0-9,2 6-17,-6 11 16,-2 17 20,-6 15-5,-4 16-190,2 11-269,20 17-134</inkml:trace>
  <inkml:trace contextRef="#ctx0" brushRef="#br0" timeOffset="217289.4282">10649 14581 1234,'0'-10'243,"0"3"-171,0-15-53,0-1-7,-2-6 18,-2 3 6,-6 4-12,0 4 21,-7 5 8,-4 9-26,-6 8-26,-3 9-1,4 3-7,2 6-2,11 9 1,0 6-2,7 16 9,0 6 1,4 3-60,3-7-5,2-5-14,7-17 25,6-14-23,1-15 20,7-17 56,3-14 1,4-15-63,2-6-85,0-10-76,26-93-103</inkml:trace>
  <inkml:trace contextRef="#ctx0" brushRef="#br0" timeOffset="217480.4391">10695 14235 807,'-1'7'307,"1"1"-248,-3 16-40,-2 12 32,0 13 12,1 9-33,-3 10-13,0 3-5,4 2-2,3-9 1,3-9-10,8-13-1,0-16-77,2-13-133,26-29-106</inkml:trace>
  <inkml:trace contextRef="#ctx0" brushRef="#br0" timeOffset="218175.4789">9857 13506 352,'-3'-2'541,"2"1"-370,-4-3-54,4 2 56,-1 2-8,4 0-18,-1 0-23,0-2-49,3 2-39,0 4-28,14 0 2,7 3 4,20 7 10,13 0-3,5 7-5,7 1-2,48 18-13,21 0 7,10-10-7,-64-15 1,-52-11 4,-6-3-6,1 2 7,22 1-7,-9-4 0,-15-4 0,-10 1-1,-9 2 1,-7-2 15,-4-1 6,-6-8-21,-5-9-18,-8-7 3,-8-1 1,-3-4-2,0-1-19,0-6-41,7-1-31,3-2 53,8 8 38,6 9 8,4 14 8,4 8 1,2 1-1,0 3 0,3 3 0,0 2-6,6 6 6,6 11 0,6 8 7,4 3-5,5 8 4,1 0 1,-1 4 5,-4 3-4,-4 4-7,-10 4 7,-8 0-7,-11 4 11,-11 2 9,-5 2-21,-4-4-30,5-8-137,-5 34-370</inkml:trace>
  <inkml:trace contextRef="#ctx0" brushRef="#br0" timeOffset="218468.4956">11465 13942 679,'2'14'808,"5"9"-757,0 17-39,4 15 15,8 6 3,7 1 78,9 0-24,10 0-27,10-3-13,6 5-16,-5-1-16,-7-5-4,-7 3 1,-12-7-9,-14-6 0,-11-8-56,-5-15-94,-6-4-31,-3-11-100,-15-41-326</inkml:trace>
  <inkml:trace contextRef="#ctx0" brushRef="#br0" timeOffset="218693.5085">11972 14097 1227,'-3'0'516,"2"-4"-405,-6 8-96,-6 8 12,-15 11 35,-17 14 4,-17 8-9,-14 10-21,-2 2-17,4 2-7,13-2-11,15-6-1,18-6-75,13 0-216,5 58-376</inkml:trace>
  <inkml:trace contextRef="#ctx0" brushRef="#br0" timeOffset="219201.5376">12414 14016 1353,'0'-2'267,"0"1"-173,2-2-73,-2 3 8,0 3 16,0-2-45,3 9-11,1 15 4,3 19 7,-1 21 8,-4 12 16,-7 9 6,-5-4 12,-1 0-20,-2-5-8,0-5-7,1-5 1,-2-10-8,2-8-114,3-11-111,5-15-309,11-45-400</inkml:trace>
  <inkml:trace contextRef="#ctx0" brushRef="#br0" timeOffset="219672.5645">12553 13955 1454,'1'0'249,"2"0"-222,5-3-18,12-3 68,15 2-2,10 4-42,8 3-25,-5 8-8,-8 12-1,-10-2-5,-15 5 0,-11 2 5,-15 8-17,-19 10 16,-21 8 1,-11 4-8,-7-3-25,10-13-8,21-13 24,16-12 6,16-11 11,6-6 1,2 0-21,2 3-42,10 1 18,6 3 40,10 11 5,8 1 1,0 4 6,4 10-1,1 5 8,-3 6 8,-1 0 4,-9 3-2,-7-8-11,-12-5-4,-9-9 15,-11-10 104,-18 0-1,-20-4-61,-63 9-39,-27-14-15,97-16-10,8 0-2,-23-9-53,24-5-184,53-50-641</inkml:trace>
  <inkml:trace contextRef="#ctx0" brushRef="#br0" timeOffset="222468.7244">6184 11542 292,'0'0'252,"0"0"-126,0 0-43,0 0 32,1 2 25,2 0-1,0 0-13,3 1-22,0 4 8,4-1-31,4-1-15,-1 2-31,2 4-10,6 5-13,3 3 8,6 4 5,7 5 4,5 3-11,7-3-6,8-2-3,8-7 3,10 1 15,50 2-3,5-7 0,-4 3-9,-89-11-5,-3-1-9,-3 0-1,35 12 0,-9-3 1,-1 0 1,-6-2-1,-12 0-1,-3-6 1,-10-3 5,-4-2-4,0-2-1,-3 0 1,3 0-1,0 2 0,0-1-1,-2 3 0,3 2 0,-1 0 0,3 0 0,-2-2 0,11 6 1,3-3 1,7-1-2,2 0 1,-1 0 0,-3 0-1,-5 2 0,-3-2 0,-5 2 0,-2 0 0,3-1 0,1-2 1,9-5 0,16-5-1,14-4 1,56-11 0,15 3-1,-99 17 0,-6 0 0,33 0 0,-13 7-2,-12 3 1,-11 3-7,-6 3 7,-3-1-5,2 4-2,3-4 8,13-4 0,15 0 1,53-2 0,42-6 0,15-3 6,-67 6-6,-6 4-1,-54-5 0,1-1 7,-4 0-1,39 9-5,-4-3 1,-1-4 4,6-2 0,44-5-5,17-5 0,0 6 0,-47 0 1,-53 3-1,-3 1 5,-4 2-6,25 10-2,-10 0-4,-9 5 6,-8 1-1,-1-3 1,3 3 0,4-6 0,9 2 1,15-1-1,11-6 1,54 2 1,-84-10-2,41 6 1,-7 0-1,-7 7 0,-5 3 0,-5 3 0,0 0 0,0 3 1,7-2 0,5-4 0,9-6 5,4 0-6,0-1-1,-4 1 1,-3 0-1,-11 0 1,-8-3-1,-6 6-1,0-2 2,-2 1 0,3-1 13,3-2 5,-1-2-6,3 0 5,-1-7 1,-1 1-3,-3-2 3,-3 4-12,-5-2 3,-3 0-8,-2 0 5,-2-2-4,2 0-1,6 2 8,10-4-8,6 0 0,7 0-1,4-6-1,6 5 0,-3-3 1,-4-1-7,-7 1 7,-8-2 10,-16 3 4,-7 0-7,-4 3 11,-2 0-16,3 0 4,8 3-6,3-3 1,7 1-1,5-1 0,0 0 1,2 0 0,0-1 0,0-2 6,4 2-6,4-1 0,7-1-1,4-1-1,6 1 1,44-3 0,10-2-23,14 6 1,-45-4 10,-12-1 11,-2-5-19,-3 2 20,-45 6 28,-3 0-17,-3 0-10,32-4 5,-6 1-6,-11 1 6,-9 2-6,-15 2 8,-7 2-7,-13 0-1,-4 2-1,0 4-28,3 4-37,0-1-87,0-1-93,-3 2-64,-25-10-366</inkml:trace>
  <inkml:trace contextRef="#ctx0" brushRef="#br0" timeOffset="223319.7731">15953 11412 1150,'-2'-2'207,"1"2"-102,-1-1-80,0 2-23,2 1 16,2 1 37,3 1 11,5 1-6,11 6 41,15-1-8,15 0-21,14-1-17,51-9-7,18-18-22,7-8-14,-48 11-2,-4 4-10,-53 4 2,-3 3 3,-8 4-5,23 0-7,-17 0-28,-13 4-59,-12-4-97,-6 6-76,-6 2-90,-57 7-355</inkml:trace>
  <inkml:trace contextRef="#ctx0" brushRef="#br0" timeOffset="223658.7925">16033 12071 1309,'0'0'234,"4"2"-224,6-2-8,10-2-2,10 1 73,8-2 11,14-5-19,7 7-26,4 1-5,3 1-7,-3 5-1,-6 0-17,2 2-3,-8 0-5,-4 2 0,-3-1 0,-5 1 0,-4-2 1,-7-4-1,-3 0 5,-7-4-6,-2 0-47,-6 0-79,-7-7-58,-6-19-287</inkml:trace>
  <inkml:trace contextRef="#ctx0" brushRef="#br0" timeOffset="225819.9161">17714 11160 630,'-2'0'270,"0"0"-120,1 0-90,1 0 67,0 0 40,0 0-20,-1 3-56,1-3-52,0 3-39,0 10 0,0 8 0,0 13 29,-4 15 5,0 13 16,-9 8-25,-1 12-7,-5 11 0,-5-2-10,1 1-7,1-5 8,0-13-3,7-14-5,0-9 0,5-13-1,3-12-14,3-11-22,2-7-27,1-8-13,1 0-13,-3-10-56,0-63-578</inkml:trace>
  <inkml:trace contextRef="#ctx0" brushRef="#br0" timeOffset="226375.9479">17709 11235 1025,'-1'-7'195,"1"4"-67,-2-7-64,2 6 19,2 4 32,-2 0-13,1 0-67,2 4-35,5 1 2,5 7-1,5 8 17,1 5 0,5 6 6,-6 3 17,2 7 7,-3 8-12,0-1-5,-3 7-8,-1 5-2,0 4-9,-1 3-6,-1 4 0,0-5-5,2 1 5,-5-7-4,2-5-2,-4-13 1,-3-10 0,0-13 0,0-9 0,-2-4 5,-1-6 6,0-3 23,4 0 28,-3-3 9,4-11-12,7-14-47,6-21-7,10-17-5,5-17 6,19-66-6,-3-33-1,-8 5 0,-21 75 0,-14 60 1,-1 8-1,-1 5 0,3-32 1,-4 15 0,-2 15-1,-1 11 1,3 12 0,-3 6-1,0 5-20,0 1-43,0 6-39,0 1-64,1 15-47,1 9-83,-5 66-271</inkml:trace>
  <inkml:trace contextRef="#ctx0" brushRef="#br0" timeOffset="226826.9737">18858 11640 1430,'0'-1'229,"-2"1"-125,1-3-80,1 6-14,0-3 16,0-3 13,1 3-39,1 0-23,1 3-146,1 3-8,4 22-329</inkml:trace>
  <inkml:trace contextRef="#ctx0" brushRef="#br0" timeOffset="227415.0074">18914 11577 154,'-2'10'912,"1"3"-810,0 13-60,1 6 23,0-3-11,2-10 0,4-4 31,0-8-5,-1 1-28,-2-6-10,0 0-9,0 0-4,-3-4 8,0 2 16,0-2-11,0 0-9,0 1-3,-3-8-30,3-3-42,0-5-167,5 5-248,29-12-460</inkml:trace>
  <inkml:trace contextRef="#ctx0" brushRef="#br0" timeOffset="228281.0569">19592 11455 787,'-5'-13'131,"-1"-1"-56,-4-15-35,4-6-20,0-3 37,-3-1 46,3 4-8,-3 8-29,0 7 0,2 11 0,-9 7-27,2 4-20,-12 7-10,-3 12-8,-7 8-1,-2 9 0,1 11-1,9 10 0,5 11 0,1 7 0,11 1 0,7-1 1,8-16 0,6-10 1,6-18 0,7-18 16,6-15 8,9-14-5,3-15-10,4-14-8,1-2 7,-10-10-9,-9 4 0,-6 1 0,-9 2 0,-6 7 0,-6 0 0,-2 10 0,-1 6 0,0 10 1,2 10 7,-1 2-8,2 3-1,-1 4-20,-1 5 3,1 10 13,-3 7 5,-4 18 10,-4 8 8,-3 17 0,-1 4 9,-7 13 3,0 3-3,3 5-12,2-2-3,0-2 5,6-1-10,2-11 17,-2-7-7,9-17-11,3-12-5,3-19 8,7-5-9,2-17-75,16-10-71,93-101-442</inkml:trace>
  <inkml:trace contextRef="#ctx0" brushRef="#br0" timeOffset="228611.0758">19820 12087 1354,'0'10'198,"3"3"-162,0 12-22,4 4 1,6 1 3,4-8 1,4-2 1,0-6-20,1-12-1,1-3-11,-5-10-6,1-11-9,-1-9 5,-5-11 1,-6-4 6,-6 1 14,-9 1 1,-2 7 6,-6 9 19,-3 9 32,-1 12-4,-7 8-34,-3 7-17,-1 6-2,6 5 0,11 3-60,14 0-137,21-3-124,102-15-559</inkml:trace>
  <inkml:trace contextRef="#ctx0" brushRef="#br0" timeOffset="229033.0999">20652 11450 831,'0'-1'200,"2"1"-140,2 0-35,-1 1 61,3 3-13,4 9-17,1 7 7,3 14 18,-1 15-12,-2 16-29,-3 10 14,-4 9-21,-4 7-9,-2-1-9,-2-4 23,-1-5-17,1-20-3,1-20-11,1-20-6,5-16 12,5-11 158,14-26 5,21-24-112,50-71-37,33-45-18,-4-16-1,-59 69-8,-37 69-12,-5 10-18,-5 10-7,18-30-40,-14 24-80,-7 17-143,8 26-400</inkml:trace>
  <inkml:trace contextRef="#ctx0" brushRef="#br0" timeOffset="229379.1197">21682 11942 1456,'-10'-12'228,"-2"7"-203,-12-11-25,-7 10-9,-6 6 0,-1 9 2,-3 11-1,5 9-4,5 15 6,3 5 6,3 11-6,5 3 5,4 2 0,9-4 0,6-13-6,6-12-29,5-16 1,5-12 35,9-17 3,8-14-3,9-16-12,4-12-63,7-10-54,-7-2-13,-3-3-103,-10-5-31,25-116-195</inkml:trace>
  <inkml:trace contextRef="#ctx0" brushRef="#br0" timeOffset="229552.1296">21719 11718 602,'-7'0'303,"5"3"-129,-6 8-141,-5 15 3,-2 13 75,-2 15 3,2 14-35,-2 10 7,5 12 19,1 4-44,1-2-37,7-10-4,3-15-7,5-15-13,4-19-84,3-14-33,0-15-81,3-15-108,19-64-15</inkml:trace>
  <inkml:trace contextRef="#ctx0" brushRef="#br0" timeOffset="230319.1735">20702 10690 1024,'-8'-7'240,"2"3"-66,-4-5-20,3-1-19,2 7-13,2 2-52,3 1-55,1 0-15,1 4-9,4 1 2,9 9 7,13 3 22,12 5 7,14 2 8,12-9 7,4 5-8,10-10-3,46 6-5,13-7-13,-4-3-9,-96-4-5,-6-1 1,4 2-1,29 1 0,-8 0-1,-10 3-1,-11-2-28,-14-1-1,-10-2 11,-11-2 19,-4-6 11,-9-6-11,-8-11-10,-8-9-5,-13-3-3,-5-2-2,-6-3 10,7 3 2,7 2 7,4-2 1,4 7 0,10 7 0,4 9 0,6 5 0,6 6 0,3-1 0,3 4-1,1 7-6,14 0-14,11 6 12,15 9 9,15 5 1,3 5 0,-2 3-1,-8 9 0,-12 8-1,-7 9-1,-12 8 2,-9-1 1,-9 2 11,-7-10-3,-6-11 4,-7-12 7,-10-8 1,-13-3-21,-14 4-23,-16-3-224,-141 47-495</inkml:trace>
  <inkml:trace contextRef="#ctx0" brushRef="#br0" timeOffset="232606.3043">17977 10575 586,'0'0'228,"-3"-2"-22,3-1 26,0 0-17,-3-5-47,3-9-50,-5-7-8,2-11-35,1-8-41,2-8-7,2-12-4,2-3-11,6-13-11,4-1 0,2-6-1,1-7 0,5-3 0,0 2-12,1 1 10,-2 0 1,-1 2-8,-7 6 8,-4-1-1,-1 6-5,-5 8 6,-3 7 1,0 8-1,-1 10-5,1 9 6,0 9 0,0 13-2,0 9-7,1 4-31,-1 3-77,0 3-11,3 1 47,-6 10 51,2 4 23,-9 5 6,1 6 1,-8 5 0,-10 6 0,-7 6 2,-8 3 4,0 2-5,-4-6 1,9-8-1,7-7 5,5-11-5,10-7-1,4-6 0,7-1-9,4-5-48,4-5-99,11-1-168,12-8-27,115-78-132</inkml:trace>
  <inkml:trace contextRef="#ctx0" brushRef="#br0" timeOffset="232803.3155">18294 9000 292,'0'-1'480,"-1"1"-317,-1 0-98,2 6-65,3 7 1,3 10 18,4 20 64,10 11 38,0 12-52,7 7-1,-2-1-28,1-3-17,-4-10-16,-2-14-1,-10-10-6,-4-15-67,-10-1-143,-43 7-77</inkml:trace>
  <inkml:trace contextRef="#ctx0" brushRef="#br0" timeOffset="233830.3743">17469 7536 828,'-2'0'237,"1"0"-123,-1-1-62,2 2-52,-2 2-1,1 1 1,0 4 24,-1 10 15,0 4 0,1 5-14,2 5-7,-1 7 5,2 4-11,0 10 3,-4 6 1,-2-2-2,-5-1-1,0-5-2,1-14-4,2-13-5,3-9-1,2-9 8,1-6 8,1 0 19,2-6 42,0-5-9,3-12-69,5-12-21,7-24 6,8-14-27,4-14-20,7 1 22,-3 8 28,-2 13 9,-5 14 3,0 9 1,-3 9 8,-6 4 0,-3 7 11,-5 9 13,-4 7-5,-1 2-22,-2 6-6,9 4-9,3 5 0,6 8 9,7 7 0,-2 6 0,3 1 0,-4 3 0,-5 5 2,-3-2 8,-4 4-10,-7 1 0,-1 4 4,-10 4 22,-1 4 4,-3-3 1,-5-1-1,2-6-13,2-6-16,-3-6 7,4-2-8,2-5 2,1-3 7,2-7-9,3-3-25,1-6-68,4-2-48,0-4-222,36-35-283</inkml:trace>
  <inkml:trace contextRef="#ctx0" brushRef="#br0" timeOffset="234185.3946">18231 7971 913,'1'4'92,"1"0"-92,3 6-12,2-1 12,2 3 0,-1-4 9,1 0 13,1-5-4,-3 0 0,-3-3 45,-2-4 39,2-2-55,-2-6-28,0-2-8,2 1-10,-4-3 0,-4 6 6,4 7 23,-4 2 20,-1 2-29,-6 5-8,-2 1-2,-4 5 2,1-1 2,4-3-13,6-1-1,0-2-1,8 3-154,32 12-208</inkml:trace>
  <inkml:trace contextRef="#ctx0" brushRef="#br0" timeOffset="236082.5031">18303 7853 467,'0'0'236,"0"0"-128,0-2-42,0 4-6,0-2-6,0 0-14,0 2-22,0-1-18,3 3 12,-2-4 5,2 1 17,-3-2 41,3 0 26,-2-2-17,-1 2-35,3 1-14,-3 0-20,0 0-9,0 0-6,-3 1-23,3-1-28,-4 4-9,4 3 12,-3 5 5,-1 3 43,4 6 7,-3-2-1,2 3 3,1-3-1,0-4-2,1 0-5,0-8 7,1-3-8,-2-4 10,3 0 1,1-6 19,-1-2 21,2-8-33,-2-7-9,0-1-8,-3-7-1,0 6 0,-1 9-1,-3 8-6,3 5 5,0 6-5,-3 1-9,-2 8 16,2 3 0,1 3-7,3 2-69,1-1-94,4-3-67,22 14-249</inkml:trace>
  <inkml:trace contextRef="#ctx0" brushRef="#br0" timeOffset="236681.5374">18952 7589 604,'-2'-3'216,"0"1"-32,-2-5-34,-2 3-28,-3-2-46,-8 0-32,0 5-17,-10 4-8,-3 4 2,-7 7-3,-3 8 0,-2 4-6,3 3-1,9 0-11,11 3-1,7-7 0,6-1-11,8 4-6,3-2 0,12 4 10,10 1 8,23 1 14,11 0 22,10-3-24,-7-6 0,-9-3-6,-18 0-6,-10-1-6,-13-3-10,-7-2-5,-7 1 21,-9-1 16,-4 5 50,-11-3 24,-4 6-6,-10 0-22,-2-5-11,-4-1-30,1-2-8,4 0-11,4-7-2,5-4-30,9 0-68,5-3-58,7-2-76,21-18-131</inkml:trace>
  <inkml:trace contextRef="#ctx0" brushRef="#br0" timeOffset="237022.5569">19284 7818 1064,'0'0'276,"0"0"-128,0 0-85,0 4-26,0-1-37,2 7-12,3 10 12,-1 2 2,5 2 17,-2 1-8,0-4-2,1-7-9,-4-2-8,1-5-93,0-1-107,18 4-175</inkml:trace>
  <inkml:trace contextRef="#ctx0" brushRef="#br0" timeOffset="237376.5771">19775 7941 889,'0'-19'237,"-1"1"-81,-1-16-87,1 8-8,-5 4 38,3 6-36,-2 9-39,-2 2-24,-5 11-6,-10 9 6,-8 8 0,-8 9 1,-5 6-1,5 1 0,4 0-2,8 3-10,8 3 12,6 2-6,4 0 4,12-2-24,6-6 25,3-3 0,3-8 1,4-7 0,1-6-12,4-11 12,2-12-51,3-4-78,4-12-99,-1-4-51,30-72-18</inkml:trace>
  <inkml:trace contextRef="#ctx0" brushRef="#br0" timeOffset="237645.5925">19965 7226 490,'-8'15'102,"1"1"9,-11 23 3,1 11 66,-1 15-56,-4 14-35,-6 67 13,1 34-45,8-13-29,16-138-8,3-2-7,0-6-13,3 20 0,3-13-28,7-13-55,6-13-4,5-9-34,67-65-208</inkml:trace>
  <inkml:trace contextRef="#ctx0" brushRef="#br0" timeOffset="237975.6114">20196 7520 793,'0'-2'262,"-2"2"-38,1 0-47,-2 0-101,-1 7-76,-1 7-1,-4 14 1,-3 17 14,-9 17 4,4 14 3,-2 4-3,3 0 3,7-7-3,0-7-2,0-10 7,3-6-5,-3 3-3,2-6-6,0-9-8,4-9-1,3-11-6,7-4-3,0-7 9,7-5 0,8 2 11,2-8-11,4 0-56,-2-8-176,14-27-311</inkml:trace>
  <inkml:trace contextRef="#ctx0" brushRef="#br0" timeOffset="280258.0298">2742 15890 1031,'0'7'144,"0"-1"-96,0 4 84,-2-3 4,4-4-7,-2-3-28,0-3-50,3 2-27,0 1-5,1 1 8,-1 2 27,1-2 5,-1 1-23,-3-2-12,0 0-11,0 3-12,3 0 5,2 3-4,1 2 7,3 5-9,1 3-45,-2 6-95,-4 9-121,-35 87-325</inkml:trace>
  <inkml:trace contextRef="#ctx0" brushRef="#br0" timeOffset="280660.0528">2597 16303 1456,'0'0'295,"0"0"-277,3 4-7,-3-4-11,7 3 18,4 1 31,12 3 40,8 1-47,0-1-23,0 1-4,-6 3-15,-8 0-49,-11 2-74,-9 15-47,-14 9 40,-15 12-100,-14 10-145,-4-4 119,0-10 134,8-13 122,12-7 62,12-11-13,13-10 38,7-1 21,6-3 0,1 5 47,7 0 26,8 1-23,-2 0-59,2 2-2,-3 1-11,1-2-29,-2 1-18,2-2-17,1 1-1,2-5-7,0-4-8,4-9-6,0-6-89,3-12-188,39-80-521</inkml:trace>
  <inkml:trace contextRef="#ctx0" brushRef="#br0" timeOffset="281500.1008">3379 15624 1260,'-2'1'297,"2"0"-272,0 5-25,2 2 0,0 4 6,3 8 45,0 8-22,-2 1-29,0 0 0,-8-3-21,-7-3-39,-12 8-56,-13 2-92,-15 3-113,-6-1-12,-2 0 103,4-5 230,15-11 131,14-7 73,18-8-9,8-4-137,7-2-49,6 0 53,13-1 119,17-8-44,9 0-49,7-5-7,6 0-7,-3 0 17,-6 7-20,-4 1-38,-9 5-23,-6 3-10,-8 7-99,-10 0-214,-35 31-330</inkml:trace>
  <inkml:trace contextRef="#ctx0" brushRef="#br0" timeOffset="281943.1262">3344 16028 1027,'0'0'278,"-4"2"-199,1-1-65,-7 10 76,-7 9 12,-14 18-36,-3 7-18,-1 7-20,10-3-11,6-11-17,15-8-11,4-9-13,9-4 23,10 1 1,10 1 24,7-7 10,12-2-13,6-6-9,8-12 4,1-6-16,-3-10-69,-2-9-87,-12-4-46,-9 0-32,-10 0 25,-11 11 74,-8 7 72,-5 11 63,-3 8 65,-2 3 101,-1 2-46,0 5-39,0 7 57,-3 8-10,3 5-53,-4 7-35,0-1-4,-2-1-13,-2 2-13,-5 4 8,-1-5-18,-6-1-52,-1-6-71,-5-8-84,2-9-111,-41-33-146</inkml:trace>
  <inkml:trace contextRef="#ctx0" brushRef="#br0" timeOffset="282153.1382">3398 16356 689,'-3'6'350,"-1"4"-254,-8 13-20,-6 8 107,-6 7-15,0 5-34,-2 2-17,0-4-51,-1 4-15,0-4-30,5-4-6,2-5-9,7-5-6,6-15-23,4-6-124,7-8-99,5-3-53,6-10 64,67-85-346</inkml:trace>
  <inkml:trace contextRef="#ctx0" brushRef="#br0" timeOffset="282453.1554">3536 16436 166,'0'2'762,"0"4"-662,2 5-38,-4 13 80,1 8 13,-6 9-29,-6 7-20,-3 4-29,5-9-32,9-2-30,8-6 12,11-7 7,8-2-8,6-5-14,4-2 3,0-9 16,3-5-1,6-4 5,-8-1 31,-1-3-30,-7-3-15,-9 2-8,-6-2-7,-6-2 2,-6 6-7,-1 2 11,-1-2 1,-2 2 5,0-5-18,-3-8-19,-2-5-91,-2-13-387,-2-88-658</inkml:trace>
  <inkml:trace contextRef="#ctx0" brushRef="#br0" timeOffset="282807.1756">4192 15897 1636,'0'0'285,"0"0"-219,0 0-66,2 0 18,0 3-16,10-3 7,12 0-9,13 0 15,14-3-5,8-5-8,-1-2 7,1-1-8,-11 2 8,-9 2-9,-13 7-14,-7 0-75,-9 0-104,-6 4-95,-18 4-211,-69 39-121</inkml:trace>
  <inkml:trace contextRef="#ctx0" brushRef="#br0" timeOffset="283004.1869">4140 16214 922,'0'0'251,"1"0"-185,3 2-59,6-4 131,6 1 45,16-5-1,13 0-52,6-10-46,6 2-39,0-5-21,-3 2-12,-6-1-12,-9 6-28,-10 0-133,-11 9-155,-14 10-351</inkml:trace>
  <inkml:trace contextRef="#ctx0" brushRef="#br0" timeOffset="283213.1988">4446 16254 261,'-3'0'903,"0"0"-734,0 2-121,-1 4 65,-6 2 73,-3 12-27,-9 4-72,-10 14-35,-4 10-19,-3 4-1,2-3-16,6-4-4,13-16-12,9-14-34,13-12-139,7-3-70,13-10 81,13-13-199,86-67-555</inkml:trace>
  <inkml:trace contextRef="#ctx0" brushRef="#br0" timeOffset="283452.2125">4521 16401 784,'-1'6'261,"1"2"-164,1 9 73,-1 10 1,2 7 31,-2 7-37,2 0-63,2-5-52,4-2-16,6-8-23,6-6-10,7-2 17,3-10 18,3-2-1,-2-12-1,2-1-11,-3-10-10,1-2-2,-6-10-11,-3 0-14,-9 2-13,-9 2-19,-15 1-62,-11 4-137,-20 0-229,-145-18-356</inkml:trace>
  <inkml:trace contextRef="#ctx0" brushRef="#br0" timeOffset="284001.2439">1781 15986 831,'-2'-1'459,"1"1"-266,-4-2-67,5 4-37,2-1-40,1 3-37,0 3-12,7 10 0,6 9 10,4 14 4,3 9 1,-2 6 1,-4 5-2,-5 3-4,-4-1 2,-8 1-4,-8 2 1,-5-3-9,-3-6-33,-1-11-81,0-14-128,-13-27-414</inkml:trace>
  <inkml:trace contextRef="#ctx0" brushRef="#br0" timeOffset="284322.2623">1947 15962 1232,'-3'-2'226,"3"2"-136,0-4-75,6 0 41,6-2 31,11-6-15,17-6-51,17-1-8,8-3-12,3 6 0,-4 9-2,-7 7-7,-12 10 1,-11 13 7,-9 8 2,-5 13 22,-11 12 0,-9 12 1,-6 10 8,-10 0-6,-5 3-4,-3-3-5,-2-9-8,-2-8-1,1-12-9,1-16-4,-2-14-85,-2-10-131,0-17-112,-48-81-335</inkml:trace>
  <inkml:trace contextRef="#ctx0" brushRef="#br0" timeOffset="284660.2816">2054 16184 980,'0'-3'361,"0"3"-235,0-1-123,6 1 12,11 1 24,6-1 27,13-1-16,6 0-10,-3-2-26,2 2-5,-6 1-9,-10 1-32,-9 7-116,-12 15-128,-25 12 64,-17 23 44,-24 14-37,-55 59 85,78-89 120,-30 33 102,11-16 42,24-25 42,19-20 9,14-11 7,10-9-122,15-5 41,16-11 44,12 0-36,6-6-55,4 3-23,-6 6-21,-7 8-30,-8 4-2,-10 6 1,-9 2-98,-12 1-120,-8 0-40,-14-10-249</inkml:trace>
  <inkml:trace contextRef="#ctx0" brushRef="#br0" timeOffset="285082.3057">2187 15404 1195,'-3'0'383,"-2"3"-235,-7 6-124,-4 11-16,1 13 19,-3 14 3,-1 21-11,4 13-8,0 6 2,6 7-4,3 2-3,-3 55-5,-3 15-1,-9-6 6,11-53-5,7-55 0,-2-6 1,4-5-2,-5 44 0,4-15-1,10-14 1,4-12 0,8-12 18,7-4-1,5-5-4,2-1-7,2-7 3,4-3 5,3-6 16,1-6 15,-2-2-5,-1-6-7,-5 0-7,-5 2-11,-1 1-5,-6 1-8,-3 0-2,-2 2-48,3-3-92,-5-2-230,19-38-460</inkml:trace>
  <inkml:trace contextRef="#ctx0" brushRef="#br0" timeOffset="286262.3732">5926 15993 1622,'0'4'276,"0"-4"-219,-3 6-42,3-4 44,3 2-2,5 0-44,11 3 1,23 1 29,20 0-13,49-8-13,-67-10-1,39-5-14,-5-9-1,-14 8-1,-13 0-28,-17 7-32,-22 5-53,-12 7-28,-12 4-96,-19 6 15,-103 62-319</inkml:trace>
  <inkml:trace contextRef="#ctx0" brushRef="#br0" timeOffset="286481.3858">5979 16317 1160,'0'0'218,"4"6"-218,5 1 75,6 5 115,12 5-7,9-2-27,6 0-72,6-5-34,-5-2-31,-1-4-4,-4 0-13,-8-4-2,-6-4-35,-3 0-155,-6-2-65,-5-2-249,-18-39-282</inkml:trace>
  <inkml:trace contextRef="#ctx0" brushRef="#br0" timeOffset="286769.4022">5953 16068 1050,'-4'-6'238,"4"4"-94,-4-2-4,4 4 77,0 0-55,0 2-94,1 2-52,-1 14-16,0 18 0,-1 20 18,-1 20 2,-5 15-5,1 2-6,-3 4 4,1-3-1,-2-1-12,3-2 2,1-5-1,5-11 1,2-18-2,2-20-31,1-15-54,-1-15-38,0-9 21,2-17-6,1-19-200,16-163-401</inkml:trace>
  <inkml:trace contextRef="#ctx0" brushRef="#br0" timeOffset="287467.4422">5710 15793 1214,'-6'-6'195,"2"0"-111,-3-7-12,4 7 123,3-4-25,0 3-67,0 6-56,3 1-26,1 0-14,10 1-5,13 6 4,17 3 0,11 2 4,12 3 1,10-3-5,44 11 6,5-9 1,19-7-12,-48 0 24,3 5-14,-16 9-2,-55-13-8,1 0-1,-8 2 6,22 3-5,-13-5-1,-10-6 1,-8-4-1,-6-1 1,-3-3 44,2-6 7,-6-6-28,4-6-10,-5 0 5,-4-4-5,-6 0-2,-3-6-12,-4-2-2,-4 2-13,-2 1 0,0 10 2,-1 4 7,4 9-3,1 7 1,3 1 8,2 2-1,2 2 1,7 0-1,2-2 0,4 1-5,0-1 0,2 0-1,1 0-14,2 7-8,8 3 20,4 17 9,9 8 1,4 9-1,1-1 1,0-2 0,1-2-1,1 1-1,0-2 1,-1 0-1,-3-3 1,-9-4 0,-9-1-10,-7-1-19,-13 1 4,-10 3 16,-17 2 9,-9 1-1,-13 2 1,5-13-16,15-9-28,12-9-61,24-1-458,45-19-669</inkml:trace>
  <inkml:trace contextRef="#ctx0" brushRef="#br0" timeOffset="287717.4565">7436 16727 1253,'0'3'258,"1"-3"-201,5 5-56,4 2 146,11 3 66,16 6-105,19-5-69,11-4-23,9-7 2,-2-6-17,-5-3 8,-12-6-3,-9-1-6,-15 0-36,-10 5-77,-10 1-80,-13 0 7,-53 12-197</inkml:trace>
  <inkml:trace contextRef="#ctx0" brushRef="#br0" timeOffset="287958.4702">7474 17129 1010,'-4'0'528,"1"0"-397,-1 1-100,3-1 14,2 0 95,3-1-41,3-2-71,8 3-27,12-2 56,10 4 3,9 1-14,-1 0-14,-2 6-14,-8 8-9,-5 4-8,-4 3 6,4 5-7,2 3-78,3-5-235,64 11-443</inkml:trace>
  <inkml:trace contextRef="#ctx0" brushRef="#br0" timeOffset="289438.5549">8939 16346 1218,'0'0'226,"0"0"-160,0 2-45,2-2 41,-2 0 23,-2 4-26,2 0-37,2 5-4,-1 10 24,2 4 41,0 18-10,-2 8-31,-1 13-13,-4 3-5,0 8 4,-5 9-14,1-3-7,1-3-1,-3-3-5,1-5-1,-2-3 1,1-4 6,1-6-7,1-10-13,1-5-44,2-16-54,1-5-96,2-10-57,4-7-99,11-35-207</inkml:trace>
  <inkml:trace contextRef="#ctx0" brushRef="#br0" timeOffset="289983.5861">8896 16542 989,'0'0'237,"0"0"-170,2 0-67,-2 3 6,4 4 2,7 3 74,2 11 7,9 5-17,-5 6-12,-2 5 1,-1-2 1,-1 2 5,1 4-5,0 4-2,1 0-11,1 6-17,1 1-16,-2 0 7,2 1-13,1 3-8,-1-1 4,-2 1-5,4-5 1,-6-10 2,1-10-4,-4-9-6,4-6 6,-7-9-1,1-4-4,0-3 5,2-7 11,5-8 26,1-19-1,3-22-18,5-66-7,-6-46-10,-7-5 6,-3 66-1,-5 69-5,0 9 0,0 7 0,2-19 7,-4 16-8,2 13 0,-3 2 0,0 8-1,0 0-9,0 2-8,2 2-33,-2 0-35,0 5-67,0 4 53,1 10-34,-1 3-71,-3 5-173,-14 41-224</inkml:trace>
  <inkml:trace contextRef="#ctx0" brushRef="#br0" timeOffset="291448.6699">9933 16655 1036,'0'-3'282,"0"3"-113,0 0 11,0 0 0,0 0-55,0 0-52,1 0-31,-1 0-9,1 0-10,-1 3-7,2-3-7,0 1-9,8-2-3,12-2 3,17-8 14,15-1-13,7-2 0,-3 0 9,-8 8-10,-10 8-1,-9 2-14,-11 6-10,-4-1-26,-8 0-33,-2-4-116,-5 2-82,-2-3-82,-19 7-252</inkml:trace>
  <inkml:trace contextRef="#ctx0" brushRef="#br0" timeOffset="291736.6863">9715 17184 642,'9'-6'357,"6"-1"-168,15-2-7,9-1 16,6 3-8,-1 0-46,4 5-58,-3 7-38,-1 6-24,-3-1-11,-1-1-5,-5 4-7,0-8-1,-2-4-26,-4-6-55,-6-9-98,-3 1-101,-10-7-56,-10-40-202</inkml:trace>
  <inkml:trace contextRef="#ctx0" brushRef="#br0" timeOffset="292042.7038">9847 16701 1209,'-2'0'321,"0"2"-171,2 0-45,-1 0-6,1 0-49,0 3-41,0 8-8,0 16 0,-4 16 21,1 16 7,-3 9-10,-6 15-1,1 5-4,-1 4-7,0-4-1,2-6-5,4-9 0,4-5 0,2 1-1,3-4-21,3-4-71,11-9-121,6-9-106,64 3-383</inkml:trace>
  <inkml:trace contextRef="#ctx0" brushRef="#br0" timeOffset="292364.7223">10328 17603 1193,'0'23'153,"2"1"-66,2 19-19,2-6-29,5-9-8,3-11 16,8-7-28,0-10 8,5-10 6,1-9-23,0-11-10,-5-6-22,-5-10 20,-8 5 2,-10 6 24,-7 9 78,-7 15 3,-7 9-51,-9 9-12,-8 9-18,-7 8-10,3 3-13,5 0-1,9-7-21,10-8-123,10-12-57,4-10-44,-11-73-511</inkml:trace>
  <inkml:trace contextRef="#ctx0" brushRef="#br0" timeOffset="293182.7691">9742 16262 854,'-3'-6'207,"3"0"-69,-7-5 13,6 1 7,1-2-11,0 8-12,0-2-47,0 6-26,0 0-17,-1 3-15,1 0-17,0-2-12,1 1-1,9 2-4,10 1 4,16 2 30,16 0 8,12-2-8,7-3-6,3-2-9,-2 0-8,-5 0-5,-3 2-1,-6 4-1,1 2 1,-7 2 0,-6 3-1,0 5 0,-4 0 0,-3-3 0,2-5 1,-6-1-1,-9-9 0,-4-7 1,-11 3 8,-3-4 6,-8-5-2,-3-10-13,-6-5 0,-10-5-6,-11-5 5,-8-1-8,-12 1 1,2 4 2,3 6 6,11 4 0,12 9 1,14 6-1,4 8 0,4-1-8,2 2-10,0 2-18,0-1-7,7 5 22,4 4 15,1 6 4,8 6 1,0-3 0,5 7 0,0-1 1,6 6 0,2 3 0,0 2 0,-3 2 0,-3 1 0,-4-3 0,-8-3 0,-4-8 0,-10 0-1,-10-1-1,-6 2-7,-8 0 9,-9 1 0,-5-1 0,-1-4-1,-1-1-60,1-4-169,-1 0-89,-28 13-255</inkml:trace>
  <inkml:trace contextRef="#ctx0" brushRef="#br0" timeOffset="294430.8404">11489 16910 1059,'0'0'240,"0"3"-171,3-3-24,2 0 162,5-6 34,5 0-98,3-4-61,0-1-25,2 0-7,4-4-13,3 1-16,7-1-7,7 0-8,5 2 0,3 0-6,0 4 1,-2 3 0,-7 5-1,-7 1 0,-5 3-1,-6 2 0,-1 2 0,-4 0 0,1 0-8,-5 1-29,3 0-20,-2-1-41,-1 2-162,-3 1-247,0 19-246</inkml:trace>
  <inkml:trace contextRef="#ctx0" brushRef="#br0" timeOffset="294790.861">11456 17435 1323,'0'0'306,"1"0"-252,9 1-41,12-1 98,17-1 24,15-3-37,14-4-34,4-1-20,-1 0-8,0 4-12,-9-4-11,-4 8-2,-7-2-10,-7 3 5,-6 3-5,-5 0 0,-6-1 0,-5 4-1,-4-2 0,-6-2 1,-3 1-1,-2 1-1,-2-1 0,-1 3-17,-1-3-9,0 2-3,-1-4-18,-2-1-33,-2 0-123,-1 3-145,-25 18-252</inkml:trace>
  <inkml:trace contextRef="#ctx0" brushRef="#br0" timeOffset="297139.9954">13034 16681 982,'0'0'316,"-2"2"-178,0-1-57,2-1 9,-1 2 3,1-1-51,1 3-40,7 6-1,3 3 29,2 8 6,0 2-9,2 5 3,-5 3-6,-2 4-1,-4 6 8,-8 5 7,-6 6-2,0-1-11,-10 4-10,6 0-6,-2-11-7,2-2 5,4-11-6,2-9-1,2-6-12,3-10 6,2-2-1,-2-4 5,6-2 1,-3-4-10,0-12-46,0-13-58,1-18 46,6-21 27,6-9 10,10-5-2,5 3 34,13 4 0,4 13 9,3 13 45,-5 11-18,-6 14 7,-4 10-13,-5 4 9,-5 2-3,-2 6-10,-3 0-13,2 1 19,3 2-14,4-3-8,2 2 2,4 2-10,-1 0-2,-3 6 0,-7 0-16,-2 10-2,-3 3 7,-4 7 10,-2 8 1,-7 11 16,-2 6 3,-6 8-7,-3 6 2,-3 3-4,1 2-1,1 5-7,-2-2 5,1-5-7,4-9 0,3-13 0,0-12-47,2-6-25,-1-11-79,2-7-116,3-3-116,14-32-310</inkml:trace>
  <inkml:trace contextRef="#ctx0" brushRef="#br0" timeOffset="297359.0079">14092 17017 1102,'0'2'634,"-3"5"-568,2 7-44,0 2 11,1 3 35,-2-1-11,2-1-29,0 3-14,0-2-14,0-2-3,2-6-116,-1 0-131,-2-20-440</inkml:trace>
  <inkml:trace contextRef="#ctx0" brushRef="#br0" timeOffset="298125.0517">14692 16832 880,'-1'0'218,"1"0"-218,0-1-41,1 2-14,2 2-67,3 2-71,17 17-385</inkml:trace>
  <inkml:trace contextRef="#ctx0" brushRef="#br0" timeOffset="298830.0921">14850 16686 794,'-9'-2'273,"0"1"-127,-15-3-73,-1 4 7,-9 2 7,-3 3-23,-4 6-20,4 6-16,3 4-4,4 0-1,5 2-11,11-1-8,8-3-4,8 6-16,5 1 14,5 6 1,9-1-8,3 5 9,5 1 10,4-4-1,-1-2-3,-1-1 2,3 3-8,-1-3 0,0-1-5,-3-3 5,-2 0 9,-7-6-1,-4 4-8,-6-6 0,-6-2-6,-4-5 5,-5 1 1,-6 2 17,-13 4 29,-11-3-14,-16 6-17,-8-3-6,-6-4 0,8-6-8,9-6-1,14-8-53,14-4-34,33-37-408</inkml:trace>
  <inkml:trace contextRef="#ctx0" brushRef="#br0" timeOffset="299041.1041">15304 17129 1662,'0'3'227,"1"3"-207,1 8-20,5 5 0,-1 6 1,2 8 14,-1 0 1,2-2-16,-3 2-87,-2-7-163,1 17-412</inkml:trace>
  <inkml:trace contextRef="#ctx0" brushRef="#br0" timeOffset="299632.1379">15984 17093 905,'-6'-4'213,"-2"-1"-152,-9-9 8,1 6 23,1-6-10,-2 5-25,2 0-19,2 4-19,-2 3-10,1 4-8,0 2-1,-3 6 0,1 6-1,-2 7 1,1 6-1,1 9-5,0 6 5,2 5-5,1 2 5,3 2-5,5 0 4,3 4-10,7 1 11,1 1-5,7-4-5,0-10 1,1-11 10,4-7 6,1-13 1,7-10 5,5-10-12,2-13-25,4-11-80,0-8 3,-4-10-44,-5-1-37,20-92-57</inkml:trace>
  <inkml:trace contextRef="#ctx0" brushRef="#br0" timeOffset="299918.1543">16180 16417 87,'-2'0'1074,"-1"4"-922,-6 5-124,0 9-27,-1 8 12,2 11 19,2 12 4,-2 17-6,3 17 4,-5 62 10,-7 37-7,-2 20 55,13-92-55,3-72-23,3-1-7,3-6-7,0 32-4,3-11-53,10-11-84,-2-11-72,4-8-147,53-29-227</inkml:trace>
  <inkml:trace contextRef="#ctx0" brushRef="#br0" timeOffset="300287.1754">16691 16990 1335,'-1'-3'236,"1"3"-170,-4-3-35,4 3-5,0 3 19,0 0-44,0 2-1,-2 13 0,-3 13 12,-5 20 21,-4 16 5,-3 9-8,-4 6 24,-4 3 0,2-6-8,-1 2-23,8-10-14,4-4-9,6-14 0,6-8 1,3-10-1,3-11-6,1-6-3,2-11 9,6-6 0,8-6 10,5-8-5,8-7-5,-2-5-65,-1-4-56,-8 0-77,-2 0-69,7-35-302</inkml:trace>
  <inkml:trace contextRef="#ctx0" brushRef="#br0" timeOffset="301580.2494">17560 17297 1008,'-3'3'313,"3"-3"-217,0 1-81,0 3 39,0-2 27,0 0-33,3 2-27,0 3-10,3 3-1,-1 1 1,0-4-4,0 0 1,-2-4-2,-3-1-5,0-2 8,0 0 0,0 0 5,0 0-5,0-2 4,-2 2-13,-2-3-47,0-6-106,-4 2-126,2-2-35,-2-6-267</inkml:trace>
  <inkml:trace contextRef="#ctx0" brushRef="#br0" timeOffset="303025.332">18323 16962 355,'-4'-7'870,"-1"0"-714,-6-9-105,5-2-37,-3-1-7,-3-5 32,3-5-10,-2 4-14,-3 7-6,0 2 15,-5 7 21,-5 4-12,-7 7-11,-1 6-13,-2 3 0,1 8-1,2 1-7,4 3 0,4 5-1,6 9-1,4 8-7,9 6 7,1 7-4,9 9 5,2-2 0,1-4-6,4-10 5,0-14-13,8-11 14,-3-11 0,9-7 1,8-14-1,6-10-1,7-18-27,4-20-26,3-14-6,-5-14-9,-6 3 24,-13 1 45,-9 11 1,-11 18 19,-11 12 29,-3 15 40,-4 10-16,1 5 10,3 4-19,0 6-38,0 4-26,-5 6-9,-2 16 3,-1 16 6,-3 15 0,-6 17 8,0 9-7,-3 8 0,2-4 5,-4-1 3,1-11-2,4-1 10,0-9-2,8-9 1,1-10 1,8-5-17,1-8 15,6-7 0,1-8-13,-1-2-2,3-9-2,-3-2 1,6-8 1,-1-7 1,7-2-1,6-8-10,5-11-68,3-5-62,7-11-112,64-71-331</inkml:trace>
  <inkml:trace contextRef="#ctx0" brushRef="#br0" timeOffset="303688.3699">18888 16946 604,'0'-2'464,"0"2"-317,0-2-105,0 2 15,0 2 37,0 4-34,7 6-22,0 6 25,5 15-9,6 6-26,-6 12-11,-1 10-8,2 4 10,-5 3 29,-5 6-3,-2-6-3,-1-4-18,-3-2-7,2-3-4,1-13 16,0-13-13,1-10-16,2-15 0,0-8 2,6-11 41,12-17 46,7-17-53,15-14-6,2-15-5,3 2-11,-3-9-13,1-2-1,-6-2 0,-1 10-12,-11 12-18,-5 19-26,-11 17-61,-6 9-105,-6 11-121,-11 17-436</inkml:trace>
  <inkml:trace contextRef="#ctx0" brushRef="#br0" timeOffset="304020.3889">19355 17607 611,'2'10'300,"1"-1"-75,2 7-93,2-2-44,1-5 5,7-8 24,1-5-36,12-10-64,2-5-17,3-7-48,-3-3-8,-8 3 35,-6 2 21,-9 5 2,-9 4 67,-5 4 60,-7 3 1,-3 5-70,-12 0-30,-3 6-9,-3 0-9,4 2-1,11 3-11,4-2 0,7 1-18,3 1-112,2 1-118,6 4-110,18 5-398</inkml:trace>
  <inkml:trace contextRef="#ctx0" brushRef="#br0" timeOffset="305550.4764">19605 17514 873,'-4'-3'258,"-2"3"-165,-2-2-42,1 0 27,1 0 0,0 2-16,3-2-11,-3 0-26,-3-2-1,-3-2-3,0 5 11,-6 2 7,0 5-9,-7 6-18,0 3-5,-4 7-5,7 8 3,4 1-5,9 6-6,7-2-11,8 5 5,8-4 6,5-2-9,-1-6-6,6-9-3,0-5-13,1-8-20,-3-7 33,3-9-14,-2-6-44,3-6-56,2-4-98,48-60-100</inkml:trace>
  <inkml:trace contextRef="#ctx0" brushRef="#br0" timeOffset="305812.4914">19771 17219 705,'-6'-6'371,"4"3"-190,-2-6-92,2 9 17,2 0 4,-2 9-57,-1 7-52,-5 20 4,-6 17 16,-5 12-10,0 5-1,-1-3-4,2-3-4,3-5 7,4-8-9,3-12 0,6-7-1,2-3-9,2-6-32,4-8-51,3-4-84,7-6-169,27-27-241</inkml:trace>
  <inkml:trace contextRef="#ctx0" brushRef="#br0" timeOffset="306591.536">18885 16374 15,'0'-2'877,"0"2"-672,-1-2-91,1 2 29,0 0-14,1 0-36,-1 2-36,3-2-21,1 3-14,6 1 5,6 8 11,6-2 4,9 6 13,11-4 10,14-1-17,13-3-12,58 0-20,19-2-5,-6 2-4,-101-4-7,-3 1 1,-4 0 5,24 1-6,-13 1 1,-15-3-1,-15 2 0,-8-6 0,-5 0 8,-5 0-7,-7-10-1,-11 2 0,-7-13-36,-11-3 9,-1-1-19,0-5-38,5-3 31,6 2 26,6 1 21,3 7 6,9 13 1,2 0 29,5 8 22,6 2-22,0 0-30,3 0 0,4 4-14,9 7 7,10 4 7,7 8 0,9 4 1,3 2 6,-5 1-7,-4 2 0,-6 2-6,-8-2 6,-8 0 0,-10 1 1,-14 0 13,-25 8 44,-23 8-17,-69 28-41,84-55-56,-25 11-90,26-16-112,64-38-542</inkml:trace>
  <inkml:trace contextRef="#ctx0" brushRef="#br0" timeOffset="306984.5585">20539 16780 740,'2'4'735,"2"3"-673,4 15-55,5 5 10,7 13 29,0 9 16,4 9-16,0 17-13,-1 11-4,2 7-16,-4 4 2,-6-3 9,-2-3-24,-4-4-54,-8-1-22,2-11-106,-3-13 73,1-25-259,15-36-132</inkml:trace>
  <inkml:trace contextRef="#ctx0" brushRef="#br0" timeOffset="307235.5728">20992 16780 1396,'-9'0'341,"1"6"-238,-12 9-97,-9 16 20,-9 18 25,-8 18 12,-8 15-35,-43 69-14,60-100-8,-34 51 0,2-9-6,12-15-35,18-15-41,15-20-94,11-8-116,10 12-385</inkml:trace>
  <inkml:trace contextRef="#ctx0" brushRef="#br0" timeOffset="307666.5975">21638 16881 1262,'-1'-1'282,"1"1"-192,-1 0-90,1 4-9,-5 9 9,1 7 28,-1 21 40,-1 20-26,0 23 4,-6 73 5,-7 10-10,-16-10-10,10-48-13,0-6-4,11-53-14,1-7 0,3-8-132,-5 27-153,26-9-380</inkml:trace>
  <inkml:trace contextRef="#ctx0" brushRef="#br0" timeOffset="308103.6225">21803 16823 1725,'7'1'131,"6"7"-131,14 5-23,6 10 23,9 2 1,-1 7 6,-3 1-6,-5 4-1,-12-3 0,-12-1-49,-18 0-10,-21 6 58,-25 6-14,-63 36-22,-33 4-10,114-68 17,12-1 30,-23 9-1,24-11-26,22 0-33,17-5 60,14 5 15,11 7-4,10 3-10,3 4 1,2 7-1,-8-2 5,-10 1-6,-13-1 1,-8 0 14,-14-3 57,-10-3 29,-14 2 4,-14-7-33,-16 4-23,-14-7-22,-7-5-10,-1-8-7,9-12-10,14-11-79,17-14-158,-8-117-575</inkml:trace>
  <inkml:trace contextRef="#ctx0" brushRef="#br0" timeOffset="308679.6554">21404 16269 1449,'2'0'216,"-1"0"-178,1 0-37,2 0 51,13 3-1,16 2 61,22 8-35,73 7-29,51 5-24,9 2 12,-92-14-15,-62-3-3,-7-4-8,-2 2-9,17 3 0,-12 0 5,-12-6-5,-8-2 0,-8-2 0,-2-2 17,-3-4 22,-3-8-25,-6-7-15,-7-12-16,-9-6-4,-9-7-1,-6 4-6,-2 1 9,-1 0 3,4 8 15,1 2-6,6 8 6,9 5 0,9 8 0,11 4 0,6 3-16,9 6-67,6 4 67,15 11 16,14 12 13,7 11-5,-2 13-2,-4 10-6,-11 3 12,-7 3 9,-10-1-3,0-7-4,-4-8-13,-3-14 7,-4-9 1,-3-8-9,-6-3-24,-12-5-20,-18 1-43,-24-3-237,-186 0-316</inkml:trace>
  <inkml:trace contextRef="#ctx0" brushRef="#br0" timeOffset="310032.7328">12268 13554 882,'0'0'274,"-2"0"-139,2 0-69,0 1 3,0-1 14,2 0 14,0 0-5,-1 0-10,2-1-10,4 1-7,6-2 10,11 0-21,10-2-17,13 0-10,9 0-19,9-2-2,9 2 6,50-3-12,-84 10 11,43 3-11,-7 6 1,-11 5 0,-7 1-1,-13 5-1,-8-1 1,-7-4-2,-7-6-8,-8-3-2,-6-5 1,-5-3-10,-2-1 3,-2-1 12,-2-6 0,-2-11-69,-5-4 23,-3-13 25,-9 0 4,-3 1 22,-4 1 0,-5 6 1,2 4 7,1 1-7,3 0 1,4 6 13,5-1 16,10 8 2,3 2-10,4 4-19,2-1-3,5 8-40,6-3 40,12 5 9,12 4 6,7 5-14,0 1 0,-3 6 0,-4-3 0,-10-1-1,-5-1 0,-8 0-11,-3-2 10,-5 1-5,0-2 0,-5 7 1,-5-8 5,-1 6 1,-3 2 19,-7 0-10,-8 3-10,-9 2-21,-4-1-90,-8-5-84,2 1-140,-52-8-403</inkml:trace>
  <inkml:trace contextRef="#ctx0" brushRef="#br0" timeOffset="316919.1267">13152 17755 1276,'-1'0'241,"0"0"-154,-3 0-67,4 1-14,0-1 57,0 0 33,0-1-44,2-2-46,0-5 8,2-6-14,2-5 19,3 3-8,-3-3 4,-3 8-5,0 4 0,-2 4-10,-1 3-1,-1 0 0,2 0 1,-2 0-6,1 1-12,0-1 4,0 6-5,1-2 7,6 9 10,3 15 2,6 10 6,2 10 0,5 7-5,0-2 11,4 2 2,2-2-8,2-6-5,8-8 0,7-3-1,7-13-1,6-12-8,11-14-5,2-13-50,4-13-53,7-9 25,40-27 58,-80 45 28,36-18 6,-7 5 9,-16 7-9,-13 15 0,-11 9-7,-14 11 7,-2 8 7,-3 6-1,-2 6 7,1 6-13,12 6-5,5 0 5,13 0 18,10-6-17,10-1 5,12-2 17,46 15-14,8-4 1,4 1 1,-94-33-5,-2-2 3,1 1-8,39 5 4,2-8-5,2-4 0,46-10 0,8-9 6,-7-1-1,-86 13-4,-1 3-1,-6 1 2,37-3-2,-9 6 2,-10 4 8,1 8 10,-9 5 16,0 6-14,-2 3-4,0 5 2,4 3-4,4-1-5,8-2-4,13-3 2,54-3-3,21-26 0,18-24 2,-60 6 1,-2-9-4,-6 14-5,-14 2-1,-42 9 0,-11 1-12,1 3-11,21 3 12,-12 3 6,-13 6 0,-3-2 6,-10 1-2,6 2-7,-1 3 9,6-2 0,8-1 2,10-3 7,7-12-9,2-2 1,6-6 4,3-1-3,-2-3 4,-1-6-6,0 5 2,-1-6-2,-2-4-10,4-3 2,0-3 7,-1 2 1,3-2-1,-6-1 0,6 2 0,2 0 0,-1 2 0,0 8 0,-6 2 0,-7 13-5,-8 6 4,-7 5-4,-11-1 5,3 5 1,0 0 6,2-2 12,5-1 3,5-3 0,4-7-3,-1-2 12,3-3-3,-5-4-9,-4-1-8,-6 3-9,-3-4 5,-8 2 0,0 0-6,-5-2-1,3-1-17,6-7 12,1 2-3,2-3 7,-4 1 1,2 10 0,-9 1-7,-3 3 7,-4 1-11,-1 3 11,-2 0-5,0 0 5,-1 3-5,1 1-4,1-1 8,0 3-5,1 0-4,1 4 5,0-3 5,2-2 1,-1 0-9,-4-1-111,0-2-222,-11-11-470</inkml:trace>
  <inkml:trace contextRef="#ctx0" brushRef="#br0" timeOffset="318875.2386">13421 17499 241,'3'4'12,"-2"-2"-12,16 4-118</inkml:trace>
  <inkml:trace contextRef="#ctx0" brushRef="#br0" timeOffset="319326.2644">15143 17610 682,'-3'-3'141,"3"-4"-141,-8-28-654</inkml:trace>
  <inkml:trace contextRef="#ctx0" brushRef="#br0" timeOffset="321727.4017">18485 17739 1104,'0'-7'138,"0"5"-88,-1-5-50,1 5-9,1 2 9,-1 0 6,0 2 26,0-2-19,0 2-12,-1-2 17,1 1 17,0-1-4,0 3-4,0-3-7,0 1-8,2 5-5,0 3 20,9 8 11,-4 2-17,2 1-11,-2 5-1,3-1-1,-4-3-2,4 1-5,-2-8 6,1-4-6,2-4 0,2-5-1,-1-5 0,0-3-1,4-10 1,-3-7 1,-3 2 0,-4-5 7,-5-2-1,-2 0-1,-5-2-5,-3 0 0,1-2 1,1 5-1,-1 6 5,3 5 13,0 9 17,2 7-4,2-2-1,-1 3 13,0 0-19,2 0-16,-1 3-9,-4 0 0,-1 3-12,-4-2-37,2 6-28,4-1-65,-2 1-112,-12 16-304</inkml:trace>
  <inkml:trace contextRef="#ctx0" brushRef="#br0" timeOffset="323544.5056">6725 11775 504,'-10'-2'0,"1"4"-54,-43 16-269</inkml:trace>
  <inkml:trace contextRef="#ctx0" brushRef="#br0" timeOffset="325330.6078">6246 11542 689,'0'-6'119,"0"5"-59,-1-10-35,1 7-14,-2 0 8,-1 0 53,2 2 0,-3 2-24,2 0-48,1 2-12,-1 2-31,0 4 11,2 7 23,0 7 8,0 8 1,0 11 0,0 4 21,4 4-3,1-4-10,1-9 1,3-7-9,5-9-9,3-11 9,4-4 22,8-4 14,5-5 12,8-3-13,7-2-19,5-8-10,10-2 9,-2-3-13,3-1-2,-10 2-4,-3 4 4,-11 4 1,-7 4 5,-6 8-5,-4 10 1,1 1 22,2 13 6,0 3 4,3 9-2,4 4-20,2 0-3,6 1-5,6-6 2,5-1-3,7 0 8,-1-2-1,-1 1-4,-1-3-6,2-1 1,4-1 11,7-1-12,51 3 0,22-29-35,13-37 14,-59 3-19,0-7 8,-6 0 11,-54 21 5,-4 7 7,-6 3 9,24-7 0,-14 7 0,-13 5-1,-9 5 1,-3-4 1,9 1-1,2-1 0,10-6 0,9 0-1,12-7-7,5 3 14,3-2-6,-2 6 1,-5 3 0,-5 5 6,-5 4-7,-8 4-1,-1 1 0,-1 1-8,4 4 9,3-3 6,5-2-6,5 0 0,8-1 0,7-4 1,6-2-1,5 2-1,-2 2 0,-1 4 1,-7 2 0,-8 5 9,-7 1 9,-3 5 1,-3-3-2,1-2-10,3 2 1,4-5 1,5-2-9,4 0 12,5-5-11,8 0-1,-5-3 1,1 1 0,-6 5 8,-7 0-8,-7 1 6,-2 7-6,-9 1-1,-2 0 0,2 4 0,3-7 1,7 5 8,7-7-1,8-3-8,7-4 8,0-2-7,1 2-1,-1 0 1,-7 4-1,-4 1 11,-5 0 7,-8 2-5,2-3-11,-1-3-1,1 0 5,9-4-1,3-3-4,12 0 0,-2 0 8,3 1-9,-3 7 1,-2-1 0,-9 3 1,-8 5 3,-4-2-4,-2 4 0,-1-1-1,2-1 0,6-2 1,-2-4 0,3-1 0,6-1 5,-1-4-5,-2 5-1,-6-1 0,-6 9 0,-5-2-2,-1 0 2,4 0 0,4-1-1,7-2 1,7-2-1,4-2 1,2 5 0,-1-2 0,-4 4 0,-8-5 2,-2 0-2,-4-2-7,1-5 2,-3 2 5,1-8 18,2 4-17,-1-4 21,-2 0-13,-1 0 2,-3 1-10,-2-1 7,-3-4-8,0-3 7,3-4-7,5-4 2,9-7-2,4-3 0,3-5 14,-2 2 1,-7 4 13,-8 8 2,-15 3 3,-13 7 5,-4 5-2,-6-1-3,-1 1-15,3-3-8,9 0-10,2-2 1,5-4 1,-3 1-1,-3-3 9,-6 6-8,-2 0 7,-10-1 0,0 3-3,-6 0-6,-3 1-41,-4 2-77,-4 8-76,4 10-329,-21 28-303</inkml:trace>
  <inkml:trace contextRef="#ctx0" brushRef="#br0" timeOffset="326425.6704">23269 16641 1213,'-10'-7'147,"1"4"-65,-10-4-41,10 6-26,3 1 1,6 1 35,0-1 11,0 0-8,0 2-3,0-2 13,3 0 10,-3 0-7,1 0-1,-1-2-9,2 2-7,-2 2-17,0-2-18,4 0-15,12 4-1,14 7 1,24 0 39,64 12-17,36-15-10,16-12 6,-69-10-8,-14 5-9,-53 5 15,-4-2-15,-5 2 10,22 1-11,-16 2-1,-7 1-32,-8 0-22,-3 1-31,-2 1-88,1 2-129,9 20-294</inkml:trace>
  <inkml:trace contextRef="#ctx0" brushRef="#br0" timeOffset="326734.6881">23380 17565 1529,'0'3'320,"0"-2"-302,1 1-18,9 1-6,0 3 6,16-1 130,8 4-38,10-4-29,10-1-38,2 0 26,5 3-18,1-4-12,1 4-7,-4-2-5,-4-2-2,-5 1-1,-7-1-6,-6-2-31,-4-1-35,2 0-72,-1-4-189,66-25-251</inkml:trace>
  <inkml:trace contextRef="#ctx0" brushRef="#br0" timeOffset="327368.7244">25266 16674 1136,'0'0'309,"0"1"-192,0-1-104,4 0 14,0 0 80,1-1-19,9 1-14,14-3-29,18 1-12,14-2-14,7 1 1,-3 1-10,-6-2-4,-17 4-6,-15 2 0,-8 0-92,-12 3-145,-4 8-228,-41 25-146</inkml:trace>
  <inkml:trace contextRef="#ctx0" brushRef="#br0" timeOffset="327788.7484">25478 16907 1150,'0'0'294,"0"3"-242,0 4-46,3 3-6,0 7 56,1 9 13,0 7 24,2 9-50,-2 10-17,1 9-2,-2 1-11,-1 1 1,-6-7-4,0-9 2,-6-7 0,-6 2 2,-7-1-8,-8-4 12,-6-2-18,1-5-3,7-11-47,10-9 4,9-8 46,7-5 8,0-6 11,3 4 19,0-3 34,4 5-6,-2-1-26,4-3-16,14-1-15,7-7 0,12-3 2,14-2-6,4 2-4,4 3-1,2 1 6,-3 3-6,-7 6 0,-12 2 0,-8 3-45,-11 3-48,-6 2-104,-2 1-142,26 5-399</inkml:trace>
  <inkml:trace contextRef="#ctx0" brushRef="#br0" timeOffset="328146.7689">26483 16920 611,'-16'-21'672,"-4"3"-594,-17-13-54,2 16-11,-1 9 29,3 8 17,5 6-22,9 8-30,0 22-7,7 17 0,-4 26 1,-11 69 0,18-97 0,-12 54 6,7-14-1,5-16-6,7-17-11,9-18-49,6-13-20,10-17 16,3-16 44,9-15-10,2-15-96,4-11-22,-3-6-23,45-119-60</inkml:trace>
  <inkml:trace contextRef="#ctx0" brushRef="#br0" timeOffset="328394.7831">26650 16154 168,'-2'1'1246,"1"6"-1087,-5 10-147,-3 11-11,-7 27 20,-2 13 69,-15 72 10,2 35-53,10 12-28,15-61-17,1-5 10,7-4-12,-1-67-1,2-10-26,0-9-36,5 36-51,4-19-63,6-15-79,47-11-241</inkml:trace>
  <inkml:trace contextRef="#ctx0" brushRef="#br0" timeOffset="328710.8011">27030 16810 709,'-1'0'912,"-1"0"-780,0-1-132,2 6-2,-3 12 2,-3 14 83,-5 21-22,-6 25-26,-9 66-5,-5 23-14,19-120 1,3-2 5,-9 41-5,7-14-5,4-10-6,7-18-6,4-12 0,7-9-1,4-15 2,9-10 17,9-11 1,14-17-19,7-7-12,2-8-55,-5 4 34,-12 7-149,-10 5-22,-16 1-148,-25-53-392</inkml:trace>
  <inkml:trace contextRef="#ctx0" brushRef="#br0" timeOffset="329347.8376">26847 16501 1248,'-9'-5'213,"3"-1"-116,-3-3 8,5 2 42,4 4-1,1 2-53,2 1-59,-1-2-20,5 0-8,11-2-2,9 1 5,15-4-8,13 3-1,4 4 0,3 4 1,-10-1-1,-3 4 0,-12-3 1,-8 0-1,-13 0-1,-7-3-14,-7-2 15,-1 1 5,-1-8-5,4-6-2,-3-8-13,-1-7 8,-1 0-4,-7 1 2,-4-2 9,-8 6 1,-2-1 12,-7 4-4,-5 6 5,0 2-8,-3 4-5,5 3 10,12 2-1,9 0 1,9 1-10,4 3-1,1 0-12,0 0 1,2 0-1,5 3 12,2-1 7,3 2-6,3 2-1,-3 3-1,4 7-1,2 4 1,12 6 0,4 5 1,3 6 0,2 3 0,-9-5 0,-5-2-1,-13 2-1,-6-6 1,-9-3 1,-9 1 5,-10 1 7,-16 5-2,-11 1-10,-6-3-12,6-2-63,13-11-177,33 0-325</inkml:trace>
  <inkml:trace contextRef="#ctx0" brushRef="#br0" timeOffset="329671.8561">28178 16679 521,'1'2'949,"5"8"-871,12 16-66,4 15-11,10 15 0,5 14 0,2 14 64,22 58-19,-12 26-16,-24-7 0,-22-129-4,1 0-2,0 0-8,4 28-16,2-11-110,36 18-175</inkml:trace>
  <inkml:trace contextRef="#ctx0" brushRef="#br0" timeOffset="329926.8707">28761 16575 1659,'-13'11'273,"-7"14"-212,-19 24-47,-14 25-13,-5 15-1,-10 5 11,-36 59 7,-6 13-8,80-116-4,3-6-6,-25 46-45,19-19-178,16-10-238,47 7-270</inkml:trace>
  <inkml:trace contextRef="#ctx0" brushRef="#br0" timeOffset="330211.887">29366 16444 1745,'0'4'196,"1"0"-196,2 14-60,-1 12 39,0 18 21,-2 15 38,-4 16-6,-9 66-10,-19 27-5,-14 14-5,7-62 6,23-76-2,-2-3-4,3-5-4,-9 39-8,3-17-87,15-21-201,41-37-475</inkml:trace>
  <inkml:trace contextRef="#ctx0" brushRef="#br0" timeOffset="330670.9133">29474 16609 1339,'11'-12'211,"2"8"-164,14-6-46,0 10-1,-3 6 23,4 8 14,-7 12 11,4 7-10,-3 6 8,-3 0-22,-10-3-12,-4-5 5,-9-3-5,-6-5 0,-19 3 6,-16 7-3,-59 24-15,65-31-36,-31 26-6,20-3-3,23-2-4,21-6-13,13-10 32,16-6 30,8-5 2,8 1 26,5-2-2,-2-1-11,-1 1 0,-7 3 12,-6 5 13,-1 9 8,-6 6 57,-4 0-37,-11 5-17,-8 2-3,-16-4-9,-9-2-14,-13-6 7,-17-4-13,-10-7-5,-57 6-13,82-29-1,-37 5-5,15-9-53,16-13-61,-10-88-397</inkml:trace>
  <inkml:trace contextRef="#ctx0" brushRef="#br0" timeOffset="331368.9532">29134 16162 1148,'-1'-4'165,"1"4"-60,0-4 31,1 2 58,1 4-4,-1-2-67,1 1-46,1-1-35,10 3-12,15 1-12,19-1 0,65 1 12,40-2-15,5 2-3,-62 8-6,-56-6-6,-5 0 0,-7 0 0,25 5-1,-15 1 0,-8-4 1,-6-2 0,-6-2 1,4-2 0,-2-6 8,5-5-8,-3-5 0,-2 0-1,-8-6 0,-10 4 0,-5-5-12,-9-3 3,-9-2-3,-1-3 11,-8 3-7,1-3 8,-2 3 0,2-2 0,-1 4 1,3 2-1,7 3 0,4 7 0,4 2 0,4-1 1,2 6-1,0 1 0,4 1 0,2 3-1,2 3-11,4 2-3,3 10 8,12 10 5,13 13 2,11 7 1,5 0 0,-3 3-1,-6-1 0,-10-2 0,-13 0 0,-7-4 0,-8 2 15,-11-8 9,-8 2 3,-11-6-3,-7-1-9,-6-1-15,-1-4-54,3-8-83,-58 41-461</inkml:trace>
  <inkml:trace contextRef="#ctx0" brushRef="#br0" timeOffset="368682.0874">6042 7112 828,'-2'3'258,"2"-2"-192,-1 1-29,2 5-7,6 2 24,4 8 14,5 3 1,6 9-20,1 1-13,0 3-3,-1 6-9,2 4-10,-7 1 8,3 8 8,1 2-9,3 2-12,-1 3-7,7-2-1,9-10-1,11-1 1,16-13-7,61-14 12,35-57 20,-5-37-5,-48 5 0,-1-12 0,-3 8 25,-4 2-13,-15 17-3,-49 35-19,-3 2-5,-9 8 3,34-9-9,-13 11-1,-4 16-16,1 9 17,3 13 7,9 7 5,9 12 0,5 4-11,5-4 11,4-2 2,46-2-7,22-23 7,35-38-8,-47-16 16,-15-5-5,13-11-7,6 0-9,0 3 11,-14 16-4,-22 9-7,-18 16 0,-44 4-1,-6 1 1,4 4-1,38 13 0,0-1 0,4 4 18,-2 0-2,1 4-10,-5 12 0,-3 5-5,-8 6 12,-3 3-2,-5-6 2,2-3-2,6-5 16,15-6 16,58 5-16,37-37-4,37-54-5,-46-5-8,-9-10-8,-2 3 5,-7 0-1,-12 15-6,-10 6 0,-22 15 0,-11 11 1,-55 17-1,1 2-2,-3 1 1,27 1-5,-6 8-2,-9 7 7,-10 6-13,1 8 13,-5 2-1,0 7 1,2 2 0,1 2 0,4-1 1,6-5 1,7-9 8,-1-13-2,3-13 2,2-16 0,1-19-1,3-20-2,4-17 1,-2-10 1,1-7-8,-5 0 0,-13 16 0,-9 16 0,-18 25 0,-8 18-6,-7 10-5,-3 8-4,2-3-6,2 7 11,5 11 10,2 6 16,6 5-2,-4-2-13,1-4 7,-1-5-7,3-1 1,-4-4 10,5-3-12,0-5-11,5-8-86,1-4-160,25-66-873</inkml:trace>
  <inkml:trace contextRef="#ctx0" brushRef="#br0" timeOffset="369743.1481">14234 6206 1521,'0'-11'219,"3"0"-95,2-10-71,3 8-4,-2 3 1,6 5-19,6 1-20,12-2-5,15 5-5,13 1 14,14-4-3,47-4-4,14-18 4,6-3-12,-51 9 9,-51 11-8,-6 1 1,-8 3-1,19-5-1,-16 3 0,-19 5 0,-7 4-11,-5 8-46,-10 17 21,-15 27 36,-46 75 11,-33 57 0,3-6-4,38-56-6,3-3-1,3-11 1,36-62 0,2-10 6,5-10 17,-14 23-9,14-23 9,10-15 12,7-13 23,5-6-2,-1-3 36,-1-19-29,5-23-58,0-26-6,8-73-13,1-46-41,7-42-39,-9 34 21,-2 26 25,-1 49 19,-5 79 23,-1 13 5,-1 8 1,5-28 0,-4 24-1,1 10 1,-1 13-1,-2 7 0,-2 6-15,2 4-10,9 13 7,4 9 6,9 22 12,9 20 0,28 68 0,30 69-5,10 49 5,-41-119 2,-11 14-1,-13-21 10,-3-19-10,-20-67-1,-4-7 2,-1-9-2,7 33 6,-7-24-6,-5-15 0,-1-12 0,-4-8 11,-1-6 64,-3-2 33,-11-12-45,-10-15-23,-16-16-25,-16-15-4,-6-8-10,-11-11-1,-2-6 0,-4-5 0,-45-56 1,-3-18 5,-5-24-6,50 95-8,46 62-27,3 6-13,2 7-48,-35-19-84,2 17-270,-103-2-357</inkml:trace>
  <inkml:trace contextRef="#ctx0" brushRef="#br0" timeOffset="372247.2913">6131 6860 1043,'-3'-5'129,"-1"3"-96,-5-1-20,5 0-4,1 3 35,1 0 40,2 0 28,0 0-1,0 0-9,-1 0 6,0 0 51,1 3-79,-2-3-43,2 1-11,-2 1-8,2 0-11,0 3-7,2 0-14,2 4 7,5 9 1,7 8 6,11 11-1,5-3-11,8 2 5,15-6 7,15-4 16,63 1 14,33-10-10,20-13-2,-65-3-8,-3 7-4,-7-1-4,-3 4-2,2 0 1,-23 1-1,3 1 1,14-1-1,6-1 7,2 2-7,17 6 0,-19-10-1,5 2 0,-3-1 0,10 7-6,-7-9 6,-4-2-4,-12-6 5,1-3 7,2-4-7,2-2 0,7-3-1,0-4 1,-10 8 11,6 12-3,-5-5-8,2-2 0,1 6 7,3 8-7,-21 1 0,1-2-1,3-5 1,-5 3 0,1 2 0,-3-10 0,-1-10 1,-47 4 7,-2 2-8,2 1 0,36-7 2,3 5-2,0-6 0,52 4 6,11-4-6,-9 1 0,-93 9 11,5 1-10,-2 0-1,39-4-1,-1 2 1,-5-4 0,0-4 0,1-1 0,3-4 0,5-4 0,0-1 0,-1-2-6,3 1 0,-5 2-6,-2 1 12,-6 8 0,-9-3 6,-6 7-16,-11 0 8,-4 2-4,-6-2 6,6 2 0,5 0 0,6 4 0,4 0 7,0 0-7,-4 0-4,-6 0 4,-11 4 2,-4-4-1,-9 0-1,-8 4 0,-2-4 1,2 0-1,9-4 0,13 0-6,13-8 6,10-3 0,4-5 3,-5-3-2,-9 7 0,-14 2 5,-19 10-5,-8 2-1,-7 6-11,-1 12-7,-4 6 17,3 20-1,-6 26 2,-5 10 1,-8 9 0,1 6 0,-4 0 0,4 4 0,-13 54-1,0 6 0,22-112 2,1-8-2,-10 36 2,3-20-1,6-22 5,0-9 6,3-15 9,8-2 1,-2-5 20,-2-3 20,-6 1-14,-14-2-20,-12-3-11,-12-6-9,-15 2-8,-9-3 0,-49-9 0,-8 1 0,91 15 0,-3-3 0,-42-10-1,-46-21 0,-15-11 1,-11-6-1,32 16 1,-20 4-1,-15 1 1,-6 17 0,8 9-1,1 1-5,-2 6-3,16-4 0,9 5 3,4 2 6,0 2 0,-6 1 0,3 3-1,0-1 0,3-3 1,-3 2 0,-10-18 0,13-6 1,9 2 6,22-3-6,14-2 7,-2-7-7,50 18 5,4 1-5,7 2-1,-27-4 0,8 1 0,10 4 0,0 0 0,-1-1 0,-6 0 0,-6-1 0,-3 0 0,-1 0 0,0-1 5,-3-1-5,2 2 0,1-1 0,1 3 0,-1-1 1,2 3-1,-5 0-1,-4 1-5,-7 4 6,-3 1 0,-8-2 0,2 1-1,0-2-9,0-1 9,4-3-10,8 1 5,3 0 6,7 3-1,-1-1 1,0-4 0,-5 4 0,-7 1-1,-2 3 0,1 1-1,-1-3 1,0 3-25,1-4-4,6 4 17,3 4-1,10-4 14,10 4-1,0-2-4,3 1 5,0 1 0,-3 2-1,-5 2 0,-4-4-6,0 4 6,2 2-15,-2-4-2,6-3 18,1-3 0,6 0 0,2-3 1,3-3 7,8-2-7,0 2 0,3 2 5,6 0-4,-3 0-2,2 0 0,0 4-6,-1-2 4,0 2 1,-2-4 0,-1 3 1,0-2-1,2 2-3,7 2-20,3-1-20,3 3-19,0-2-19,2 8-104,5 7-30,9 10-27,90 65-347</inkml:trace>
  <inkml:trace contextRef="#ctx0" brushRef="#br0" timeOffset="374733.4335">24967 18269 1727,'0'0'236,"2"0"-166,-1 0-58,0-1 3,9-2 17,7 0-16,15 3-5,16 6-4,19 2-1,11 11 0,59 19 0,37 20 0,47 13 3,-50-37 20,-6-4-2,-2-6-12,6-14-3,-13 5-11,-1-5 6,-2-5-6,0 16-1,9-2 1,-8 3 9,3 1-2,11 13-8,-11 28 1,-18-16-1,-1-5 0,-9-8 0,-10-9 0,-7-7 0,-3-3 1,-8-6-1,8 2 0,6-5 8,1-3 10,-11 11 15,-10 0-8,-9 4-23,-45-8 4,-2 6-5,-5-4 5,35 9-3,-14-2-2,-7-10-1,-5-3 0,-4-3 8,1-12 1,1 1 10,-3-7-10,0-5 6,-1-2-13,-4-2 8,-2 3-10,-1 1 0,7 2-6,1 4-4,6 0 1,1 1-14,3 1-8,-5 2 29,-2 0 2,-6-4 2,-8 3-2,-9 1 14,-4 3-8,-10 0-6,-4 4 15,-2-1-15,-10-9-6,-2-11-54,-14-9 17,-3-9 25,-3 1 17,-4-5 1,-2-4 0,0-8 1,1-2 0,0 1 11,-1 5-1,-1 3-11,-2 2 1,-1 9 0,0 3-1,0 5 0,2 7 1,3 9-1,-1 5 0,0 0-5,-5 8 5,-7 4 0,-5 8 6,-4 0-5,-2 5 8,-3 3 0,2-3-2,-3 1-1,-3-2-4,-3 1-1,-46-2 5,-11-6 0,89-7-5,1-1 1,-41 1-1,1-3 5,-2 3-4,-43-1-2,-4-1 0,1-4-1,30-1 0,-8 4 0,-3-1-12,-12 0-5,-5 0 4,6 5 7,-6 2-1,4 1 7,-6 6 1,-5 3-8,2 9-2,1-1 2,0-11 1,-7-4 5,15 0 1,12-4-1,18-2 2,52 4 1,6-4 0,5 0 7,-33 0-8,14-4-1,0 8 1,6-1-2,-1 7-4,3 6 5,-2 10-7,-3 8 2,3 9 5,-1-1 1,8-2-1,5-5 1,5-3 0,3-7 0,0 3 0,-6 9 0,-5 9 0,-8 8 0,-8 3-1,-5-1 1,-4-3 0,3-9 0,5-8 1,14-10 0,12-14 0,9-2 7,7-6-2,4-4 21,4 0 9,1-4 1,2 4-1,-1-6-15,-1 6-20,1-1-1,0-2-11,0 1-11,4-2-20,12-6 13,10-12 23,17-11 6,10-8 1,12-12-1,4-13 1,8-9 0,46-51-1,8 7 2,5 29-1,-52 35-1,-49 40 0,-9 0-5,-7 8-43,22-11 15,-14 10 9,-13 8 3,-1 8 0,-2 2 3,5 5 9,3 11 1,11 3 8,8 7 0,9 3 0,9-2 0,10-3-1,6 1 1,41 17 0,13 13 0,8 8-1,-38-25-1,0-8 2,-3-6 0,-10-8 0,-47-19 0,-3 0 1,-5-4 0,27 9 5,-11 0-5,-9-2 8,-10 1-8,-6-2-1,-5-1 0,-5 2 0,-1-2-1,-1 2-5,-1-3-8,0-1-5,0 3-20,-2-4-27,-2-1-42,-2-2-50,-2-1-70,-21 18-330</inkml:trace>
  <inkml:trace contextRef="#ctx0" brushRef="#br0" timeOffset="385446.0462">30765 16030 66,'-5'-2'1244,"2"2"-1077,-4-4-67,7 4 7,3-1-11,-2-2 1,2 0-23,3 0-19,7-4-22,8-7 0,16-2 0,17-9 2,12-12-14,55-23-12,15-14-8,7-26 5,-44 29-5,-4 9 0,-58 30 0,-2 1-1,-2 4 1,29-24 0,-12 12 0,-12 9 1,-15 8-1,-6 11-1,-13 6 0,-1 5-6,-6 0-5,3 5-8,-6 3 19,-8 10 0,-5 26 7,-17 27 2,-42 90-7,-26 62 11,-26 27-1,42-60-6,8 11-4,16-20-1,10-30 7,7-12-7,6-19 10,29-79-2,3-15 0,4-14 6,-5 18 7,7-20 11,3-12 11,0-11 7,0-15-14,-2-21-36,0-33 0,0-79-1,4-40-9,-4-45-10,-7 50-1,-9-4-25,0 0 12,0-10 3,12 17-1,-1 38 14,4 48 16,6 79 0,0 5 1,1 4 1,-2-11 5,0 14-5,0 13-1,2 9-12,9 9-7,6 15 13,14 17 6,7 13 6,9 11 2,6 12 2,33 70 1,-2 48-4,-7 25 1,-40-57-1,-11 5-5,-9-4 5,2-5 4,0-24-5,-3-17-5,-3-16 0,-10-70-1,0-8 0,-2-8 1,3 17 5,-4-20 27,-2-12 26,-2-9 26,-4-10 28,-7-6-41,-8-22-38,-15-14-23,-12-20-10,-14-11-1,-54-63 0,-26-21-1,-13-2-12,52 77-31,4 16-23,-3 26-20,1 23-42,-11 28-48,-1 37-329,-3 13-817</inkml:trace>
  <inkml:trace contextRef="#ctx0" brushRef="#br0" timeOffset="386311.0957">24867 15320 1395,'-21'-6'159,"8"3"-87,-18-1 31,14 10-41,4 9-7,1 18 4,7 29 4,10 80-11,31 67-5,23 8-1,-11-46-17,-11 29-7,-8 17-2,-11 18 2,-2 29 1,1 20-4,-3-39-5,7 10-4,-6 3 13,0-8-2,0-7 3,9-10-23,0-68 0,10-14 0,0-27 0,-20-79-1,-4-12-21,-4-15-42,7 20-45,-12-27 3,-8-29-42,-67-127-534</inkml:trace>
  <inkml:trace contextRef="#ctx0" brushRef="#br0" timeOffset="388593.2262">24648 15300 1190,'9'-31'162,"2"4"-47,9-29-49,0 8 39,7 3 9,2 4-25,4-4-29,12 0-24,9-1-15,14-5-3,60-31 6,39-4 3,20 4 10,-42 29-13,16 7 5,12 10-7,6 4-5,30 5-2,21 13-2,-19-2-12,16-6 7,-5 5-1,-13 1 0,9 5-7,-19-7-1,-20 10 1,13 2 0,2 8 0,-6 7 0,-3 8 0,5 6 0,-22-2 0,-7-16-23,2-9 2,-5-18 6,-13-6-6,-11 5 11,-13 3-5,-6 8 3,-9 3 1,-21 15 4,-55-3-4,0 6-14,-6 4-7,23 20-37,-18 9 38,-12 4 11,-12 11 13,-11 1 7,-10 6 13,-2 1 7,-6 3 20,0 7-11,1 10-11,-4 64-3,11 37 1,15 43-14,8-55 4,-1-1-5,-12-31 5,-1 8-4,-2-12 28,-11-7-3,-9-4-3,-4 7-2,-6-9 4,5 6-7,1 17-11,2 10-2,8 19 4,5-11-2,12 13 1,16 12 4,10 5-4,4 9 0,7-15-3,-12-10-6,-12-18 2,-3-39 5,-5-74 11,-2-4 14,-1-1-5,-7 42-5,-1-8-2,-6-7-13,3-5 2,-1-1-7,-4 4-1,1 12 7,-5-3-7,-3 5-1,4-5 0,-6-11 0,5-11 0,-1-17 7,4-17 5,-2-12 6,-10-17-3,-14-18-13,-16-12 5,-55-42-7,-22-15-1,4 5-22,44 32-2,-1 12-7,2-5 10,-15-10-5,-10 3 13,-9 8 2,-8-3 11,-4 12 0,-10 0 0,-4 7 1,5 4-2,19-3 2,8-1 12,-5 3 0,-4 3 6,3 7-10,-1 3-8,-5 12 1,-2 5 0,-10 10-1,10 4 0,16 7 0,9-8 1,6 5 8,4-3 1,12 1-10,-1 1 0,3 1 0,-4 8 0,1-4-1,-6-8 1,1-5 0,5 0 1,48-6-1,0 1 0,6-4-1,-38 0 2,13-4-1,2-5 0,0-3 1,-1 1-2,-5-5 1,-2 4-30,-4-1 1,5 5 10,-2 6 1,9-2 3,11 8 14,12-4 0,13 0 1,8-6-2,8-2-1,4-14 3,3-9 1,4-12 9,7-3-4,2 2-5,4 11 0,3 7-1,7 4-1,8 10-9,14-2 1,18 5 8,67-6 0,40-29 1,22-30 2,-42 11 4,10-8-5,6 5 5,2 5 2,7 2 1,3 2-2,-16 12-6,3 5 1,6 16 4,5 8-5,13 30 5,17 11-5,-6 14-1,-15 11 1,6 0 0,-10-14 0,-12-10 8,-9-15-7,-3-15-2,-18-13 6,-17-13 6,-4 4-6,-4 3 5,-9-3-10,-1 7 7,-13 9-8,-10 2 1,2 3-1,0 6-1,-51-1 0,-3-1 0,-3 1 0,28-3 1,-11 3 0,-14 0 0,-13 0-1,-12 0-1,-5 0-5,-6 0-11,0 3-3,-1-3 6,1 0 3,-1 0 11,1 1 1,-2-1-6,0 2-2,0 0 7,-5-2-8,-10 1 9,-22-1 13,-65 0-5,-71-3 1,-47-3-8,52-1 5,-21 4-5,-9 7-1,-9-4 5,-18 4-5,0 4 0,-3 6 0,8 8 0,13 0-20,6-3-1,-1-4 8,22-4 4,16 6 4,4-1 4,21 3 1,21-1-2,24-7-4,60-7 5,6-4 0,2 2 0,-23 4-17,17-5-9,15 1 6,12-2-12,11-2-26,7 2-35,15 0 83,19 0 11,71 3 14,82 11-8,79 1 13,-53-17 10,22-9 17,24-21-2,8-1-4,16-8 5,-13-1-4,-20 3-8,-48 2-15,-47 17-9,-45 13-3,-41 7-6,-59 0 0,-9 0-1,-5 3-32,6 1-23,-12-1 11,-5 1-10,-8 5 16,-12 9-44,-15-4-86,-16-2-191,-157-41-353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2:58:58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18508 5879 500,'0'0'95,"0"0"-73,1 2-22,0 0-1,3-1 1,-2 1 2,0-2 14,2-2 37,-1 2 35,0-1 103,-2-1 1,-1 0-51,0 0-86,-1 2-32,-2 0-23,3 0-27,-7 2-189,1 2-59,-4-1 13,-7 3 62,5-3 173,3-6 20,-1 0-20,6-2 18,2 2 9,-2-1 52,4-2 44,-1 2-3,1-2-13,0 2-31,1 2-5,1 0-10,0 0 2,-1 0 12,2 0 35,2-1 22,-2-4 12,2 4-20,0-2-43,-1-2-24,1 3-19,1-2-5,1 6-6,9 0-9,-2 7 8,10 3 0,1 6-4,6 2 5,6 9 0,1 5 1,8-4 1,5 5-1,0-4 0,8-4 10,-3-5-10,0-2 7,6-10-7,-1-8 13,1-8-13,0-16 13,-3-5-4,-2-9 1,-3-7-4,-2-2-5,-5 4 5,-8 6-6,-3 10 0,-1 9-1,-3 10-1,0 8-1,0 8-4,3 4 5,2 5 0,-1 2-6,1-4 6,-10 2 2,-2-9-1,-7-3 0,0-4 0,-3-2 1,5-4 0,5-3 0,18-8 0,12-3-1,11-7 0,7 0-1,3 2-36,-5 6 16,-9 0 13,-16 10 7,-14 4-5,-14 1-3,-11 3 0,-3 3 0,-2 1 2,7 6 5,6 6 1,6 0 1,15 5 0,8 0 0,8 1 0,-1 2 1,-2-11-1,-7-3 0,-7-6 0,-9-2 1,-3-4-1,-7 0 2,2-6 8,-4-2 10,10-7 10,4-6-18,7-3-2,-1-3-2,-2 5-7,-11 3 5,-3 6-5,-12 8-1,-3 3 0,-6 11-222,-35 42-91</inkml:trace>
  <inkml:trace contextRef="#ctx0" brushRef="#br0" timeOffset="5812.3324">18333 5204 322,'-3'-3'0,"-9"3"-168</inkml:trace>
  <inkml:trace contextRef="#ctx0" brushRef="#br0" timeOffset="5888.3368">18314 5201 12,'-1'0'109,"1"0"-74,0 0-17,0 0 43,1 0-61,4 3-117</inkml:trace>
  <inkml:trace contextRef="#ctx0" brushRef="#br0" timeOffset="6279.3591">18389 5090 333,'-2'-1'150,"4"1"-105,-2-3-45,2 2-26,0 1-20,3 1-22,19 3-34</inkml:trace>
  <inkml:trace contextRef="#ctx0" brushRef="#br0" timeOffset="8794.503">8328 7008 234,'-25'23'79,"0"1"47,-24 21-18,6 4 23,9-9-4,10-13-29,9-12 10,13-7-50,2-8-25,5-4-16,-1 3-8,7-2 3,3 0 19,11 0 16,4 0-23,1 3-11,4-4-2,2 1 2,2 0 4,2-5 11,3 0-16,0 4-4,7 2-8,6 1 1,-1 2 0,7 1 0,-1-2 1,6-2-1,-3-2 0,-1 1 1,-8 1-1,-7 2 0,-8 2 7,-4 1-7,-2 1 5,-4 0 0,1 3 0,5 4-4,3 2-1,3-3 5,10 4 3,0-7-8,8-6 5,-5-1-5,-5-1 1,-7-4 7,-12-1-8,-7 0 5,-14 1-5,-7 2 15,-3 3 83,-3 0 30,-6 0-52,-3 0-62,-4 4-15,-2 5-89,-3 3-79,3 7-73,-3 47-113</inkml:trace>
  <inkml:trace contextRef="#ctx0" brushRef="#br0" timeOffset="9628.5507">18488 6679 875,'-8'-16'199,"2"3"37,-7-11-50,2 10-68,5 0-35,2 8-28,2 3-25,1 0-13,1 3-16,0 0-1,1 0-7,-1 0-7,0 0-13,2 0-22,-1 0-23,2 3-50,2 2-67,6 2-142,-4 14-238</inkml:trace>
  <inkml:trace contextRef="#ctx0" brushRef="#br0" timeOffset="11233.6425">10997 7443 576,'0'-11'132,"-2"3"-38,1-10-50,1 2-14,1-1 12,1 1 16,-2 8 74,0 4-42,0 2-37,3 2-46,3 2-7,5 2-1,2 0 1,10 3 0,7 2 0,12 1-1,15 0-98,122 0-225</inkml:trace>
  <inkml:trace contextRef="#ctx0" brushRef="#br0" timeOffset="11368.6502">12374 7253 768,'8'14'0,"3"-1"-52,16 56-272</inkml:trace>
  <inkml:trace contextRef="#ctx0" brushRef="#br0" timeOffset="12151.695">7800 8426 153,'-10'-8'336,"2"1"-125,-9-5-62,10 2-28,1-2 2,4 8-10,2 2-67,2 4-46,4 5-11,1 2 9,8 4 1,5 1 1,0 2 0,6-1 0,6-6 1,1-2 0,11-3-1,8 0-51,10 2-204,92-20-415</inkml:trace>
  <inkml:trace contextRef="#ctx0" brushRef="#br0" timeOffset="12512.7156">11902 8402 915,'0'0'33,"-1"0"-33,0-2-187,-3 6 34,-2 2 115,0 6 22,-1 2-46,-17 23-199</inkml:trace>
  <inkml:trace contextRef="#ctx0" brushRef="#br0" timeOffset="13036.7456">14792 10620 310,'169'14'0,"-71"6"0</inkml:trace>
  <inkml:trace contextRef="#ctx0" brushRef="#br0" timeOffset="14848.8493">20748 11063 535,'-3'-6'143,"3"3"-76,-2-6-56,2 8-11,0 1-147,-7 11-314</inkml:trace>
  <inkml:trace contextRef="#ctx0" brushRef="#br0" timeOffset="16595.9492">11040 12625 12,'-3'-3'337,"2"1"-184,-4 1-61,4-2-43,1 1-32,1 4-17,4 4-62,6 2 31,-1 4-2,3 4-5,2 3 5,4 1-48,33 32-181</inkml:trace>
  <inkml:trace contextRef="#ctx0" brushRef="#br0" timeOffset="17090.9775">14712 12845 824,'-2'-9'116,"0"5"-32,1-7-50,-3 10-34,2 2-108,1 9-141,-8 23-229</inkml:trace>
  <inkml:trace contextRef="#ctx0" brushRef="#br0" timeOffset="20351.164">19570 17676 721,'-2'-4'171,"1"2"54,1-2-92,-2 4-91,4 0-34,-2-1-8,0 1 0,0 0 8,-2 0 8,4 0 5,-4-3 29,2 3 43,0 0 16,-1-4-20,-3 1-46,3-2-26,-1 3-17,-1 0-2,3 4-40,0-2-16,3 0-13,-3 0 14,0 0 26,0 0-8,2-2-6,-2 2 19,0 0 25,0-2 1,-2-2 0,-2-2-16,-2 4-159,-30 9-448</inkml:trace>
  <inkml:trace contextRef="#ctx0" brushRef="#br0" timeOffset="20883.1944">19619 17896 833,'5'-15'106,"-1"0"-50,3-11-19,6 10-4,-7 9-7,-2 5-26,7 10-23,0 7 17,3 13 6,6 13 84,-1 8 17,0 6-40,3-2-28,-3 3-13,3 3-10,2 8-8,9 21-2,30 72 15,-44-108-3,21 48-6,-9-26-6,-5-25-1,3-27-20,0-22 21,1-31 161,6-35 34,28-83-90,24-67-47,17-3-38,-38 118-20,-34 74-156,-1 7-206,73-49-565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3:11:44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26122 4950 541,'-1'-6'216,"-4"2"-11,0-7 17,4 0-16,-2 1-17,0 3-29,1-2-23,0 3-44,2 4-38,0 0-31,0 2-24,-2 2 0,2-2-1,0 2-5,-1 0-3,1-2-1,-2 3-1,2-2 10,-2 5-6,2 6-4,0 11 10,2 11 1,0 13-1,1 6 1,1 10 1,0 2-1,-1 0 1,2 1 1,1-1-2,-3-5 0,2 3 1,-1-7-1,-1-1 1,1-4-1,-1 3 0,0 5 0,0 9-1,1 64-1,-2 26 1,3 17 1,-5-75 0,0-59 1,0-4 5,0 1 0,-3 36-5,0-9 7,0-1-2,0 0 1,0 1-5,0 0 4,0 0-5,0 2 0,0-4 5,-3 1-6,1 2 0,1-2 0,-2 1 0,0-4 0,-1-5 0,0 1 0,0-6 0,1 2 1,-1-2-1,1-6 0,4 3 0,-1-3 1,0 7-2,1-3 2,0 4-1,0-6 0,-1-5 1,2-2-2,-1-2 2,2-3-1,-3 0 0,3 5 0,-4 5 1,1 12 0,-4 8-1,1 3 6,-2 3-5,5-7 0,-3 7 5,2 0-6,2-4 1,1-4-1,0-15 0,-3 4 0,-2-4 0,3 0 1,-1 10-1,-3 4 1,2 2 0,-1 6 0,1-4 0,1-5 0,2-1 1,1-1-1,4 5 0,1 2 0,1 1-1,1-2 0,-3-3 0,-1-7 0,-1-2 0,-2 10 1,-3 11 5,0 5-6,-2 3 1,1-3-1,-1-10 0,1-11-1,0 1 1,4 1-1,-1 12 0,1 4 1,-1 0-1,0 3 1,-1-3 9,-1 7 11,1 7-14,-2 2 0,0 0 1,1-7-5,0-6 7,4 7-3,3 6 10,-2 1-14,3 1 4,-1-3 6,-1 11-3,-2 82-8,-13 59 12,-2-3 2,2-105-4,-1-17-5,10-72 1,-2-2-1,2-5-5,1 35 0,-2-11-1,5-11-20,2-9-41,0-12-34,2-6-167,26 14-298</inkml:trace>
  <inkml:trace contextRef="#ctx0" brushRef="#br0" timeOffset="1364.078">29315 4679 256,'-2'-3'318,"2"2"-114,0-1-51,-2 2-43,1 2-23,1-2 7,0 1-25,0-1-30,0 3-24,0 0-14,1 7-1,1 13 0,0 8 2,1 13 14,-2 6 4,1 11 1,-2 5 3,0 8 10,-2 14-2,1 58-8,-6 20-2,-2 15 7,-5-63-8,3 26-2,-5 6-7,-1 2 2,0 25-4,0-35 2,1 3 6,7 4-6,-3 11 3,3 3-3,3-1 0,5 0-3,-3 27-8,8 11-1,-4-9 0,-2-31 0,-5-10 1,1-9 0,-5-13 0,2-11 10,-3-4 2,2-6 5,0 11-9,5 11 8,-5 8-1,4 24 4,2-22-4,4 5-7,-3 12 5,3-1 1,0 0-8,-3-14 1,2-24 2,1-15-2,0-59 14,0-2 14,0 3-1,0 42 1,0 8-6,1 66-12,2 37-5,0 22 10,5-55 1,-6 4-6,5-13 1,-2-16-5,-3-13-5,4-26-8,-6-57 8,0-3-3,-1-4 3,1 32 5,-2-10 1,-1-9 3,1-4 1,0 0-2,2 6-8,-3 2 6,3 4-5,3 6-4,-3 1 0,0-2-5,2-3-1,-2-13 1,0-8 5,0-15-4,-2-7-1,2-12 1,0-1-1,0-3-1,0 0-4,0-3-53,-3 3-47,0 0-32,-6-10-148,-38-80-734</inkml:trace>
  <inkml:trace contextRef="#ctx0" brushRef="#br0" timeOffset="3895.2228">25848 7918 600,'0'-10'170,"0"-2"-8,-3-5 15,2-1 6,-1 6-24,0 1-33,1 3-11,0 4-17,1 0-22,0 4-17,0 0-13,-3 0-14,3 0-14,0 3-9,0-2-9,0 2 0,0-2-2,-1 1-5,1-2 1,0 3-5,0 1 2,1 10 8,4 3-1,3 11 2,2 4 0,2 5 1,-2-2 0,4 1 0,-1 1 0,3-2 0,-2 5 5,2-3-6,-2 4 1,-1-6 0,-4-2 0,2-1 0,-4-6 0,-1-3 0,-3-6 0,4 0 0,-5-2 0,4-1 0,3 1 0,-5-3 0,5-2-1,-5-4 1,2 0 0,0-2 0,2-3 0,-2-1 8,0-4 0,3-9 5,4-10 7,6-16 0,0-15 0,2-8-9,-3-5-11,2 4 5,-6 2-5,2 7 0,4 6 0,-7 3-1,-1 14 0,0 9-1,-7 10 0,-4 10-9,-1 2-34,0 7-77,-1 8-73,-3 4-13,-3 7 48,-5 6-162,-25 17-270</inkml:trace>
  <inkml:trace contextRef="#ctx0" brushRef="#br0" timeOffset="4870.2785">25078 7420 358,'0'-5'991,"0"1"-822,3-8-97,1 3-31,5-1 20,5-1-5,3-3-26,12 2-18,2-3-6,7 3 0,-1 1-5,-6 0 0,-3 6-1,-8 0 0,-8 7-19,-3 1-112,-5 2-49,-4 3-97,-4 2-1,-4 2 119,-1-5-84,-1 1 95,-1-6 124,2-2 24,0 0 93,2 0 31,-3 4-53,0 5-38,-8 12-8,2 5 34,-2 14 20,6 6 2,4 13 24,5 13 0,4 9-12,5 3-3,3-4 6,0-8-25,4-13-14,-5-7-9,-2-9-29,-6-7-4,-5 2-3,-8-2 0,-10 4-3,-10 1-7,-7 1-2,-5-7-18,-2-5-12,3-9 9,7-4 20,11-10 1,8-9 4,12-2 5,4 0 54,4-2 54,1 1-51,8-2-49,4-4-10,12-5 8,7 0 17,3-1-4,-3 5-2,-4-2-13,-1 6-4,0 0-8,-3 2-1,-2 3 1,0 1-2,-4 4-12,3 0-138,-7-1-125,28 2-304</inkml:trace>
  <inkml:trace contextRef="#ctx0" brushRef="#br0" timeOffset="5100.2917">25506 8163 812,'0'2'523,"-2"0"-413,0 4-65,1 4-17,0 9 26,-1 14 0,-1 9-22,3 13-13,0 0-11,0-4-7,-1-4 1,1-10-2,0-3-15,0-6-84,-2 0-72,-15 31-333</inkml:trace>
  <inkml:trace contextRef="#ctx0" brushRef="#br0" timeOffset="6300.3603">28803 7600 593,'0'0'147,"0"0"-84,0 0 60,0 0 75,0 0-34,2 2-70,3 6-55,2 4-6,3 6-1,4 5-2,0 3-6,-2 1-5,5 4-4,-7 2 5,1 3 31,2 7 10,-4-1-4,-1 6-7,5-3-23,2 7-18,6 17 0,7 12-3,2 10-5,3-1 5,-2-7 3,-6-13-9,-4-14 1,-9-18 5,-3-15-5,-6-16 0,-3-5 18,0-8 97,-1-12-7,-2-14-70,0-12-27,1-8-3,2 4-3,5 3-6,-1 11-1,3 12-9,-1 3-7,2 8-17,1 0-16,4-1-29,2-3-71,6-3-75,-1-5-104,36-68-304</inkml:trace>
  <inkml:trace contextRef="#ctx0" brushRef="#br0" timeOffset="7026.4019">29536 7890 1088,'-3'0'189,"0"0"-118,-5 4-58,-2 3-12,-2 8 9,-3 10 11,0 5-1,-4 7-1,3 8 22,0 1 7,-1-1-14,-3 1 7,4-4-8,-4-1-17,-1 0-4,0 0-12,-4-3-27,0-2-117,2-6-148,-5-3-202</inkml:trace>
  <inkml:trace contextRef="#ctx0" brushRef="#br0" timeOffset="7794.4458">30089 7275 1493,'0'-1'181,"2"-2"-121,-2-5-39,3 6 0,6 2-6,6 2 6,11 2 0,9 3-3,6-4-3,2 3-3,-3-3-4,-3 0-7,-1-3 8,-2 0-1,-6-3-8,-7 0-6,-10 0-63,-4 2-17,-7-1 4,-4 2-16,-2 0-34,-5 0 36,2 2 45,-4 2 26,2 7 13,1 7 12,-2 9 0,0 11 45,-4 10 21,4 17 28,-6 10-11,8 5 20,-4 5-20,2 1-13,3-8 5,-1-9-45,4-8-18,1-8-3,-1-5-7,-3 0 4,-1-3 1,-2 2-7,-3-7-18,2-9 12,3-8-7,-3-15 5,-2-5 8,-4-3 6,1-3-5,0-1 5,7 2-5,3 0 1,6 0-2,4 2-6,3 2-3,6 2 9,9 6 12,9 2 39,11-3 13,4-3-4,2-6-9,-4-4-6,1-3-10,-2-5-17,-3-2-9,-5 5-2,-7-4-7,-6 7 0,-8 3 0,-6 0-1,-4 3-22,5 0-34,0 0-36,2 3-108,5-3-157,27-18-458</inkml:trace>
  <inkml:trace contextRef="#ctx0" brushRef="#br0" timeOffset="8034.4595">30801 8265 1374,'0'0'286,"0"0"-181,0 2-75,0 1-30,1 7-1,4 12 1,2 12 52,2 14 5,-4 9 11,-4 6-19,-4-4-14,-3 0-2,-6-18-17,1-2-10,1-9-6,0-7-56,-1-3-137,-12-11-366</inkml:trace>
  <inkml:trace contextRef="#ctx0" brushRef="#br0" timeOffset="10469.5988">30724 8271 497,'0'0'202,"0"0"-53,0 0 5,3-1-4,-3 1 14,0 0-20,0 0-21,0 0-6,0 0-12,0 0-11,0 0-10,0 0-24,0 1-21,0-1-21,-3 2-9,2 2-9,1-4-5,0 0-2,0 6-4,4 0 4,6 4 7,-1 1 0,5 7 1,-2-5-1,5 5 0,-5 0 1,1 4 0,-1-5-1,-6 3-6,-3-2-15,-3-5 13,-4 10 8,-2 2 0,-9 5 1,0 4-1,-4 2 2,-3-2-2,3 0 0,0-2 1,6-8-1,5-6 0,-2 2 0,5-10 0,0 4 0,3-5 0,-2-1-1,3-2-17,0 2-6,1-8 3,0 3 11,0-3 4,0 0 6,0-3 0,1 3 0,-1 0 1,1 0-1,-1 0 0,4 0 2,-3 0 17,4-3 13,2-2-17,8-1 0,5-2-6,9 0-3,5-3-5,3 4 0,0 0 1,-3 1-1,0 0-1,-3 1 2,-7 2-1,0 3-1,-7 0-1,0 3 1,-4-3-1,-3 3 1,-5-3-1,-3 0 1,-2 0 1,0 0-1,0 2 0,-1-2-1,1 0-23,0 0-98,-1 2-154,-3 8-226,-20 23-212</inkml:trace>
  <inkml:trace contextRef="#ctx0" brushRef="#br0" timeOffset="36729.1008">3703 7308 1223,'-2'0'215,"2"4"-149,-4-4-58,4 3-8,0-2-9,0 1 0,6 4 9,5-2 12,2-1 40,5 4 20,4-6 2,2-1-14,7-1-21,5-2-27,11-3 12,4 3-23,6-1 5,0-2-1,-7 2-5,-8 4 0,-6 0 1,-9 0-1,-8 0-75,-8 0-99,-8 10-156,-39 37-305</inkml:trace>
  <inkml:trace contextRef="#ctx0" brushRef="#br0" timeOffset="36986.1155">3706 8002 1062,'-3'3'448,"3"-3"-338,0 1-110,4 1-13,9 2 13,16 0 11,11 4 46,15 3-9,6-1-20,0-1-10,1 4 3,-7-9-7,-6-2-2,-3 0-6,-8-2-5,-6-4-1,-8 0-57,-8-3-153,-5-4-35,-29-45-206</inkml:trace>
  <inkml:trace contextRef="#ctx0" brushRef="#br0" timeOffset="37263.1313">3689 7399 1099,'0'0'183,"-2"0"-86,2 0-67,0 7-19,-3 9 5,3 17 11,3 18 6,-1 16 8,3 14-7,-2 3 1,6 59-7,-5-96-11,3 53-8,-4 1 0,4 53 0,-5 10 0,-6-6-9,0-116-68,3-3-48,1-7 4,5 27-154,21 6-238</inkml:trace>
  <inkml:trace contextRef="#ctx0" brushRef="#br0" timeOffset="37585.1497">4930 7671 859,'-1'0'916,"1"-1"-789,0-2-101,1 6-19,1-3-7,3 0-16,8-3 16,12 3 1,9 0 0,7 3 6,4 4-6,-1 1 1,0 1-1,0 3 10,-2-4-4,-3 0-7,-5-1-5,-8-2-71,-3 1-65,-10 4-98,-19 20-282</inkml:trace>
  <inkml:trace contextRef="#ctx0" brushRef="#br0" timeOffset="37812.1627">4807 8341 1288,'0'0'276,"9"0"-269,8-1-5,9 1 52,12-4 30,13 0-5,13 4-22,4 0-6,1 4-27,-2 4-1,-8 2-7,-6-3-7,-9-1-9,-4 4-6,-4 6-117,29 20-435</inkml:trace>
  <inkml:trace contextRef="#ctx0" brushRef="#br0" timeOffset="39583.264">28940 8945 952,'0'0'228,"0"0"-141,0 0-24,2-1 91,-1 1 16,2 0-67,-1 0-41,-1 0-2,5 0-21,6 0 0,6-2-2,15-1-10,8-4-7,7 4-10,8-4 3,6 3-12,4 4 4,6 4-4,0 6-1,0-2-39,-8 9-93,-8 3-141,24 44-303</inkml:trace>
  <inkml:trace contextRef="#ctx0" brushRef="#br0" timeOffset="39965.2859">28443 11348 588,'5'1'467,"2"2"-375,13 5-17,10-1 88,19-4 38,15-12-33,57-4-49,30-11-40,1 12-28,-69 10-33,-44 2-9,-2 6-9,-1 0 0,36 8-30,-11 4-63,-9 3-81,-10 0-56,-16 3-85,-4 25-177</inkml:trace>
  <inkml:trace contextRef="#ctx0" brushRef="#br0" timeOffset="41173.3549">6259 7279 1367,'-2'0'150,"2"1"-98,-3 2-32,0 4 8,1 9-13,-1 16 3,0 13 14,2 13 4,-2 6 16,-1-2 16,-1 0-19,0-1-14,-2 5-8,1 8-12,-3 6-6,0 3 0,0 1-8,-3 2 0,5-3-1,1 3-54,4-2-9,2-10-84,2-15-111,4-24-230,16-40-74</inkml:trace>
  <inkml:trace contextRef="#ctx0" brushRef="#br0" timeOffset="41729.3868">6273 7290 824,'0'-1'173,"3"-2"-112,4-4-29,6-1 82,10-3-2,9 2-14,5 3-28,9 2-13,1 4-4,0 4-11,-7 2-14,-3 4-8,-11 12-14,-5 7 4,-12 12-10,-13 14 0,-18 21-10,-36 62-16,-31 14-2,54-104 10,6-10 10,-30 33 8,13-19 0,12-27 15,17-11 33,8-12 0,9-10-6,11-6-42,9-8-12,16-9-18,13-3 9,10 3 7,-2 10 5,-1 11 9,-9 10-9,-6 8 9,-6 14 7,-1 7 28,-4 8-5,-7 4 12,-4 4-5,-8 0-4,-10 0-4,-7 3 1,-17-1 10,-14 4 2,-19 7-18,-60 28-12,-30-8-3,-1-20-3,108-53-4,9-5-2,-3-1-45,-24-9-113,9-17-295,1-104-739</inkml:trace>
  <inkml:trace contextRef="#ctx0" brushRef="#br0" timeOffset="41999.4022">7371 7279 1272,'0'-2'173,"0"2"-106,0 0-53,7 0-8,6 0 12,10 0-2,9 0-2,11 2-8,5-2 3,0 0-2,-2 0-6,0-2 6,-6 2-7,-7 2-113,-13 2-173,-19 11-364</inkml:trace>
  <inkml:trace contextRef="#ctx0" brushRef="#br0" timeOffset="42415.426">7601 7350 990,'-4'0'299,"0"0"-124,-3 3-10,5 1-49,0 8-76,5 8-26,4 9-13,0 16 10,5 10 4,2 10 13,-5 7 4,-5 5-5,-2 16-8,-8 0-1,-12 4-6,-6 0 2,-13-3-4,-4 0-2,-1-5-8,5-15-8,5-25-2,12-17 5,8-20 5,9-11 15,3-2 14,3-4 28,4-5-21,3-2-26,3-6-8,8-3 8,3 2 13,6 3 17,4-1 5,5 4-7,4-2-2,3 4-18,1-1-9,0 2-8,-1 3 1,-8 4-2,-1 3 0,-9 4-21,-9 2-71,-3 4-71,-7 7-301,-2 20-354</inkml:trace>
  <inkml:trace contextRef="#ctx0" brushRef="#br0" timeOffset="42795.4477">8145 8232 1230,'5'-3'236,"1"-1"-152,5-3 58,5 5 1,0 0-59,5 6-33,1 7-18,1 2-8,-4 8-2,-4 3-4,-6 3-14,-9 4-5,-12 13-22,-9 3-85,-8 7-91,-1 3-18,-3-8 86,4-4 23,9-15 67,4-14 40,9-5 99,6-8 69,2-6-33,6 3-29,4-4-31,7 0-37,6-2-1,7-3 4,6-3 7,2 2-3,0 1-14,-1-3-17,-6 4-8,-8 6-6,-5-2 0,-7 2-66,-6 4-137,-2 2-121,-18 2-397</inkml:trace>
  <inkml:trace contextRef="#ctx0" brushRef="#br0" timeOffset="44816.5633">9169 7645 745,'-9'-6'263,"-1"-1"-50,-10-7 12,4 4 3,-2 4-29,6 0-53,6 2-49,3 4-38,5 0-26,-1 0-18,0 0-14,3-1-1,0 2-8,12 2 7,7 2 0,18 0 1,12-2 0,13-5 0,-2-4 1,2-3 1,-3-5-1,1 4 1,-2-3-1,2 2-1,-2 0 0,-2 1-24,-6 4-37,-12 4-47,-5 4-138,-14 11-216,-10 41-233</inkml:trace>
  <inkml:trace contextRef="#ctx0" brushRef="#br0" timeOffset="45153.5826">9147 8306 1449,'0'0'333,"0"0"-210,0 0-90,10 0-26,12 0 13,14 0 47,15-1-14,12 1-22,2-3-8,4 3 2,-2 0-5,2 4-4,0 4-2,2 0 10,-7 5-9,-1-3-6,-12 4-8,-7-3 5,-8-1-6,-12 0 1,-5-1-1,-7-6-6,-6-1-7,-4-2-11,-4 0-17,-5-4-41,-4-2-206,-44-27-405</inkml:trace>
  <inkml:trace contextRef="#ctx0" brushRef="#br0" timeOffset="48457.7716">11043 8767 1358,'0'0'273,"0"0"-183,8-2-69,11-3 3,12 0 21,12 0 22,1 1-26,-3 3-4,-6 2-16,-13 4-3,-4 1 0,-9 4-12,-7 3-4,-8 13 47,-17 19-23,-16 22-22,-17 21-4,-54 55-24,73-93-1,-34 38 2,13-12 14,17-21 9,19-25 0,15-18 5,4-9 13,9-6 20,8-6 1,9-3-23,17-7-4,12 0 0,8-2-3,3 11-3,-2-3-5,0 5 8,-3 0-9,-4-3-63,-4 1-143,-3-1-242,40-45-318</inkml:trace>
  <inkml:trace contextRef="#ctx0" brushRef="#br0" timeOffset="48661.7833">11726 8805 962,'0'0'748,"2"0"-615,5 4-112,5-3 32,14 1 43,11-2-33,9-3-33,9-4-17,3 0-2,2-2-11,-6 0-12,-4 9-84,-10 0-162,-11 9-262,-24 20-302</inkml:trace>
  <inkml:trace contextRef="#ctx0" brushRef="#br0" timeOffset="48848.794">11988 8895 1022,'-7'5'225,"-2"5"-122,-7 12 19,-1 11 29,-4 13-1,-9 16-22,-8 21-43,-29 61-28,44-95-28,-17 41-16,10-19-7,9-20-6,12-22-4,8-17-79,8-10-176,17-11 11,88-102-293</inkml:trace>
  <inkml:trace contextRef="#ctx0" brushRef="#br0" timeOffset="49043.8051">12113 9132 973,'-2'2'297,"2"0"-110,-2 10 20,-4 3-6,-2 21-36,-1 14-72,2 7-31,0 8-32,7-1-14,7-9-7,7-6-8,6-11 5,6-9-5,2-7-1,8-10-3,8-4-36,5-8-82,6-9-390,77-53-770</inkml:trace>
  <inkml:trace contextRef="#ctx0" brushRef="#br0" timeOffset="50477.8871">13199 9149 303,'0'0'198,"0"-1"-54,0-6 33,0 4 52,0-3-10,-3-1 12,2-3 9,-4-1-67,-1-7-68,-3-1-56,-4-4-28,1 1-11,-4-4-10,0 0-6,-2 4-18,3 6 8,-2 0-1,7 6 7,-3 6 8,2 2-7,-3 7 8,0 4-8,-2 12-4,-2 13-1,3 15 7,-1 19 5,8 13-5,-1 9 5,5 2 1,7-9 0,1-18 0,6-20-5,7-17 5,-2-14 1,6-7-1,3-7-8,2-7-27,-1-7-56,4-5-14,-5-4-44,-2-8-47,-2-9-101,31-91-4</inkml:trace>
  <inkml:trace contextRef="#ctx0" brushRef="#br0" timeOffset="50725.9013">13312 8325 345,'-3'-3'1038,"1"3"-843,-2 0-150,-2 10-44,-4 12 20,-1 18 19,-2 26 16,-3 25 1,-3 74 27,8 29-39,6-2-11,5-72-11,7-14-11,-1-57-6,2-2 1,-1-8-7,16 38-31,-3-11-143,6-17 0,2-17-188,31-28-249</inkml:trace>
  <inkml:trace contextRef="#ctx0" brushRef="#br0" timeOffset="51274.9327">11094 7786 1045,'-8'0'208,"3"4"-149,-8 2-52,2 4-7,3 2 0,-1 0 0,5 2-27,8-5-9,3 1 0,10 6 31,11-5 5,20-3 105,14-5 47,67-6-16,32-6 2,24 9-46,-55 11-28,11 13-29,20-1-11,19-13-3,24-7-8,-29-7-2,-5-2-4,-21-10 2,-24 4-1,-28-10-8,-63 18-5,-8 1-89,-8 0-139,34-10-388</inkml:trace>
  <inkml:trace contextRef="#ctx0" brushRef="#br0" timeOffset="51664.955">11535 6390 1024,'0'-1'258,"2"2"-194,1 5-52,6 8-3,7 12 75,7 11 6,6 12-9,0 8-21,-4 8-15,-4 3-4,-10 7-10,-13 5 1,-14 8 1,-35 56-9,-37 10-24,53-105-14,4-2-98,-32 42-89,10-17-89,-40 43-203</inkml:trace>
  <inkml:trace contextRef="#ctx0" brushRef="#br0" timeOffset="52211.9863">11611 6705 577,'0'-13'599,"0"4"-398,-1-11-15,1 10-5,0 7-43,0 3-87,1 3-51,4 4-31,7 10 14,2 12 11,7 12 6,-1 12 0,-2 10 11,-8 9 9,-4 5 13,-6 7-11,-4 5-5,2-3-17,2-4 1,2-15-1,8-13 0,2-20 0,-1-13 1,6-15 1,3-13 8,2-19 4,11-19 7,3-13-6,0-15-3,-2-4-6,-4-5 4,-2-1-10,-7-2 0,-2 0-17,-5 9-10,1 5 6,-5 12 20,-1 18-1,-3 12 2,-4 13 0,-1 10 0,-1 6 0,-1 4-7,1 7-16,-2 15 23,2 18 18,-1 12 0,1 16 0,-2 1-3,1 5-3,1-1-5,1-4 1,4-3-2,6-7-6,0 0-92,8-3-187,39 68-344</inkml:trace>
  <inkml:trace contextRef="#ctx0" brushRef="#br0" timeOffset="52528.0044">12520 7253 1298,'0'0'285,"0"4"-207,3 6-49,-2 0 29,5 3-11,1 2-25,4-4-7,4-3 3,6-8 17,2-6 22,4-6-23,-2-10-8,-5-9-10,-3 0-1,-5-10-3,-8-6 0,-8-1 0,-9 2 35,-7 8 41,-5 13-31,-5 11-36,-5 10-21,4 10 0,4 6-7,7 5-1,7 3-26,6 0-52,10 3-47,3-3-137,11 2-192,48-6-209</inkml:trace>
  <inkml:trace contextRef="#ctx0" brushRef="#br0" timeOffset="53099.0371">13026 6545 1550,'1'0'266,"-1"0"-197,3 0-11,7 0 5,8-4-25,14-6-22,12 4-8,11-7-2,6 3-6,-4-2 0,-3 5-6,-11-2-51,-15 5-78,-15 1-94,-10 3-40,-16 0-103,-55 28-219,38-11 300,17-10 291,2 0 204,5-2-22,-4 11-1,-2-3-53,12 4-32,5 2 10,2 7 44,1 5 9,-1 6-55,3 1-25,-4 1 8,1 2-33,-7 2-16,-8 8-10,-6 4-8,-6 6 2,-13 6-1,-6-1-21,3-9-7,3-14-25,7-15 10,5-15 15,4-7 7,4-8 8,4-4 47,5-1 55,1-5-1,4-3-22,3 4-27,4 0-34,8 5-21,8 3-5,10 0-1,7 3 1,2 3 1,3-2-1,3 1 0,-1 0 1,0-4-1,-5 2-17,-4-2-121,-3 1-352,28-20-489</inkml:trace>
  <inkml:trace contextRef="#ctx0" brushRef="#br0" timeOffset="53295.0483">13724 6967 337,'0'0'1210,"0"0"-1023,0 0-119,1 3 11,1 8-20,1 13-7,1 16 11,1 15-6,-2 6-30,0 6-9,2-5-7,0 1-11,3-4-2,-2 2-82,-1 2-276,-10 60-825</inkml:trace>
  <inkml:trace contextRef="#ctx0" brushRef="#br0" timeOffset="54186.0992">13364 8060 378,'0'-6'96,"-1"-2"-83,-2-3-4,0 0 39,-4 3 104,0 2-10,1 2-10,-3 0 6,-1 3 45,1-4-7,0-1 8,2 2-38,-3 1-52,8 0-50,0 2-29,2 1-15,0-2-1,0 2-27,0 0-17,0 2 13,0-2 13,0 1 5,0-1 13,2 0 1,2 0 33,16 0 18,16-5 0,25-9-3,74-16-24,49-8-10,4 24-8,-75 18 3,-5 7 0,-13 3-3,-59-12 0,-6 4 0,-6-4-5,21 6 5,-20 0-6,-10-7-1,-11 5 0,-5-3-67,-2-3-61,-5-3-33,-19-16-433</inkml:trace>
  <inkml:trace contextRef="#ctx0" brushRef="#br0" timeOffset="54445.114">14343 6915 1662,'-3'-1'297,"1"-1"-196,-1-2-76,5 2-7,-2 2 21,1-1-31,1-2-8,0 3-65,2 3-104,4 4-160,-1 6-257,2 23-240</inkml:trace>
  <inkml:trace contextRef="#ctx0" brushRef="#br0" timeOffset="54744.1312">14652 6483 1528,'0'0'211,"0"0"-154,0-2-45,3 0 42,9-3 42,19-2-52,17-5-28,19-2-10,8-1-4,1 1 4,-6 4-6,-12 3-3,-14 1-32,-10 6-88,-15 1-126,-15 8-318,-57 28-231</inkml:trace>
  <inkml:trace contextRef="#ctx0" brushRef="#br0" timeOffset="55088.1508">14877 6689 1171,'0'16'214,"3"3"-157,3 22 23,5 6 53,2 4 23,4 1-33,0 10-43,0 5-47,-2 1-12,-2 3-6,-11-5-5,-11-7-4,-6 0 5,-15-10-11,-6-2-19,-13-8-37,-1-10-13,3-13 0,5-13 41,9-10 23,11-7 5,11-5 30,4 3 44,9-1 11,6 3-19,3-2-31,7 8-5,6-3-6,6 5 0,7 2-2,9-2-1,3 2-7,6-2-8,-1-1-1,0 2-5,-4 4-66,-6-2-114,47 3-517</inkml:trace>
  <inkml:trace contextRef="#ctx0" brushRef="#br0" timeOffset="55447.1714">15540 7256 1668,'8'1'199,"3"2"-145,8-2 47,3 5 2,6 2-41,2 1-34,4 7-16,-2 6-6,-6 6-6,-10 5-33,-10 8-56,-12 9-43,-13 5-6,-17 0-85,-6-4 71,-4-9 97,3-11 55,7-10 36,11-14 100,13-7 64,8-2 10,9-3-66,7-6-71,13-1-52,8-1-9,11 1-10,5 8-1,3 4 0,-3 3 1,-3-2 4,-8 7-6,-8-3-10,-11 5-85,-4 4-263,-36 12-509</inkml:trace>
  <inkml:trace contextRef="#ctx0" brushRef="#br0" timeOffset="63215.6157">17045 8336 97,'3'-8'874,"-2"2"-675,2-8-101,0 16-83,4 10 12,0 7 49,2 10 34,-2 3 5,0 4-20,0 3-16,0 0-26,-1 5-29,-8 4-5,-2 1-4,-8 4-15,-3 2-42,-10-2-105,-5 2-150,-61 81-354</inkml:trace>
  <inkml:trace contextRef="#ctx0" brushRef="#br0" timeOffset="64076.6649">19025 7677 1286,'-10'-10'129,"-3"6"-129,-6-9 6,4 4-6,4 7 15,6-2 35,10 0-50,17 2-27,15 1 27,20-2 27,14 6 4,7-3-11,-2 3-11,0-2-8,0-1 12,-11 0-7,-10 4-6,-15 4-11,-20 9-36,-15 11 16,-16 12 31,-18 16 6,-16 14-6,-16 1-52,-12-3-32,-3-7 22,1-6 17,2-2 45,8-6-1,14-2-9,12 0-40,9 0 4,6 4 23,11-2 1,8-5 8,8-10 2,6-9 6,10-4-7,10-6 13,5-4 48,8-7-14,6-4-14,3-4 2,1 0 4,4 9-17,-4 4 69,-3 6-27,-2 6-33,-7 6-6,-7 4 46,-8 9-22,-2 3-28,-11 4-7,-6 6 62,-7-5-16,-12 2 20,-9-9 25,-12 1-1,-15 4-14,-12-3-41,-12-1-20,0-6-8,1-10 5,8-14-12,14-12-1,12-11-33,13-13-69,4-8-71,14-14-149,27-117-420</inkml:trace>
  <inkml:trace contextRef="#ctx0" brushRef="#br0" timeOffset="64332.6796">20450 7592 1451,'-6'13'150,"1"10"-122,-7 26-19,-10 80-9,-2 45 1,13 15 53,3-52-11,-3 34-13,1-26-16,5-16-5,5-20 1,4-70-10,-1-3-67,2-6-98,4 27-152,28 10-180</inkml:trace>
  <inkml:trace contextRef="#ctx0" brushRef="#br0" timeOffset="64667.6987">20951 8236 1290,'9'3'135,"0"-2"-125,5 1 2,8 2 24,1-4 36,9 0 26,12-2-46,10 2 5,12 2 5,8 3-8,1 9-18,-2 4-3,-1 7 6,-9 5-38,-7 9 0,-14 6-1,-11 14-1,-5 9 1,-11-1-5,-4-4 4,-9-10-22,-7-12 21,-11-2 2,-5 4 11,-3 1 5,-4-8-7,4-8-9,-1-14-43,1-11-98,-3-6-200,-32-65-292</inkml:trace>
  <inkml:trace contextRef="#ctx0" brushRef="#br0" timeOffset="64864.71">21597 7547 1689,'-5'20'144,"-2"12"-116,-11 34-16,-22 87-12,-14 35 27,5-14-1,12-55-8,-4-12-5,-5-1-2,-9 8-11,0 2-158,-10-14-402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3:13:49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4595 6575 204,'0'-8'277,"3"-2"-212,0-2-65,1 2-8,-4 9 1,-3 8-107,-4 5 72,-4 5 31,-5 3 11,2 2 1,-2-6 1,-20 17-2</inkml:trace>
  <inkml:trace contextRef="#ctx0" brushRef="#br0" timeOffset="875.05">5156 5883 847,'-5'0'225,"4"1"-98,-5 1-52,1 1-27,1-2 5,-1 5-22,0 6-20,-3 4-10,0 13 11,-1 12 41,1 8-26,5 9-12,3-2-6,3 5 0,7-6 0,2-6 21,9-4-6,4-6 9,5-4-5,7-3-17,2-6 26,-1-6-19,-4-9-1,0-6 1,2-9-3,2-12 7,5-14-1,2-19-9,4-17-1,-2-9-2,-8-8 10,-3 2-1,-11 1 5,-10 8-1,-12 5 7,-9 4 4,-7 10-14,-10 7-4,-2 6-1,-8 7-2,-3 11-3,-3 3-2,-4 8-6,-5 1 0,1 9-1,0 5-8,1 7 7,4 4-1,5 4 2,3 3-6,2 1 6,4 3 1,4-3-1,9-4-45,7 0-46,1 4-59,11 8-87,20 110-280</inkml:trace>
  <inkml:trace contextRef="#ctx0" brushRef="#br0" timeOffset="1943.1111">4180 9865 551,'-10'0'152,"2"0"-83,-9 0 40,-1 2 52,4 6-53,-3 0 15,1 3-30,3 6-44,-1 0-26,2 3-16,6-4-6,2 4 0,1 2-1,2 10 14,2 1 20,0 8-7,4 4-12,1 10 2,3 3 22,7 7-5,3 0-22,2-5-7,3-5-5,2-10 0,3-11 0,3-8-6,4-12 6,0-18 13,5-17 13,1-23 8,-2-18-4,-4-19-10,-11-9 8,-10-2 17,-18 2-18,-10 5-3,-11 7-6,-6 13 3,-4 8-19,-2 17-1,-1 9 6,3 14-6,0 7 25,5 9-26,2 8-14,3 14-32,2 15-17,5 21-18,4 13-78,10 15-108,27 130-402</inkml:trace>
  <inkml:trace contextRef="#ctx0" brushRef="#br0" timeOffset="2656.1519">6547 10101 849,'-10'-8'241,"1"2"-122,-13-2-62,5 4 6,-3 2 24,2 2 16,3 6-14,1 2-58,2 7-31,5 15 0,2 11 5,2 22 18,6 7 8,2 11 4,5-5-20,4 3-8,3-5 1,0-7-7,3-8-1,3-20-7,9-10 6,11-19 1,8-18 1,10-21 0,0-15 0,-3-16 6,-7-10-6,-6-5 6,-13 0-5,-3 1 17,-8-1 35,-14 5-7,-10 3-2,-12 3-2,-7 1-8,-9 7-25,-11 1-9,-4 13 0,-7 9 0,-5 12 0,0 14 0,0 10-1,-2 13-14,2 10 13,4 9-16,4 9-30,12 6-68,12 4-74,16 2-131,30 67-359</inkml:trace>
  <inkml:trace contextRef="#ctx0" brushRef="#br0" timeOffset="4015.2297">3837 9980 787,'-4'-1'222,"2"-3"-118,-1-4-53,0 5 33,0-1 37,0 1-17,0 3-41,3 0-39,-2 0-24,2 3-2,-1 4 2,-2 10 1,0 14 0,0 14 5,3 10-6,3 7 0,3 9 0,1 2 2,3 0-2,3 0 0,2-6 0,-1-8 0,2-10-1,1-8 0,0-9 1,5-9 0,2-11 9,7-7 5,7-10 13,9-17 15,7-13-8,6-16-11,-2-6-10,-6-6-5,-8 1 2,-8 5 8,-13 2 17,-10 10 8,-13 5 7,-11 3-8,-9-2-29,-11-2-5,-12-6-7,-8-3-1,-5-5-5,-1 3-3,-1 9-1,14 4 8,2 14-16,13 12 5,2 3 11,6 6-1,6 7 2,1 1-15,0 9-9,1 12 12,-4 15 12,-2 21 0,-1 20 0,3 9 1,4 5-1,10-6 0,6-11-1,6-10-9,10-12 9,7-12-14,10-12 14,11-19 1,9-17 7,5-22 10,7-19-1,-5-17-7,-6-12 2,-4-9-2,-10-7-9,-10-5 6,-10 0-4,-6 1 7,-16 7 9,-12 5 36,-9 12-20,-12 5-22,-7 6-1,-8 10-10,-1 12 11,-1 11-11,4 19-1,3 11 0,6 11 0,4 11-7,2 5 1,6 9-12,3 12 18,3 11 0,6 15 0,-1 5 0,7 5 1,3-3 0,1-7 0,6-10-1,0-8-2,5-11-64,5-9-45,6-10-78,11-15-124,89-56-330</inkml:trace>
  <inkml:trace contextRef="#ctx0" brushRef="#br0" timeOffset="5039.2882">5446 6125 307,'2'-5'105,"1"-3"-76,2-5-22,2-3-7,0-2 1,-4 2-1,-3 1 1,-1-3 1,-4 0 25,-2-1 48,-1 0 22,-1 5 31,-2 2 23,1 4-28,0 4-48,2 4 23,0-3-20,2 6-24,1-3-27,2 6-17,-1 5-10,-2 3-2,6 9-5,6 2 2,-2-4 5,2 2 5,0-7-4,2-2 6,2-6-1,-4-5-5,0-5 9,0-5 4,3-3-7,-3-7 1,-1-5-2,-3 0 0,-2 0 3,-2 1-3,-5 8 1,1 2 8,-1 3 9,-1 8 11,-2 0-19,2 4-15,0 5 11,0-4-11,5-1-1,3-4 0,3 0-21,-1 0-11,2 0-32,3 0 26,-4-3 25,7-1 4,-3-1 0,-1-6 0,-3 3-27,0 2-102,-3 9-134</inkml:trace>
  <inkml:trace contextRef="#ctx0" brushRef="#br0" timeOffset="6334.3623">4083 10181 361,'-6'-1'243,"2"-2"-60,-4-1-1,2 4-31,4 0-31,2 0-46,0 0-40,2 0-20,0 0-14,1 0-1,0 4 0,3 0 1,5 9 8,1-3-7,5 0 6,-5 1-7,-3-8 0,-3-3 0,-1 0 17,0-7 7,-4-4 6,1-4 0,-5-7-4,-6-3 13,0-2 13,-3 8-16,-1 4-3,-3 9 6,5 6-19,2 3-4,5 3-16,1 9-12,0 1 2,6 8-1,0 2 4,7-7-58,4-6-2,5-10 45,-2-9 22,1-7 19,-2-7 5,-6-6-1,-7 1 31,-10-1 12,-7 5-30,-8-2-21,-2 5-5,0 8 5,0 7 3,6 3-18,8 5-41,6 10-124,34 82-285</inkml:trace>
  <inkml:trace contextRef="#ctx0" brushRef="#br0" timeOffset="7336.4196">6697 10287 668,'-1'2'240,"-2"-2"-138,1 2-55,0 0-14,4 0 9,-2-2 0,2 4-11,1 0-5,1 7 16,0 1 16,-2 3-20,5 1-22,-5-7 1,2-4-1,-4-3 4,0-2 4,2-2-5,-2 2-2,0-1-10,0 1 1,0-3 5,0 2 2,0-4 3,-2-2-13,2-6-5,-3 4 0,2 3 8,-1 6 10,2 2-18,0 5 8,0 2 2,-4 8 40,-1 2 8,1 5-25,1-3-21,2-12-4,2-5-2,-1-4 3,3-2 7,-3-2-13,3 2-3,-2-6-52,4-8-44,-1-5-44,2-3-4,-4 3-51,2 13-45,8 31-91</inkml:trace>
  <inkml:trace contextRef="#ctx0" brushRef="#br0" timeOffset="10060.5754">5581 5844 511,'-2'1'129,"-1"-1"-90,0 2-9,-3 0 13,3-2 28,-1 0 19,1 0-20,2 0-28,1 0-31,0 0-11,0 0-1,0 2-15,0 4 2,0 4 8,0 7 6,0 0 1,0 6-1,-3-3 0,1-7-18,1-3-17,0-4-20,1 0-37,1-2-44,9-1-85</inkml:trace>
  <inkml:trace contextRef="#ctx0" brushRef="#br0" timeOffset="10253.5865">5470 5983 60,'0'3'28,"0"1"-2,0 0 35,0 0 31,0 0-14,0-1-20,0 0-2,0 4-20,0-3-23,2 1-13,2 0-14,2 3-102,8-2-91</inkml:trace>
  <inkml:trace contextRef="#ctx0" brushRef="#br0" timeOffset="10488.5999">5443 6067 502,'-1'0'137,"-1"0"-84,1 0-53,1 0 0,-2 0 28,2 0 37,0 0-32,-2 0-23,2 0-10,2 0-46,0 0-127,7 2-160</inkml:trace>
  <inkml:trace contextRef="#ctx0" brushRef="#br0" timeOffset="12074.6906">5519 5973 255,'0'0'100,"-2"0"-56,2 2-10,-2-2 2,1 1-9,0-1 8,1 3 14,0-3 1,-2 0-13,2 0-7,0 0-18,0 0-12,0 0 0,0 0-39,0 0-96,0 1-55,-8 5-55</inkml:trace>
  <inkml:trace contextRef="#ctx0" brushRef="#br0" timeOffset="13604.7781">5462 6053 48,'0'0'243,"0"0"-95,0 0-56,0 0-28,0 0 10,0 0-19,-2 4-37,4-4-18,-2 4 0,0 6 1,-2 2 25,2 4 7,0 1-11,0 2 11,0-1 0,0 5-10,2 0 11,-2 3 2,0-1-4,0 1-17,-2 3-9,2-3 1,0 0-1,-3-3 2,3-3 2,-1 2-2,-1-6-1,2 2-5,-2 3-1,2 2 5,0 2 2,0 1-2,0 2-6,0-1 1,0 5-1,2-9 1,-4 2 0,1 1 0,0-7 1,-3-3 5,3 0-5,-2-2-1,1-5 7,-1 3-7,3-5 0,-2-4 6,0 3-6,2-2 7,0 0-7,-1 2-1,-1-3 1,2 1 0,0 1-1,-2 1 1,2-1-1,-1 5 1,0-1-1,1 4 1,-2 4 0,2-2 0,0 6 0,0-2-1,2 0 1,-2-1 0,1 2 0,0 0 1,-1-1-1,-1-3 0,0 1 5,-1-5-5,0 0-1,1 2 0,-2-4 0,0 7 1,2-3 0,-1 4 0,-1-3 0,2 1 0,1-6-1,-4-1 1,4 4-1,0-6 0,0-1 0,-2 4 0,1 0 0,-2-1 0,1 3 0,-2 2 1,0 3-1,-2 4 0,2 2 1,-2-2-1,2 1 0,2-3 0,1-4 0,0 2 0,-1-7 1,2 0-1,-2 5 0,2-3 0,0 3 0,-1 0 0,1 4 1,-1 1-1,-1-1 0,2 4 0,-2-4-1,1 0 1,1-5 1,-2 3-1,2-5-1,-2 0 1,1-1 0,1 0 0,-3 3 1,3-1-1,0 3-1,0 3 1,0 5-1,3 5-7,-2-3 3,1 1 5,0-1 1,-2-4 0,0-3 5,-2-8-5,0 1 1,1-5-1,-2 3 5,0-3-5,-1 3-1,4 0 0,-2 2-1,1 1 1,1-3 0,-1 4 1,1 0-1,-4-1-1,4 1 0,0-5 0,0 1 1,-1 2 0,1-2 0,-1 0 1,-1-3-1,0 2 0,2-3 0,-1 1 0,-1 1 0,2 4 0,0 2 0,-1 5 1,1-1 0,0-1 9,-2 5-1,1-3 0,-1 7-8,-2-4 5,3-1-5,-2-1 0,3-3-1,-2-1 1,2-6 0,-1 2 0,-1-3-1,0 1 2,1-2-1,-1 2 1,1-2-1,-1-3 0,2 1 1,-1-2-1,1-2 0,1 0 0,-1-2 0,0 0 0,2 0 0,-2 0-1,0 0 2,0 0 4,1 0 3,-1-2-9,0 2 0,2 0-44,-1-2-49,1 1-79,19-25-95</inkml:trace>
  <inkml:trace contextRef="#ctx0" brushRef="#br0" timeOffset="14563.833">4249 10148 172,'0'-6'258,"-1"3"-162,1-8-48,-2 3-4,2-2 2,0 1 44,-2 1 3,4-1-27,-2 5-9,0 4-25,0 0-22,2 0-8,-2 0-1,0 0-1,1 0-1,2 0 1,0 0 0,3 0 0,1 0 2,1 0-1,0 0 8,0 1 0,4-1 2,-2 0 1,5-1 1,-2 0 2,0-1-6,1 0-1,-4 0-7,-1 0 7,0 0-8,-3 0 6,-4 2-6,0 0 0,-2 0 0,-2 0-15,2 2-63,0-2-30,-1 0 0,-5 2 18,-13-8-92</inkml:trace>
  <inkml:trace contextRef="#ctx0" brushRef="#br0" timeOffset="16553.9468">4220 10216 243,'2'-4'69,"0"1"-54,0-6-14,0-1 8,2-3 30,-2 3 12,-2-2-18,0 5 3,0 4 9,0 0 11,-2 3 1,2 0-41,-6 4-11,-1 4-5,-2 5-15,-6 1-1,1 8-2,3-5-9,3-5 4,4-4 18,2-6 5,1-2 14,1 0 14,1 0 4,-1 0-4,0-2-1,2 2-1,-2 0 5,0 0 2,1-1-13,1-2-10,-1-1-9,2-2 1,2-2-1,0-1 0,3-3 0,1-5 5,-1 6 3,0-4 20,2 6-16,-3-4-7,2 2-5,3 2-1,-3-2 1,2-3 10,3 2-2,-3-3 7,2 1 7,0-4 7,-1 0-3,-1 1-2,-1-1-14,2-1-4,-3 4 1,0 0 1,-1 4-2,1-3 1,-1 3 2,0 2 4,3-5-1,-1 6-4,-1-3 5,1-2 1,0 4-8,-2-2-1,1-2 0,4 4-5,-2-3-1,-1 1 1,1 1-1,-1 1 2,2-2-1,-3-1-1,1 2 6,4-4-5,-4-1 7,1-1 1,4 2-2,-5-6-1,6 3 3,-6-3 3,7 2 0,-5 4-4,0 1-7,5-2 0,-7 5-1,2-2 2,0 1-1,-3 1-1,3-5 1,-2 2 1,1-3 5,0 3-6,-1-4 7,0 2-7,2-1 1,-2 2 5,-2 1-5,2 0-1,-4 3-1,0-2 1,0 4 0,-1 0 0,0 1-1,1-5 1,-1 5-1,3-3 1,2-3-1,-3 2 1,2-1 1,-1-4-2,1 3 6,0 0-5,-1 1-1,-1 1 1,1-3 0,1 4 0,-1-6-1,0 3 1,0-1 0,1 1-1,1 0 0,1 0 0,-3 3 0,0 1 0,1-1-1,-1 4 1,-1 3-1,0 0-4,-3 0 5,2 0 1,-2-1 1,1 0-1,-1-4 0,1 3 0,0-4 1,-1 2-1,3 1 0,-2-4-1,0 6 0,-1-4 1,0-2-1,2 4 0,1 0 0,-2-1 0,0 0 0,1-2 1,-3 2-1,4 0 0,-3 0 0,1-1 0,-1 5 0,2-1-1,-3 1 1,2-1 0,-1 0 0,-2 1 1,2 2-1,-4-3 1,2-2 0,-1 2 5,2-3-6,0 2 1,-2-2 0,1-1 7,-2 2-7,2 4 0,-2 2 8,0-1-8,-2 1 1,4 0-1,-2 0 0,0-3-1,0 3 0,0-2 1,1-2-1,-1 0 0,1 1 0,1-1 0,-2 0 0,3 0 0,-3 1 0,2-1 0,-2 1 0,2-1 0,-4 0 1,2 2 8,0 0-8,0 2-1,2-2 0,0-1-1,1-2-6,3-1 5,0-4 1,2-1 1,-1 3-1,-3 0 2,-1 5-1,-3 0 6,0-1 3,0 3 5,-3-2 4,3 3-9,0 0-2,-1 0-6,1 0 5,1-2-6,-1 2 6,0-2-5,0 1-1,0 1 2,0-3-2,0 3 1,0 0-1,-1 3 0,1-3 1,0 0 6,-2 0-6,2 0 0,0 0-1,0 0 0,2-3 0,-2 3-114,0 0-198,9 26-8</inkml:trace>
  <inkml:trace contextRef="#ctx0" brushRef="#br0" timeOffset="17468.9992">5556 8790 518,'-3'0'186,"3"0"-99,0 0-50,0 0 32,0 1 33,0-1-28,0 0-46,0 4-19,3 0-7,-2 2 17,2 1 8,4 1-13,-1 4-2,8 2 24,4 3 7,2 3-2,5 2-25,3-1-2,-1 1-13,3 1 5,1 2 16,-3 1 1,2 1-14,-2-3 0,-1 5-8,0-1 16,3 5 1,-2-3-5,3-1-1,1 0-6,4-3 2,-3 1-7,-4-7 1,0 1-1,-10-3 7,2 3-2,-5-3-5,-2 0 7,-5 1-7,1-4 0,-2 0 7,0 0-7,1 3 5,-1-2-5,1 1 0,1-4 5,1 4-5,2-5 8,1 6-8,-2-3 0,2 3 0,2-1-1,-4 4 1,4-2 0,-6-2 0,1 3 1,-1-6-2,0 1 1,-3-3 0,2 2 1,0-1-1,2-1 0,-2 1 0,2 2 0,1 6-1,7 5 0,0 5 1,4 3-1,2 8 0,1 2 1,-1 3-1,-7-10 0,-2-7 0,-6-7 1,-3-11-1,-1-2 0,-6-7 0,3 1 0,-3-4 1,-3-4 14,3 4 6,0 0 8,-3-3-7,-3-4-22,-6-4-87,-3-8-142,-60-58-394</inkml:trace>
  <inkml:trace contextRef="#ctx0" brushRef="#br0" timeOffset="18920.0822">5394 6002 490,'-6'-12'133,"0"1"-14,-8-11-23,5-4 1,1 7 23,2-4-18,-1 1 45,5 12-27,1 4-28,1 4-80,1 4-12,1 4-15,1 8-3,1 11 18,-4 5 19,-4 11 16,-7 4-5,-2 10 6,-7 7-14,-5 8-2,-2 5-7,-2 2-1,-1-2-6,-3-6-5,9-7 5,-3 0-6,5-4 1,0 3-1,8-4 0,-3 1 1,8 7-1,3 4 0,-4 3 1,3 1 0,-2 0 5,-2 1-6,0 0 1,-8-2-1,-5 8 1,-2-1-1,-4-2 2,1 0-2,0 0 0,-4-8-1,2-3 1,2-10 0,4-9 0,10-11 0,3-7 0,1-1-1,4-1 1,1-1 0,-1-3-1,1 4 1,-1 1 0,-2 0 0,-2-1 0,7-4 0,-2-1-1,-1-6 1,4-3 0,-1 3 0,-2-6 0,3 2 0,0 3 0,-1-1-1,-1 7 0,0 3 1,-3 7-1,0 6 1,-4 3 0,-4 7 1,-8 4 5,1 2-6,-5-2 1,8-10-1,6-11-1,5-11-1,3-2 1,3-7-7,1 2 8,1-4-1,0-2 0,-1 7 0,0-1 0,-1 6 0,0 4 1,-5 5 0,-1 9 0,-2-1 0,-1 2-7,0-3-22,6-7-2,0-6 11,2-3 11,-3-2 8,5 2-5,-2-3 5,0 6 0,-2 1 1,-4 8 0,0 1 0,2 5 1,-4-5-1,2-2 1,1-1 0,1-6 0,-1-2-1,7-8-1,-2-2 1,4-6-9,0-2-20,0 2-17,2-8-28,0 8-20,2-4-31,3 4-34,7 2-90,39-42-43</inkml:trace>
  <inkml:trace contextRef="#ctx0" brushRef="#br0" timeOffset="21111.2075">5235 6015 602,'0'-7'87,"2"4"-87,6-12-18,8 4 5,3-7 13,5 6 1,-5 2 11,-4 5-2,0 2 1,-8 6-5,-2-3 46,-5 1 88,0-1 50,-1-4-53,2-3-85,0-2-28,1-6-15,5 4-8,0-1 0,-1 5-1,-3 4-18,7 7-1,1 9 5,1 7 14,4 10 32,0 9 22,3 10 6,-4 6-20,4 7 19,-2 1-26,6 4-9,-3 0-3,5-1 1,-1 2-5,5 3 2,-1 7 1,-1 9 10,16 60 0,-4 14-9,-29-112-9,3-4-11,10 52 8,1-8-7,0-6-1,-2-6-1,1-2 1,0 1 5,4-1-5,0 1 1,0 0-1,3-8 0,-6-8 0,0-8 1,-4-11-1,-3-4 1,-1-3-1,-6-1 0,6 0-1,-8-3 1,2 1 0,0-2 1,-3 1-1,6 5 0,-2 16 0,3 8 15,2 8-9,0-2-6,-1-5 0,0-6 0,0-5 5,-3-8-6,0-3 1,-1-6-1,-4 0 0,0-3-1,2 4 1,-1 3-1,-2-2 0,1 4 1,4 7 0,2 10 1,1 14 0,2 14 0,5 12 1,6 58-2,-20-106 0,7 47 2,-3-9-1,0-9 1,-5-6 7,0-9-9,0-11 1,-2-12-1,-1-7 0,0-4-2,2-2 2,-1-5 0,1 5 0,0-1-1,0 3 1,-2-3 0,2-8 1,-2-5 1,-2-4-1,1-3-1,-1-1 1,1 1-1,0 3 1,-1-2-1,2 5 0,-1-1-6,1-2 5,-1 0 1,4 5 0,-3-2 0,2-1 0,-4 1 0,4-2 2,-2 0-2,-1-1 0,0 3 1,1-5 0,0 2 0,-2-3 0,1 0 0,-2-2 0,0 2 0,0-4-1,0 0 9,0 3-3,0-3 6,-2 0 3,1 0 2,-2-3 20,-6-3-1,-1 2-25,-10 0-10,-1-4 7,-9 1-7,-3-5 5,-6 4-5,-2 2-1,-4-1 0,0 2 0,-2 1 0,4 2-1,-1 2 1,-2 0 0,1 0 0,-8 2 0,-6 0 1,-2-2-1,-4-2 0,-1 0 1,-4 1 0,-3 1-1,3 1 0,-5 5-1,4 4 1,8-2 0,5-2 0,14-2 9,8-4-3,8 0 2,1-4 1,5 0-3,-2 0-5,1-2 0,-2 1 1,0-2-1,0 2 1,-2 1 4,1-2-5,-1 2 0,0-1 0,1-2 0,-1 0 0,3 2 1,6 1-1,-2-2 5,3-1-5,3 3 0,-3-1 0,5 1 1,-1 1-1,-4-4 0,-1 0 5,-3 1-6,0 0 0,-3-1 1,5-1 9,-3 1-2,8 0 8,-2 0-4,3 2-3,2 0 2,7-4-10,-2 6 0,1 1-1,2 0 1,-3 0-1,-2 0 1,1 1-1,-1 1-1,2-3 0,-2 3-5,2 0 5,-4 3 0,3-3 0,-2 1 0,1 1 1,2-2 0,-5 2 0,3-2 1,-1 0 5,-3 2-6,-4-2 1,1 2-1,2-2 0,-2 1 0,-2-1 0,4 5 0,-3-2 1,5 0-1,-1-2 0,0-1 0,5 2 1,-2-2 1,0 0-1,-1-2 0,0 1 0,-4-5 1,4 3-1,2 0 0,-1 1 0,4 0-1,1 0-1,2 2 0,1 0 0,1 0 0,0 0-7,1 0-1,-1 0-9,4-2-43,-2 2-76,2 0-74,0 2-17,10 4 45,-4 6-96,7 1-8,19 20 2</inkml:trace>
  <inkml:trace contextRef="#ctx0" brushRef="#br0" timeOffset="23678.3543">5388 8660 363,'-6'-7'223,"-1"-1"-142,-4-7-12,1 3-39,-2 3 77,6 0-25,-1 3-11,4 2-41,1 1-26,2 3-4,0 6-21,2-1 5,-2 7 15,3 8 1,2 6 0,-1 5 8,3 6 2,-1-4 1,2 1-4,1-5-1,5-5-6,-4-3-16,2-9 16,5-3 1,-1-8 15,-1-4 19,5-8-8,-2-2-15,0-12-11,-5 0 7,-7-1-2,-6-1 1,-4 8-1,-2-3-5,-6 7 26,-4 1 6,0 6-1,-3 0-27,4 4-5,-2 4-9,4 4-11,-2 8 8,3 1 11,-2 7 0,8 3-1,0 1 1,4-1-9,4 0 8,2 0-5,2-11-14,6-2-20,-2-4 32,-4-11 9,1-3 56,-4-1-14,5-13-23,-6-3-5,-4-1-1,-6-4 1,0 4-8,-3 0-6,-2 6 12,3 7-3,2 8-9,-1 4 2,5 2-2,-1 4-12,3 5 11,-2 9-15,4 4-100,5 4-79,2 1-72,13 20-274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3:14:59.6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1-01T03:15:34.563"/>
    </inkml:context>
  </inkml:definitions>
  <inkml:trace contextRef="#ctx0" brushRef="#br0">7123 2125 681,'-4'-9'114,"0"2"84,-4-8-107,1 9-43,7 4-38,0 2-10,0 2-12,0 0 3,0 0-2,2 2 2,3 2 8,-5 1-1,2 0 2,2-3 0,-2-3 1,-1 2 6,2-2-5,0 5-2,7 3 1,2 8-1,9 6 0,0 9 0,5 3-1,2 6-4,0-5 5,2-5 1,1-6 1,8-7-1,7-7 10,14-8-2,52-15 3,30-16-5,4-11-6,-58 10 7,-49 17-7,-6 4 1,-7 4-1,25-4-1,-12 12 0,-11 8-6,-11 2 4,0 8-5,0 1 1,2 2 6,11 1 0,6 2 1,12 1 0,6-3 0,8-3 7,5-3-7,3-1 0,5-8 8,6-8-7,59-6 4,47-21-5,38 3 5,-97-6-5,-25 11 0,-63 13-1,-7 4 0,-3 4 0,24 5-2,-13 3 2,-7 6-6,-3 1 5,0 2 1,6 0-1,11-3 2,10 2-1,15-5 0,54 13 0,22-9 0,-8-15 6,-102-5-6,-3 0 1,-3 0 0,33 0-1,-4-6 1,-1-2 0,1-6 0,0-2 0,0-3 1,-6 5-1,-5-2 0,-1 4 0,-4 6 0,-3-1-1,0 10 0,2 6-1,-2 0 1,6 3 0,-4 3-1,7 4 0,9 4 1,5-1-1,12-3 1,1-2 1,0-7-1,-1 0 1,4-8 0,-6-8 11,1-7-3,-2-3 3,5-6 0,53-13-3,33-12-7,7-6-1,-80 29 0,-64 14 5,-8 3-6,-13 3 6,15-1 8,-15 2 7,-7 3-3,-1 0-8,0 0-1,-1 0-7,1 0-2,3 3-1,2 4-23,8 9-123,24 32-354</inkml:trace>
  <inkml:trace contextRef="#ctx0" brushRef="#br0" timeOffset="1335.0764">13845 1866 814,'0'0'214,"0"0"-185,4 5-29,2 9-23,3 3 11,4 7 11,6 4 1,3 4 0,6 1 1,8 2 1,12-1 7,14-4 18,61 3-3,38-19-3,28-25-8,-71-4-4,-2-8-3,-9 3-4,-12 0 4,-10-2-6,-46 15 0,1-1 1,5-1 0,89-9 0,5 17 0,-100 6-1,-2 9 0,29 10 0,-10 12 0,-10 9 0,-5 4 0,-2 3 12,4 0-1,2-6 1,10-6 22,15-10 29,67-4 23,56-33-26,38-40-29,-67 7-22,-8-1 0,-22 1-3,-36 4-4,-59 23-2,-8 3 2,-8 0-1,28-6 0,-13 7-1,-9 2 0,-1 4 0,-1 3 0,2 6 0,5 0 0,3 3-1,-1 5 1,-2 5-6,-3 5 6,-1 8-1,1 5 0,-1 2 1,6 2-1,-1-4 1,10-5 0,9-5 1,10-9-1,52-6 8,31-35-7,9-29 0,-52 5 5,-11-5-6,-57 26 1,-4 3-1,-9 5 6,25-20-5,-21 9 0,-9 12 5,-10 7 15,-5 6 6,-3 4-13,1 0-8,-1 0-6,0 1 2,4-1-2,2 0 0,6 3-81,45 14-256</inkml:trace>
  <inkml:trace contextRef="#ctx1" brushRef="#br0">26657 5027,'33'0,"33"0,0 0,0 0,-66 0,66 0,-32 0,-1 0,33 0,-33 0,33 0,-33 0,33 0,33 0,-66 0,34 0,-1 0,0 0,-33 0,0 0,0 0,0 0,0 0,-33 0,33 0,33 0,-32 0,32 0,-33 0,0 0,0 0,-33 0,66 0,0 0,-66 0,33 0,0 0,0 0,0 0,1 0,-1 0,-33 0,33 0,0 0,0 0,-33 0,33 0,0 0,0 0,0 0,0 0,0 0,0 0,34 0,-34 0,0 0,33 0,-66 33,33-33,66 0,-33 0,0 0,-33 0,34 0,-67 0,66 0,-33 33,-33-33,66 0,-33 33,0-33,0 0,-33 0,33 0</inkml:trace>
  <inkml:trace contextRef="#ctx1" brushRef="#br0" timeOffset="5471.3129">30659 5027,'0'0,"99"0,-33 0,33 0,-33 0,0 0,1 0,-67 0,66 0,-33 0,0 0,0 0,0 0,0 0,0 0,0 0,-33-33,33 33,-33 0,66 0,1 0,32 0,-66 0,0 0,33 0,-66 0,66 0,-33 0,-33 0,67 0,-34 0,33 0,-33 0,66 0,-33 0,-33 0,33 33,-66-33,67 0,-34 0,-33 0,33 0,0 0,0 0,-33 0,33 0,33 0,-66 0,66 0,-33 0,33 0,-66 0,67 0,-1 0,-66 0,33 0,0 0,0 0,-33 0,33 0</inkml:trace>
  <inkml:trace contextRef="#ctx0" brushRef="#br0" timeOffset="55356.1662">26842 6525 567,'-4'-6'563,"-1"2"-371,1-7-97,1 9-23,2 0 0,1 2 10,0 0-26,0 0-31,0 0-16,-2 0-7,2 2-2,0 0-1,-3-2-14,2 1-3,1 9-1,0 3 11,1 12 8,-1 8 0,-1 9 11,-4 7-2,-2 5 0,-1-1-3,-2 1-5,1-8 0,4-5 0,-3-1 5,1-6-5,3-8 5,-2-10-6,6-7 1,4-14 6,1-6 11,5-17-18,7-13-11,10-18-4,5-12 5,7-9-1,3 5-4,3 7 3,-2 13 3,-4 17 8,-7 11 0,-8 14 0,-7 7-8,-3 6-11,-4 8-1,-1 10 8,1 9 1,1 10 11,-5 12 1,-3 0 8,-3 8-2,-3-2 4,0-6-1,-7-2-7,6-11 5,1-10 1,0-13-7,3-7 13,0-6 17,2-5 7,2-5-23,0-17-15,9-12 0,4-16-6,7-6-9,3 6-3,3 10 4,0 11 4,0 9 2,0 14 2,-2 5-3,-6 9-4,-1 9-4,-4 8 10,-4 2 1,0 7 6,0 2 6,-1 3 3,1 1 0,-3-3-2,-1 1-6,-4-6 7,-5 1-1,-3-3-1,-3 2 2,-2-1-8,-12 4-46,0-3-139,-5-4 26,-40-5-439</inkml:trace>
  <inkml:trace contextRef="#ctx0" brushRef="#br0" timeOffset="56166.2125">26692 6029 812,'-12'-4'202,"6"3"-28,-9-3 0,9 3-30,5-2-27,1 3-15,1 0-43,3 0-40,5 0-19,17-1-1,13-2-1,16 3 2,12 3 0,8 2 2,53 9 7,11-2-8,4-1 10,-40-8-11,3 2 1,3-5-1,-14 0 1,-58 0-1,-3-5 2,-6 2-2,27-5 2,-17-2-1,-12-1 8,-13 3 9,-11-4 20,-8-4 1,-3-3-17,-6-8-16,-9 0-6,-1 0 0,-5 2-1,-1 3-5,2-1-7,1 3-1,1 4-2,5 0-13,-1 3 4,6 3 13,6 3 10,2 3-4,6 4 0,3 0-3,2 0-3,2 1-10,9 3 5,4 8 8,13-2 9,7 8 0,-1-1-1,0 7-1,-3-1 1,-4 2-7,-5 3 7,-2 5-11,-5 6 10,-1-3-5,-5 1 6,-5-4 0,0-3 0,-8-5 1,-3-3 1,-9 2 9,-10 5 2,-12 1 2,-12 3-14,-4-2-37,0-2-95,6-5-135,-21 18-207</inkml:trace>
  <inkml:trace contextRef="#ctx0" brushRef="#br0" timeOffset="56595.2371">28320 6561 714,'0'0'247,"0"0"-116,2 0-29,-2-1 57,0 1 3,2 0-39,-1 0-39,2-3-39,8 2-24,5-2-11,14-1-2,8-1-7,5-4 5,2 5-5,1 1 0,0 0 0,-4 0 0,-5 3-1,-4-3 1,-8 3-1,-4 3 0,-7-3-14,-6 3-23,-2-2-73,-6 3-122,-6 1-149,-46 17-393</inkml:trace>
  <inkml:trace contextRef="#ctx0" brushRef="#br0" timeOffset="57044.2628">28194 7041 621,'0'0'222,"5"0"-148,-1 3-58,5-3 19,7 0 94,6 0 18,0 0-42,2 0-21,4 0-26,-4 1-13,6-1-12,0 0 6,4 0-7,3-4-14,2 1 1,0-1-2,-3 1-11,-4 0-6,-8 0 8,-1 0-8,-6-1 1,0 4 0,-3 0-1,-3 0 1,-2 0 0,-2 0 0,-2 0-1,-3-4 1,1 8-1,0-4 0,3 0 1,0 0-1,1 0 1,3 0-1,-3 0 0,-3 0 1,-1 0 0,-1-4-1,-2 4-18,-2 0-51,-2 0-60,-8 8-370,-53 15-308</inkml:trace>
  <inkml:trace contextRef="#ctx0" brushRef="#br0" timeOffset="58906.3693">29363 6399 340,'0'0'285,"-2"0"-124,1-3-64,1 3 31,-2 0-5,2-1-26,0 1-40,0 0-30,0 0-10,0 0-10,0 0 4,0 0-10,0 0 0,0 0-1,0 0-15,0 0-105,0 0-144,-4 7-198</inkml:trace>
  <inkml:trace contextRef="#ctx0" brushRef="#br0" timeOffset="59514.404">29380 6341 223,'0'-1'255,"0"1"-103,-1 0-65,1 0-5,0 1 8,0-2-13,1 2-28,-1-1-10,0-1-15,0 1-4,0 0-4,0 0-5,2 1-5,2-1 1,5 0-5,8 0 13,11-1 3,6-3-3,7 0-3,3 1-2,1 2-2,-5-5-1,-4 6-1,-6 0-5,-7 0-1,-6 0 0,-1 0 0,-9 0-1,-4 3-19,-3 0-129,-2 1-44,-9 5 5,-52 10-265</inkml:trace>
  <inkml:trace contextRef="#ctx0" brushRef="#br0" timeOffset="60215.4441">29520 6404 379,'0'2'150,"0"0"-108,0 5-25,2 0-1,-2-3 28,1 4 16,1 2-6,1 1-12,2 1 4,-2 2-5,0 0-7,0 3-1,-2-3 3,1 5-7,-2 3 1,-2 0 1,-2 4 37,-2 5-8,-2 2 19,-1 0-38,2 2-19,1 2-7,1 1 2,1 0-8,0-2-8,1 4 7,-2-2-7,-1-2 10,0-1-4,-5 1 1,1-9-2,-3 3 1,2-7 1,-4 1 5,3-9-4,0-3-8,5-2 5,0-7 1,1-2 4,-3-2-2,0-2 3,-2-1-5,-2-2-5,4-5 4,1 4-5,3 3 0,0 0 5,5 1-4,0 1-1,1-2 8,1 4-2,2-3 1,2 0 5,8 2-4,13-2-9,8 3 0,11 0-1,4 7 0,1 0 1,-1 1 1,1-3 8,-5 1 3,-1-1-1,0 2-4,-5-4-5,-6 0 4,-8 1-5,-8 2-1,-9-3 0,-5 0-1,-5-2 0,-1 3 1,2-4 0,-1 0 1,2 2 0,1 1 1,-1-2-2,1-1-42,-1-1-6,1-8-27,4-1-191,13-56-373</inkml:trace>
  <inkml:trace contextRef="#ctx0" brushRef="#br0" timeOffset="60528.462">30228 6760 798,'-8'-3'262,"5"3"-112,-4 0-99,-1 10-25,-3 3-5,-1 7 4,5 8-4,3-1-13,5 2-7,4-3 0,3-5 1,-1-7-1,-4-4 0,0-4 5,-3-6-5,0 0 14,0-2 6,0-2 9,0-6-30,3 0-84,1-10-285,14-34-468</inkml:trace>
  <inkml:trace contextRef="#ctx0" brushRef="#br0" timeOffset="61264.5041">30909 6479 674,'-5'-5'204,"-1"4"-26,0-9-23,0 6-16,-3-2-40,-3 3-15,-2 0-28,-3 3-29,-9 6-21,-5 4 3,-9 4-3,-2 8 0,-3 5 3,1 0-8,10 3 5,4-5-6,10-2-1,6 2-6,7-1 6,4 1-1,3-5 1,5 2 0,2 2 1,5-5-1,4-1 0,4 2 1,6-4 0,2 1 0,-2-4 1,-2 0-1,-6 2 1,0-3-1,-5 3 0,0-4 1,0 4-1,-4-3-1,-1 2 1,-1 1 0,1-1 0,0 5 0,0-3 0,-2 2 0,0 3 0,-1-6 0,-2 2-1,-1-1 1,-1 1-1,-4-3 0,0 4 1,-3-3 12,-1 1 11,-5 0 13,-4 3 3,-2-5 4,-9 5-13,-4 1-6,-8 0-9,-5 1-13,0-5 7,2 0-9,6-9-8,3-3-87,3-4-98,-10-30-369</inkml:trace>
  <inkml:trace contextRef="#ctx0" brushRef="#br0" timeOffset="61950.5434">31288 6922 1027,'0'0'290,"-2"0"-148,2-4-89,0 4 17,0 0 1,0 0-32,0 0-39,-2 0 0,4 4-108,0 2-183,22 21-68</inkml:trace>
  <inkml:trace contextRef="#ctx0" brushRef="#br0" timeOffset="62778.5907">31426 6959 147,'0'-2'947,"0"0"-715,3-3-164,1 2-49,8 0-2,14-2-16,10-3 8,15 2-8,8-1 1,2 3-1,-4-2 0,-5 0 5,-2-1-6,-11-4 1,-9 0 0,-6-2 8,-9-8-2,-5-2 5,-7-3-3,-7 1-3,-11-2 9,-13-3-14,-7 8 0,-15 7 7,-1 7-7,-4 8-1,1 10 0,6 3 1,4 7-1,7 2 0,5 5 0,2 8-7,4 9 7,6 6 5,4 7 13,-1 7 0,8-2-1,4 1-1,7-8-1,3-6-6,5-6 0,4-5 2,2-7-2,2 0-3,8-7 1,4-7 5,9-3-12,9-8-9,7-19-45,1-7-120,3-16-43,-6-9-43,-9 0-62,50-49 13</inkml:trace>
  <inkml:trace contextRef="#ctx0" brushRef="#br0" timeOffset="63177.6136">31977 7163 76,'0'4'95,"-2"-1"40,1 10 1,-3 0 14,3 9-34,-1 5-11,1 2-9,2-3 0,2 2 10,1-2 17,-1-1-27,-2-3-33,-1-5-18,-1-3-16,-2-1-10,-1-7 1,0 0 1,1 0-2,-2-4-2,4 0-5,1-4 3,6-6-15,8-4-15,8-13-44,13-11 22,7-3 22,2-1 3,1 2 3,-6 10 9,-6 5 1,-9 11 8,-12 7 9,-6 2-9,0 7-9,1 4-7,-2 6 7,1 9 28,-2 6 10,0 9-2,-3 3-5,-2 7-14,-1-3-5,-2-4-3,-4 1-2,-1-6 1,0-5-8,3-5-23,0-8-65,6-11-106,-6-32-88</inkml:trace>
  <inkml:trace contextRef="#ctx0" brushRef="#br0" timeOffset="63938.6571">31614 6180 917,'-3'-6'247,"3"5"-65,0-5-95,0 6-15,0 0 16,0 0-7,-1 0-39,2 2-28,-1-2-14,3 1-6,-3-1 0,3 0-3,8 4 2,6-2 7,16 2 1,11 2 7,10-2-7,9 5 0,4-3 0,4 1 0,1-1 0,-5 4 0,-4-3 1,-9-2-2,-10 0 1,-7 0-1,-14 2-1,-6-3-5,-10-2-3,-5-2 9,-4-2 11,-4-8 5,-5-2-16,-9-11-8,-7-3 2,-3-3 6,-7-1 1,7 5-1,3 2 0,5 5 0,7 4 1,5 6 0,5 2-1,4 4 0,2 1-9,0 2 3,7 3-9,7 0 0,9 4 14,10 6 1,6 1-1,-6 4 1,-4 0-1,-7 3-8,-6 3 8,-4 0-10,-4 3 5,-4-1 5,-4 2 0,-2-3 1,-3-4 13,-2-7 1,-4 3 2,-10-3 5,-5 1-10,-11 0-11,-10 1-83,-6-2-202,-94 18-371</inkml:trace>
  <inkml:trace contextRef="#ctx0" brushRef="#br0" timeOffset="66288.7915">26481 8347 172,'0'-3'676,"0"0"-549,4-3-86,2 0-14,3 2 75,1-3 37,-4 7-44,-2 4-80,1 6-15,0 2 18,3 7 0,0 8 0,-2 5-6,-3-3 4,0 3-4,-3-3-1,-2-3-10,1-7 5,1-1-5,-1-9 1,1-3-2,1-3 0,0-3-9,1-3 9,0-3-1,3-8-20,5-12-33,13-16 0,4-6 18,8-6 36,4 8 1,-1 3-1,-2 16 0,-4 6 1,-4 7-1,-2 7 1,-2 5 0,-3 4 4,-5 11-5,2 3-12,-6 13 12,-2 11 6,-1 9 4,-7 3 16,-2 3 7,0 0-11,-9-8-1,3-1-7,-2-10-4,-5-4 1,4-6-10,2-14 9,2-7 4,5-5 5,0-5 2,0-7-21,2-14-15,6-9 9,3-10-15,10-4 12,7 1-7,-2 12 16,-4 8 9,-4 13-7,-8 13-2,-5 2-16,-4 5 9,2 6 7,3 8 1,0 7 11,6 8 12,-3 3-10,-1 5-13,-2 5 9,1-4-1,-4 6-3,0-1-6,-6-3 0,0-6-1,0-13-14,-2-11-21,1-7-16,-2-7-41,-1-5-57,-41-45-197</inkml:trace>
  <inkml:trace contextRef="#ctx0" brushRef="#br0" timeOffset="66939.8288">26707 7980 555,'-8'-9'73,"2"1"-22,-7-5 6,4 4 45,1 3 15,5 5-15,2 1-69,2 1-33,4 5-31,4 2 14,9 0 17,13 2 69,15 0 56,17-7-22,60-3-11,15-1-10,-100 1-29,0 1-29,34-1 0,-8 3-9,-7-3-14,-8 0 10,-12-3-10,-6 3 5,-16-1-4,-7-1 4,-5 2 10,-4 0 46,-1 0 56,-4-4 4,0-6-59,-9-3-57,-5-9-6,-6-2-2,-6-1 1,-4-1-36,-5-1 11,1 3-7,1 3 9,5 3 21,11 5 3,5 1 2,12 8-2,5 0-8,2 4-39,8 0-23,11 4 28,14 0 40,17 5-3,8 0 5,5 2 0,-6 12 0,-9 3 0,-8 7-1,-11 7 1,-4 1-1,-7 2-6,-9-1 7,-5-7 7,-10 1 1,-4-2-7,-10-4 20,-11 3-5,-9-2 1,-9 1-10,-8 2-7,1-4-82,6-4-62,16-7-34,18-7-143,43-2-306</inkml:trace>
  <inkml:trace contextRef="#ctx0" brushRef="#br0" timeOffset="67143.8404">28085 8377 777,'20'3'91,"2"1"-64,23 1 23,-2-1 43,-3-1-23,-9 3-28,-6-2-19,-3 0-13,-3 2-4,4 3-6,1 2-45,1 2-97,12 24-355</inkml:trace>
  <inkml:trace contextRef="#ctx0" brushRef="#br0" timeOffset="67362.853">27890 8850 1321,'0'0'243,"3"0"-240,3-3 14,7 2-17,17-4 19,16-4 11,15-3-4,11 1-14,1 3-3,-1 6-9,-12 2 0,-11 3-19,-11 5-77,-13 4-158,-3-2-73,14-3-366</inkml:trace>
  <inkml:trace contextRef="#ctx0" brushRef="#br0" timeOffset="67975.888">28918 8438 1169,'-2'-2'150,"2"0"-26,2-3-100,4 6-24,7-1 6,11 2-5,13 2 5,7 0 2,3 5-8,1-2 1,0 4 5,-6-7-5,-8 4-1,-9-4-1,-9-1-63,-11-3-67,-5 3-16,-7-6 12,-5 3 15,-2-1 44,-3-1 70,-3 4 6,7 2 25,2 0 11,1 3 6,4 5 6,0 6 14,2 7-2,-2 7-3,1 7 10,5 2-1,2-2-30,3 1-7,-1 1-13,-4 4-4,-5-7 0,-5 2 8,-4-8-1,-7-4 2,-9 1-4,-4-6-11,-7-1-6,-1-6-56,3-9 26,7-3 11,10-8 14,10 3 5,8-2 17,11-3 10,5-2-14,12-5-12,9 2 10,1-3 17,2 9 4,-1 1-1,-2 4 7,0 3-5,-2 1-8,4-3-5,-2 3-11,-3 0-2,1-4-1,-4 0-6,-2 4-5,-4-8-76,-2 4-128,13 4-326</inkml:trace>
  <inkml:trace contextRef="#ctx0" brushRef="#br0" timeOffset="68172.8993">29672 8895 1200,'0'0'257,"0"1"-220,3 3-37,-1 1 0,0 0 21,0 1 12,2 3-7,2 1-8,1 0-5,3 8-10,1-4-3,4 5-204,25 3-452</inkml:trace>
  <inkml:trace contextRef="#ctx0" brushRef="#br0" timeOffset="69080.9512">30034 8470 349,'-2'0'490,"1"-3"-292,-1 3-97,2 0-28,0 0-1,0 3-39,2 4-25,-1 5 16,1 4 22,-2 11 8,1 2-10,-2 10-16,-4 2-5,-4 5 11,-4 8 7,-3 0-14,1 1-18,-2-3 0,4-5-3,2 0-6,3-8 1,4-8 5,4-7-6,6-6-33,5-4 33,7-10-15,11-1 15,9-10 42,8-11-15,5-1-5,-4 0-22,-6 7-75,-11-2-99,13-8-325</inkml:trace>
  <inkml:trace contextRef="#ctx0" brushRef="#br0" timeOffset="69485.9744">30361 8955 994,'0'0'247,"0"0"-158,0 0-70,3 2-10,0 2-9,6 1 13,2 6 16,6 1-11,-2 1-6,-5-1 0,1 0 0,-6-2-3,-5 3-2,-4 1 7,-6 7 13,-7 5 9,-6 2-21,2-1-6,4-3-9,4-9-15,8-4-1,3-4 2,2-7 13,0 0-8,1 0 3,0 0-6,1 3-5,1-2 17,4 3 0,7 0 15,8 0 6,5-1-9,3-3-4,1-6-8,1 5-37,-4-5-104,-7 0-166,5-26-266</inkml:trace>
  <inkml:trace contextRef="#ctx0" brushRef="#br0" timeOffset="69868.9963">30864 8534 1052,'0'-2'210,"0"2"-63,-2-2-115,0 4-32,2 1-26,-2 9 26,0 8 9,0 11 17,1 12-10,-2 3 5,0 9-6,-4 2 14,-1-2 2,-3 3-2,-2 0 8,-2 4 1,2-1-20,-2-6-2,7-10-2,4-13-10,5-12-3,2-8-1,3-4 6,3-6 5,8-2 14,4-6 46,10-4-29,6-9-26,-1 2-16,-2-4-13,-2 8-109,-4 2-149,27-6-361</inkml:trace>
  <inkml:trace contextRef="#ctx0" brushRef="#br0" timeOffset="70104.0097">31234 9159 1003,'-2'0'264,"2"4"-186,-2 3-78,0 8 12,-3 9 42,0 5 9,-3 16-22,0 2-20,-3 3 0,4-2-8,-2-11-5,3-11-2,2-1-6,0-6 0,2-4-110,3-2-121,26-32-427</inkml:trace>
  <inkml:trace contextRef="#ctx0" brushRef="#br0" timeOffset="70277.0196">31793 8936 1290,'-10'-4'277,"3"4"-277,-6-3-64,6 13-260,3 28-228</inkml:trace>
  <inkml:trace contextRef="#ctx0" brushRef="#br0" timeOffset="70929.0569">31906 8999 1125,'0'-3'168,"0"3"-123,-1-1-45,2 1 0,0 1-24,7 3 21,12 5 3,11 0 21,15 2-3,8-4-7,1-3-2,-3-3-8,-8-4 7,-10-6-8,-2-2-1,-4-8 0,-9-3-11,-7 0 12,-9-1 9,-6-4-9,-11-1 1,-5 2-1,-11 3 1,-3-4 5,-5 6 24,-4 6-14,6 7 5,0 8 2,3 8-17,4 4 3,1 6 3,-4 7-3,2 9 24,1 11 0,7 5 0,-2 10-6,4 1-15,7 1 4,2 2-8,9-3 2,4-6 4,2-7-14,12-7 1,0-7 11,8-9 6,11-8-5,8-4-13,7-12-79,5-5-159,83-42-440</inkml:trace>
  <inkml:trace contextRef="#ctx0" brushRef="#br0" timeOffset="71332.08">32533 9304 1321,'0'1'266,"0"4"-241,-4 7-24,-3 10-1,-3 7 15,-6 3 11,2 5-7,0-2-11,4-6-7,4-7 0,2-8 7,0-6-2,2-4-6,4-7-17,3 0 1,4-7-47,13-16-21,5-9 27,6-4 43,0-5 14,-6 4 0,-1 8 0,-6 7 15,-4 12 11,-3 8-11,-1 6-15,-1 9-1,-2 10 1,1 16 38,0 12 19,-6 6-5,-1 2-8,-3-3-13,-3-1-14,-1-2-10,-5-5-7,5-4-44,-1-9-94,0-13-87,-2-4-123,-29-27-152</inkml:trace>
  <inkml:trace contextRef="#ctx0" brushRef="#br0" timeOffset="72024.1196">31802 8411 987,'0'0'217,"0"-1"-109,1 1-60,1-2 56,-2 2 35,1 0-16,1 0-82,3 0-34,5 0-7,17 0 8,14 2-8,15 3 10,19 5 10,57 5 1,23 4-2,-6 1-10,-67-6 0,-52-11-7,-3 1-1,-5-2 1,26 1 7,-12-3-8,-6-1 7,-8-4 1,-2-4-2,-3-2 7,-9-5 1,-4 0 0,-4-5-15,-9-1-3,-5 2-14,-12-1 16,-2-1-6,-7 3 7,0 2 0,4-1 8,5 1-2,5 7 0,5-3-5,8 5 11,2 4 11,6 1-17,2 3-6,2 3-35,2 1-7,6 3 32,8 12 10,6 9 2,4 11-1,-4 0 4,-3 8-4,-7 2-1,-3-1 6,-6-7-6,-1 1 1,-1-6 1,-2-7-2,-3-5 0,0-5 5,-4-5-3,-4-2 10,-11 2-12,-13 0-89,-19 3-194,-151-3-577</inkml:trace>
  <inkml:trace contextRef="#ctx0" brushRef="#br0" timeOffset="116909.6869">11913 8746 677,'-11'0'164,"5"3"-158,-7-1-6,4 7-90,5 4-54,1 19-83</inkml:trace>
  <inkml:trace contextRef="#ctx0" brushRef="#br0" timeOffset="118202.7608">11972 8696 691,'-4'-3'186,"0"-3"5,-2 2-67,4 1-35,-2 2 4,4-1-15,-4 0-27,4 2-18,-3 0-11,2 2-11,-5 0-1,-7 5 1,-4 5-4,-8 6 4,-4 8-1,-5 3 1,1-1-10,3 1 0,2-6 0,6 3 0,4 3-1,0 5-1,7-1 1,1 5-6,4 0 6,3-1-1,0-1 1,1 2-1,2 2 1,0 1-1,2 1 0,2 1 1,3-2 0,0-3-7,5-4 7,3 0 0,3-5 0,4 1 0,8-12 1,6-2 0,4-9 5,6-7 0,3-7 15,-4-9-2,2-12 1,2-7-5,-1-10-3,4-10-3,1-4-8,3-6 7,-5 1-1,-4-3 2,-13 2-3,-7 8 12,-9 4 9,-9 2 15,-9 0 17,-10 6-29,-8-2 1,-8-1 2,-5 4-16,-5 3-4,-5 9 13,3 7-26,1 7-7,7 10 7,-3 6 0,6 6 0,-2 7-1,2 10 0,-6 7 0,0 4 0,-3 2 0,3 1 0,1 0-8,0-5-12,4-4-12,4-5-20,5-2 5,5 0-45,4-6-99,4 9-69,5-1-64,-10 43-265</inkml:trace>
  <inkml:trace contextRef="#ctx0" brushRef="#br0" timeOffset="122130.9855">20381 4760 186,'0'-3'216,"-2"3"-129,2-4-50,0 2-7,0 2-15,0-1-7,0-2-8,2 3-14,-2-1-40,4 1-24,7-1-96</inkml:trace>
  <inkml:trace contextRef="#ctx0" brushRef="#br0" timeOffset="122362.9988">20467 4598 378,'0'0'156,"0"-2"-156,0 2-9,2 0-30,-1 2 7,4-2 14,1 0-34,-1 0-47,2 0-87</inkml:trace>
  <inkml:trace contextRef="#ctx0" brushRef="#br0" timeOffset="122588.0117">20593 4525 294,'0'0'94,"-3"0"-71,3 1-23,-5 1-10,-1 4 4,-4 5-29,1 1-76,-23 23-55</inkml:trace>
  <inkml:trace contextRef="#ctx0" brushRef="#br0" timeOffset="123281.0513">20450 4640 145,'0'0'155,"0"0"-115,0 0-34,0 0-5,-2 1 6,2 1 2,-4 0 11,2 2 1,-1 0-9,-1 0-12,2 3-12,-1 8-131</inkml:trace>
  <inkml:trace contextRef="#ctx0" brushRef="#br0" timeOffset="123984.0915">20566 4535 465,'0'0'153,"0"0"-82,0 0-11,0 0 33,0 0 18,-2 0-3,2 0-3,0 0 16,-1-1-10,-2 1-30,3 0-34,-4-3-28,1 3-2,-5 3-17,-2 4 0,-7 3-1,2 3 0,-4 3 0,4 4-7,-3 2 8,0 2 1,3-1 0,-5 0-1,3 0 0,2 1 0,-3 1 0,0-3 1,0 2 0,2-3 0,2-5-1,-2 0 0,4 0 0,-1-3 0,1 0 0,6-3-2,-1 0 1,4-2-8,1-2-2,1-4 5,1 2 0,1-2-3,1 1-1,1 0 2,5 1 8,7 0 0,3 0 0,2-2 6,3 4-4,4-5-1,-1 2 7,2 1-7,2 0 1,-2 0-1,-3-3 5,1 4-6,-2-2 0,0-1 1,-2 2-1,-2-2 1,-6 2-1,-3-2 0,-4-2 1,-4 0 0,-1 0 5,-4 0 0,2 0 0,-3 0 1,2 0-7,-1 0-12,-1 0-78,0 2-175,-27-12-441</inkml:trace>
  <inkml:trace contextRef="#ctx0" brushRef="#br0" timeOffset="125163.1589">21631 4549 488,'-4'-2'140,"1"-2"-55,-2-2-34,1 3-28,1 0-23,1 3-24,-1 4-215,-18 10-91</inkml:trace>
  <inkml:trace contextRef="#ctx0" brushRef="#br0" timeOffset="137814.8826">20324 4912 1,'-1'0'222,"-1"-2"-132,1-2-43,-2 0 5,1-2 10,1 2-16,-1-2 4,-2 2-22,4 1 1,-1-2-11,-1 1 13,2 3 1,-2 1-19,2-2-5,0 4-8,-1-2 0,1 0 0,0 0 12,0 0 12,0 0 34,0-2 67,-2 0 7,1-2-47,-1 3-14,1-6-8,-2 4-11,3-1-14,-2 1-10,1-1-7,-1 0-1,1-2-2,1-2-11,0-1-6,3-5-1,-2-4 0,4-2 0,-1-1 0,1-3 0,0-1 1,2-4-1,0-1 6,-1-1-5,2-5 0,-1-2 0,-1-2-1,-1 1 1,1-2 5,-2 2-5,1-3 1,-1-2-2,0 3 2,-2 3-1,-2 0 0,3-1-1,-3 5 1,0 4 0,1 4 0,-1 0-1,0-3 0,0 2 0,0 2 1,0-1-2,0-1 1,0 3 0,0-2 0,0-1 0,0 2 0,3-5 0,-3 8-1,2-3 1,2 3 0,-3 3-1,2 0 1,-1 1 0,-1 2-1,3-1 1,-4 2 0,0 2 1,0-1 0,0 2 1,0-3 4,-4 4-5,3-4 0,1 4 0,-2-3 0,2 0-1,-3 3 0,2 0 1,-2 0 0,2 2-1,1-2 1,-2 1-1,2 1 0,0-1 0,-3-2 0,3 2 1,-1-2 0,1-3-1,0 3 0,0-6-1,0 3-5,0-3 6,1 1-1,-1-2 1,0 2 0,0 1 1,3-5-1,-3 3 0,0-2 0,0-4 0,0 5 0,2-1 0,-2 1 0,1-1 0,-1-3-1,0 4 1,0 0 1,0 3-1,0 3 0,-1 3 1,1 4-1,0-1 0,-2 3-1,2 4-5,0-1-2,0 1 7,0 1-6,0-1-2,-3 2-3,3 0-5,-1-1 1,-2 8 7,1-2 8,-4 5-4,-2 9 5,-4 3 0,-3 9 16,0 1-16,-3 1 6,3 4 3,-3-1-1,6 3-8,-1-6 16,2-5-5,1-5-4,0-4-6,4-3-1,-1-4-1,4-1-27,2-2-40,-2-7 51,3-1 17,0-3 12,0 0-12,3-2-10,-2 1-41,4-5-5,0-4-109,5-8-103,6-8 22,39-85-129</inkml:trace>
  <inkml:trace contextRef="#ctx0" brushRef="#br0" timeOffset="138106.8993">20379 2912 623,'0'-2'223,"0"1"-55,0-2-45,0 3-30,2 0-36,-2 0-30,0 3-27,7 0-18,0 3 11,9 7 6,0 3-11,1 10-2,1-1 4,-4 6 10,0-1 8,-1-1-2,-1 2 6,1-5-6,3 0 3,-2-1 0,4-2 8,-4-2-7,1-8 2,-2-3-6,-4-6 2,-3 0 4,0-2-12,-6 0 0,0 2-156,-15 26-331</inkml:trace>
  <inkml:trace contextRef="#ctx0" brushRef="#br0" timeOffset="141344.0844">20385 7849 520,'-1'-2'145,"1"0"-86,-3-5-43,3 4-10,0 2 9,-2-1-3,2 4-12,0-2-36,-1 5-33,1 5 37,0 0-22,0 2-79,-7 15-170</inkml:trace>
  <inkml:trace contextRef="#ctx0" brushRef="#br0" timeOffset="142553.1536">20242 7738 27,'3'2'18,"0"-1"-18,9 9-6</inkml:trace>
  <inkml:trace contextRef="#ctx0" brushRef="#br0" timeOffset="143243.1931">20223 7535 96,'-3'0'246,"3"0"-135,0 0-48,-3-3 3,3 3 30,0 0-12,-1 0-18,1 0-12,0 0 1,-3 0 4,3 0-10,0 0-17,0 3-17,0-3-10,0 1-5,0 3-11,7 0 11,-1 3 8,7 3 19,5-1 14,2-2-8,2 0 6,3-2-5,-6-2-4,0 4-15,-3 0-7,-6 2-8,3 7 1,0-2 0,-3 8 0,-1-4 1,0-1-1,-1-3 1,-4-1-1,-2-6-1,-1-2 1,-2 4-1,-1-5 1,-1 1 0,-9 3 70,-3 8 16,-11 3-44,-1 1-23,-3 3-11,4-7-3,5 4-5,0-1-1,8-1 0,0-1-1,2 4-104,1 0-93,-20 30-152</inkml:trace>
  <inkml:trace contextRef="#ctx0" brushRef="#br0" timeOffset="150548.6109">20476 7796 243,'0'-7'145,"-1"1"5,1-10-109,-2 4 110,2-2-37,-1 5-7,-2 2-10,1 4-31,-1-1-28,2 2-10,1 2-10,0 0-7,0 0-11,-1 2-9,1 2-5,-2 2 5,0 2 9,1 6 1,-2-1-1,1 4 0,1-4 0,0-2 1,-1 0 0,-2-1 0,2 0 1,2 4-1,-3 0 0,3 9 0,-2 1-1,0 1 1,0 3 1,1-1 7,-3-1-8,0 0 16,0 1 7,-2 2-6,1-2-5,-3 3-2,2 2-2,1 3 0,3 3-3,-1-3 1,3 2-6,0-6 0,3 5 0,-1-6-1,2 1 1,-3-1-1,0-4 1,1 2 0,-2-5-1,-2 3 1,2-3 0,-1 5 0,1-2 5,0 2-6,0-2 0,0 1-1,0-1 1,0-1 0,-1 1 1,1-4 0,-3-2 0,2-3-1,-1 1 0,2-5 0,0 5 1,-3-5-1,2 7 1,-2-5-1,3 1 0,0 2 0,0-4 0,-2-5 0,1 4 0,1-4 0,-3 9 0,3-3 0,0 1 1,0 1-1,-2-8 1,0 2-1,2-4 0,-1 0 0,1 0 0,0 0 0,-2-1 0,2-3 0,0 0 0,0 1 0,0-3 0,0 1 0,0 1 0,0 0 0,0-1 0,0 3 1,0-2-1,0 1 0,-2 2 0,4 2 0,-2-3 0,0 4 0,2-4 0,-2 0 0,0-2 1,0 3-1,0 2 0,1 0 0,-1 0 0,2 2 0,-2 3 0,2-5 0,-2 2 0,3 1-1,-2-4 1,-1-3 0,-1-1 1,1-3 5,0-3 23,0 3 44,0-1 10,-3-3 16,-1-3-33,-2-11-45,-5-8-12,2-8-8,-2-4 5,0-3-5,-2-4-1,2 2 1,-1-1-1,-3-3 1,3 4 0,0 0 0,3 4-1,-1 3 1,1 7-1,2 4 0,0 7 1,4 3-1,-4 2 0,4 1 0,-3 3 0,4 1 0,-2 5 1,3-1-1,1 4-11,-1 1-1,1 2-7,1 0-7,0 5 7,4 10 8,2-2 11,0 7-1,4 6 0,1 4 0,1 1 0,-1 7 1,3 0-2,-6-1 1,6 0 0,0-2 0,0 4 1,2-6-1,-4-4 1,-1-6-1,0-7 0,-4-3 0,-3-9 0,-1-4 1,-4-3 0,0 0 1,2 0-1,2-3 8,0-3-7,6-11 8,2-6-7,1-9 4,6-2-6,-1-1 1,-2-3 1,3-2-1,-4 1-1,3 0 1,-6 1-1,-2 1-25,0 8-80,0 3-75,-4 9-114,-6-7-265</inkml:trace>
  <inkml:trace contextRef="#ctx0" brushRef="#br0" timeOffset="155763.9092">19045 6712 228,'0'-4'148,"0"4"-56,0 0-10,-2-3 20,2 0 8,-2-1-41,1 2-3,0-2 3,-1 1-33,0 0-8,2 1-7,0 2-9,0 0-10,-1 0-1,1 0 0,0 0-1,0 2-8,0-2-54,0 3-100,-1 0-61,-6 17-17</inkml:trace>
  <inkml:trace contextRef="#ctx0" brushRef="#br0" timeOffset="156040.925">19026 6649 235,'-1'0'108,"1"0"-76,0 0-25,-2 0-7,2 1 0,2 2 1,-2 0-1,1 1-14,4 6-49</inkml:trace>
  <inkml:trace contextRef="#ctx0" brushRef="#br0" timeOffset="156318.9409">19012 6670 19,'0'0'252,"0"0"-151,0 0-71,0 0-14,0 0-4,1-3-5,-1 3-7,0 0-18,0 0-20,2 3-10,-2-2-166</inkml:trace>
  <inkml:trace contextRef="#ctx0" brushRef="#br0" timeOffset="156579.9559">19010 6660 42,'0'0'237,"0"0"-95,0-3-62,0 3-26,0 3-17,-1-3-14,1 0-8,0 0-6,0 0-3,0 0-6,0 0-1,0 0-35,7 7-27,16 10-67</inkml:trace>
  <inkml:trace contextRef="#ctx0" brushRef="#br0" timeOffset="156777.9672">19046 6712 169,'0'0'111,"0"0"-54,-1 0-16,1 0-4,0 0-37,1 3-13,3 6-64</inkml:trace>
  <inkml:trace contextRef="#ctx0" brushRef="#br0" timeOffset="156970.9782">19043 6734 357,'-2'-3'178,"2"0"-109,-1-1-30,1 0-9,0 2-28,1 0-2,3 2-176,9 2-158</inkml:trace>
  <inkml:trace contextRef="#ctx0" brushRef="#br0" timeOffset="177175.1339">18886 4910 105,'-1'-5'0</inkml:trace>
  <inkml:trace contextRef="#ctx0" brushRef="#br0" timeOffset="177279.1398">18878 4990 103,'-2'10'26,"0"-2"2,1 12-1,-1-4-10,2 3-10,2 3-7,-1 60-17</inkml:trace>
  <inkml:trace contextRef="#ctx0" brushRef="#br0" timeOffset="178467.2078">17746 15658 24,'-6'-3'115,"4"0"1,-9-3 1,5 2 9,3 0-8,0 1-16,0-2 18,0 0 5,2-4 7,-3 0 10,3-1-2,-2-3-19,1 3-2,1 5-23,1 4-56,0 2-40,0 1-7,0-1-2,0 1-2,1 1-5,2 5 8,2 6 8,3 0 1,-1 5 0,5 7 0,0 1 0,1 5 0,-1-1 0,4 2 0,-2 1 1,1-4-1,0 4 1,-3-4-2,-1-4 1,-3-1 0,0-4-1,-4-5 0,-1 0-24,0-6-7,-2-5-31,1-2-28,-2 1-48,1-8-84,10-24-100</inkml:trace>
  <inkml:trace contextRef="#ctx0" brushRef="#br0" timeOffset="178735.2231">17888 15574 864,'-9'3'215,"-1"5"-139,-9 4-53,5 1-7,3 1 23,-2-3 2,5 2-13,-1 4-13,2 3 0,-6 8-9,0 3 2,-3 6-7,-5 5 5,-3 1-5,-2 6 0,-2-5-1,4 0-25,1-7-74,8-3-55,3-15-47,2-19-84</inkml:trace>
  <inkml:trace contextRef="#ctx0" brushRef="#br0" timeOffset="179665.2763">17557 15405 800,'0'-1'160,"0"1"-35,-3 0-80,4 0-20,-1 0 80,-1 0-7,1-3-43,0 3-28,-1 0-12,1 3-1,-4 2-1,-3 10-2,-6 19-10,-7 15 0,-1 18 1,0 7-1,6-1 0,4-7-1,2-8 1,8-10-1,4-3 0,8-4-1,0 3 0,6-5 0,7 8 0,6-4 0,-2 0 1,4-6-1,0-7 1,3-2 0,-1-15 0,10-2-9,-1-2-12,1-3-3,-3-6 24,-7 0 6,-7-6-6,-8 0 1,-4 3 5,-4-1 1,-4-3 14,0 3 12,-1-11 2,4-4-16,3-17-11,0-12-8,5-10 1,-3-9-1,0-2 0,-1 6 0,-4 7 1,-4 12-1,-3 13 1,-2 6 5,-2 5 8,-2 4 20,-2-2-5,-2 1-8,-1-6-3,-4-3-8,-2-1-4,-3-9 0,-5-3-4,0-2-1,0-2 0,2 5 0,-2 5 0,3 6 0,-2 5 5,4 6 2,-2 3 10,3 5 6,1 0 6,-5 2-17,4 5 1,-8-2-13,2 2 0,-2 1 5,5 4-6,-3-1 0,2 4 1,2 2-1,-2-2 0,6 1 0,-4 2 1,2 2-1,0-2 0,-1-2 0,4 3 0,0-6-1,0 2 1,2 3-1,-3 0 1,2-1 0,0 3-2,0 0-28,4-2-22,2-1-26,6 3-65,2 2-88,8 8-100,46 6-210</inkml:trace>
  <inkml:trace contextRef="#ctx0" brushRef="#br0" timeOffset="184785.5691">17864 15138 507,'-11'-9'89,"4"2"14,-7-8-4,4 1-28,-1-2-4,1 1 20,4-2-10,0 4-4,3 3 7,3 7-31,-4-2-22,4 5-19,0 0-8,0 2-10,-1 1-5,2 0 1,3 4 4,-2 4-4,2 4-64,0 0-87,2 4-36,14 11-114</inkml:trace>
  <inkml:trace contextRef="#ctx0" brushRef="#br0" timeOffset="185083.5862">17930 14944 204,'0'2'70,"-1"-2"-43,1 2-13,0 0 2,-2-2 13,2 0 8,0 0-1,0 0-15,0 0-12,0 2-8,0 5-1,-3 31-40</inkml:trace>
  <inkml:trace contextRef="#ctx0" brushRef="#br0" timeOffset="185312.5993">17924 14991 321,'-1'0'120,"1"0"-57,0-1-47,1 1-14,-1 0 7,1-3-9,-1 0-33,2-1-60,0 1 3,2 2-66</inkml:trace>
  <inkml:trace contextRef="#ctx0" brushRef="#br0" timeOffset="222645.7346">17845 14925 714,'-2'-1'139,"1"-3"-59,-1-2-53,1 2-20,-2-3 16,-1-1 37,0-4-5,1 5 19,2 4 1,-1 1-8,-1 4-29,3-1-19,-1 5-10,-2-1-3,3 7-5,3-2-1,3 3-1,2-3-11,3-4-34,4-2-2,0-6 6,-2-4-12,-4-1 19,-2-4 35,-3 1 12,-4-1-3,-3-1-3,2 4 1,-1 3 4,1 2 38,-1 3 2,0 3-1,0-3-4,-2 1-14,-2 1-16,-1 1 4,-2 3-10,-2 1-10,1 6 0,3 3 0,0 0 0,3-2 0,1-1-1,3-6 0,0-3-7,3-1-29,0-3-35,5-4-8,3-6-35,0-7-22,0 0 73,-4-1 55,-6 4 9,-2 4 16,-3 7 14,-1 3 32,2 0-16,-3 1-29,3 3-11,0 2-6,0-2 1,0 1 0,3 2-1,-3-4-1,3 0-11,0-2-61,0 2-37,0 4 1,0-6 14,-1 3 8,1-3-4,-2 1-11,1-2-20,2-16-113</inkml:trace>
  <inkml:trace contextRef="#ctx0" brushRef="#br0" timeOffset="224243.826">17853 14935 69,'0'3'129,"-1"1"-71,-1 0-11,1 5-8,-2-3-15,2-2-12,-1 1-11,2-2 1,-1-2-2,-1-1-1,2 0-34,0 0-17,0 0 17,2 0 35,-1-1 20,-1-2 34,0 2 30,0-2 3,2-1-27,-4 0 9,2-2-9,0 0-20,0 0-13,2 2-6,-2 3 3,0 1 2,-2 1 8,2-1 13,0 2 17,0-2-5,0 0-5,0 0-5,0 0-11,-1 2-8,2-2-9,-1 2-12,0-2-9,0 4 0,0 5 0,0 6 9,2 8 12,-2 3 5,0 0-10,-2 3-7,1-3-8,-1 0 10,1 0-1,-1 2 10,1-7-8,-1 7 0,-1-5 4,2 2 4,-1-1-2,-1 9-6,2 7-2,-4 6-4,1 19 48,-4 11 3,2 1-37,0-1-14,3-15-5,-1-12 0,2-11 5,2-10-5,0-7-1,0-2 1,0-1-1,2 5 1,-2 3-1,0 7 2,0 8-1,-2 1 0,-2 3 1,-2-2-1,2-5 5,0-5-5,-2-5 0,3-3 0,2-8 0,-3 3-1,4-8 1,0 5-1,0-1 1,0 3-1,0 7 0,-2 9 1,1 1-1,-2 1 1,1-4-1,0-6 1,0-1-1,0-3 0,2-6 0,0 2 1,0-4-1,2 1 0,0 0 0,-1 6-1,0-3 1,1 11 0,-2 1 0,0 6 0,0-1 1,-2-1 0,1-4-1,0-1 0,-3-1 1,3-3 0,-4-4-1,9-3 1,-4-2-1,0 2 1,1 0-1,0 7 0,-1 4 1,0 5 0,-1 0 7,0-1-7,-3-6 0,3-3-1,1 2 1,0-2 0,0-2-1,0-1 0,0-1 0,0-2 0,0 7 1,0 4-1,0 4 2,0 2 5,0 1-6,-1-1 0,1-4 0,1 0 0,0 1-1,3-1 1,-2 2-1,0-1 0,0-7 1,-1-7 0,0 2-1,-2-3 0,1-4 1,0 7 0,0-3 1,0 1 16,0-4-9,0-4-8,0-7 0,-1-2 8,1-2 3,0-2 26,-2 2 29,0-5 25,-6-9-32,-6-10-44,-3-12-10,-9-15-5,-4-14 0,-2-9 0,-4-4-1,1-1 0,-2 10 1,4 5 0,6 13 1,4 8-1,3 8 0,0 4-1,8 5 0,4 7 0,3 8 0,-1 5 0,6 6 0,0 0-8,2 2-8,5 3-10,2 9 14,8 3 12,3 8 0,2 11-1,5-1 2,-2 10 0,4 0 0,-5 4 6,-2 0-7,0 4 0,-9-4 1,1-1 1,-2-6-1,-1-10 0,2-8 0,-1-7-1,3-8-1,3-5-11,9-8 12,5-6 1,2-14 5,3-7-6,0-7 1,-3-9 11,1-2-11,-1-10-1,-3-3-10,-1-3-43,-1-1-97,-9 6-162,-5-59-591</inkml:trace>
  <inkml:trace contextRef="#ctx0" brushRef="#br0" timeOffset="229094.1035">18265 17955 546,'-2'-5'205,"0"5"16,0-4-14,1 4-62,2-1-28,1 1-21,-2 0-22,2 0-16,-2 0-20,1 0-14,4 0-3,5-3 0,11 2 22,12-7 7,15-6-17,11-8-5,7 3-14,-4-9-13,-4 4 1,-13 5 5,-15 6-7,-11 8-1,-13 5-29,-6 2-70,-7 7-89,-12 14-23,-71 65-409</inkml:trace>
  <inkml:trace contextRef="#ctx0" brushRef="#br0" timeOffset="229336.1173">18318 18299 1290,'-4'-2'259,"4"0"-64,4-4-150,14-2-44,12-1 41,19-12 3,10 3 4,5-4-25,2 5-13,-1-1-10,-11 7 0,-10 0-1,-10 5-35,-11 0-97,-7 4-70,-10 2-53,-9-1-83,-42-25-479</inkml:trace>
  <inkml:trace contextRef="#ctx0" brushRef="#br0" timeOffset="229582.1314">18318 17995 957,'-4'-1'294,"4"1"-102,-4 0-142,4 1-50,4 7 16,3 6 73,3 14 43,3 17-23,2 19-32,3 16-44,-8 15-15,0 60-11,-14 19-6,0-6 0,4-128-1,0-5-8,2-7-71,0 27-133,20 23-330</inkml:trace>
  <inkml:trace contextRef="#ctx0" brushRef="#br0" timeOffset="231843.2607">22315 12480 297,'-1'-9'273,"-3"5"-143,-2-3-29,3-1-13,-1 4 55,1-2-5,0 2-27,0 2-29,0 2-28,2 0-18,1 2-15,0-2-12,0 2-3,0-2-5,0 0-1,0 0 0,0 0-21,1-2-114,2 2-162,0 2 11,10-6-16</inkml:trace>
  <inkml:trace contextRef="#ctx0" brushRef="#br0" timeOffset="232224.2825">22284 12403 481,'-1'3'141,"-2"-2"-82,-1 3-23,2 3 4,2 0-5,2 2 31,5 6 4,1 2-8,1 0-7,3-3-25,-3-5-22,1-3-8,-3-2-6,-1-5 6,-1-3 1,-3-7 1,0-4-2,-2-7-44,-2-3-38,-2-2 10,-3 3 18,1 2 9,-5 2 31,3 10 14,3 3 32,-4 7-4,5 7-22,-2 3-6,3 10 0,-5 0 1,5 1 5,2 1 1,1-1 5,1-4 14,5 0 2,-4-6-5,4-1-23,-2-3-15,2-2-14,3-1-47,15-17-128</inkml:trace>
  <inkml:trace contextRef="#ctx0" brushRef="#br0" timeOffset="232775.314">22356 12432 168,'-1'0'493,"-1"0"-380,-4 2-49,3 2-23,-3 0 1,2 2 27,1-3-30,1 1-23,1 0-10,1 0-4,1-3-1,-1 2 0,0 4-1,0-1-12,0-1-87,0 3-50,-8 10-131</inkml:trace>
  <inkml:trace contextRef="#ctx0" brushRef="#br0" timeOffset="233028.3285">22300 12432 626,'-3'0'132,"3"-4"-84,0 4-42,0 0-4,0 0-1,3 4-1,-2-4-4,2 0-5,-3 2 0,0 0-2,2 2-11,-2-2-26,4 4-59,-2-2-107</inkml:trace>
  <inkml:trace contextRef="#ctx0" brushRef="#br0" timeOffset="233233.3402">22291 12452 328,'0'0'227,"0"0"-121,-2 0-71,4 0-22,-2 0 13,0 0-17,0 0-9,0 0-93,3 3-62,-3-3 58,1 9-62</inkml:trace>
  <inkml:trace contextRef="#ctx0" brushRef="#br0" timeOffset="234636.4205">24878 11964 686,'-3'-4'162,"-2"0"-36,-6-3-11,-2 0 17,0 3-51,1-2 11,1 4-40,-2 2-26,4 5-16,-1 8-2,-4 0 2,-2 9 14,-2 7 2,0 5-7,4 7 14,1 4 5,0-1 2,7 1-17,3 7 2,4-3 1,4 2 2,2 2-10,10-8 8,2-4 37,11-8-11,7-13-14,5-6-20,4-12-2,2-13 1,1-7-11,1-12 4,4-9-2,-3-6-7,-6-4 7,-4-4-2,-6-3-6,-12 1 2,1-5-1,-8 0 1,-6 1-1,-6 0 6,-4 6-6,-7 4-1,0 2-1,-5 6 0,0 10 0,-6 1 0,0 8-10,-9 3 1,-4 5-5,-6 6 3,-6 8 6,-1 4 5,4 6-5,6 0 4,10 4-13,4 3-39,3-1-36,4 4-6,0 3-22,0 2-41,3 8-146,0 1-28,2 39-188</inkml:trace>
  <inkml:trace contextRef="#ctx0" brushRef="#br0" timeOffset="235093.4466">24947 12148 791,'0'0'181,"2"2"-134,-2-2-17,0 0 108,2 0-24,-2 1-68,1 3-31,2 6-6,0-2 2,3 0-5,-1 5 0,-1-8 3,0-1 0,3-1 1,-3-3 4,3 0-2,-1-3 4,0-3 10,-1-8 1,-2 0-12,0-7-6,-6 1 4,-1 1 4,-4 3 17,0 2 5,-2 6-13,1 4 1,0 2-9,-1 4-10,4 2-8,-2 8-6,2 6 4,-4 5 2,4 1-1,5 1 1,1-8-1,1-4 1,1-7-1,6-3-19,-2-3 4,0-2-16,3-4-16,3-3-76,3-6-127,7-27-130</inkml:trace>
  <inkml:trace contextRef="#ctx0" brushRef="#br0" timeOffset="237045.5582">22209 12560 171,'0'4'58,"0"-4"10,1 3-11,-1 0 37,0-3 37,2 0 92,-2-3-32,0 1-40,0 1-14,0-2-22,1 2-52,-1-7-63,2-2-34,1-2-118,6 1-82,-3-4 14,11-19-74</inkml:trace>
  <inkml:trace contextRef="#ctx0" brushRef="#br0" timeOffset="237590.5894">22301 12394 591,'-1'-3'201,"-2"1"-16,1-4-64,-2 0-1,4 2-1,0-2-5,-2 4-27,2 0-35,-1-2-23,1 0-2,0 0-17,-3-3 7,3 1-4,0 3-7,-1 0 0,1-3 8,-1 2-8,1 1-6,0 0 1,0-1-1,-3 1 1,3 0 0,0-3-1,0 3 0,0-4 1,0-2-1,0 4 1,0-1 0,0 2-1,0 2 1,0-3 0,0 4-1,0-6 0,0 4 0,0 1 0,0-2 0,0 2 0,0 2 0,0-2-1,0 2 1,0-2 0,0 4 0,0-2-1,0 0-5,0 0 4,-3 2-25,6-2-24,-3 0-18,-3 0 0,3 0-4,0 0 4,0-2-5,0 2-16,0 0-19,0 0-20,0 0-20,3 12-178</inkml:trace>
  <inkml:trace contextRef="#ctx0" brushRef="#br0" timeOffset="239959.7249">22192 12480 129,'0'0'103,"0"0"-35,-2 0 14,2 0 34,0-5 2,-2 1-37,0 3-37,1-3-1,1 1 10,0 0-16,-2 2-8,2 0-13,0 2-15,0-1-1,0 1-13,0 3-2,2 3 13,-1 7 1,1 4 1,0-1 0,-2-2 0,2 1 0,-2-8 0,0-6 0,2 1 0,-2-6 2,0 2-2,1 0-39,2-7-86,3-5-53,3 0 52,0-8 87,-2 4 39,-2 0 34,-5 7 1,-1 8 11,-1-1 4,0 0-1,0 6 8,0-3-28,-1 4-23,-1-3-5,1 5 0,0-1-1,1 4 0,1-6-22,1-1-13,1 0-38,10 0-98</inkml:trace>
  <inkml:trace contextRef="#ctx0" brushRef="#br0" timeOffset="253071.4749">22255 12363 162,'-3'-2'133,"1"2"-5,-2-2-20,1 2 7,0 0-37,-2 0-33,3-1 0,-2 1 15,2-3-1,0 3-20,2 3-26,-3-3-13,3 0-6,3 1-7,-3 1-2,2 2-6,-1 1-32,0 0-8,-1 0 11,0 2 7,0-1-19,-4 8-182</inkml:trace>
  <inkml:trace contextRef="#ctx0" brushRef="#br0" timeOffset="254824.5751">22216 12525 633,'0'0'135,"0"0"-109,2 0-25,-2 0 46,0 0 38,0-3-16,0 3-22,0 3-5,0-3-3,0 1 9,-2-2 13,2 1 5,0 0 9,0 0 8,0 0-5,0 0-9,0 0-8,0 0-7,0 0-7,2-13-11,1 7-21,-3-3-6,0-3 3,1-2 0,-1 3 7,0-1 2,0-4 6,0 2 2,-1-1-11,1 3-8,0 1 4,0 4 1,-3 4 0,3 0-3,-2 2-3,2-2 1,0-2-2,-1-5-7,-1-2 5,1-3 0,-1-3-5,2-5 0,-1 4 0,2 0 1,-1 2-1,0 1 0,2 1 0,-4-3 5,2 0-6,0 2 1,0-2-1,0 3 0,-1-1 1,1-2 0,-2-1 0,1-1 0,-1 3 6,-1-5-1,2 4-5,-1-5 0,1-1 0,1 1-1,-2 1 0,2-2 0,2-1-1,1 6 0,0-7 0,1-1-5,-1 3 5,-1 3 1,1-3 1,-2 4-1,-1 4 0,0-5 0,-1 6 1,-1 0-1,1 1 6,1-1-5,-2 0-1,2-3 0,0-2-1,2-2 0,1-3-5,0 8 6,0-5 0,1 5 0,-2 1 1,-1-6 0,0 5-1,1-4 0,1 0 0,-2 1 1,1-1 0,1-2 0,-3 4-1,2-1 1,-1-2 0,2 0-1,1 0 1,1-3-1,-2 1 0,0-3 1,3-1-1,-3-1 0,1 3 0,-2 3 1,-1 5-1,2 1 0,-3 7 0,0-2-1,0 2 1,0 0 1,0 5-1,0-3 0,0 1 0,3-3 0,-3 1 0,2-8 0,-2-6 0,3-3-1,-2-2-5,1 0 4,1 4-4,0 2-4,1 2-1,1-1 4,1 3 6,-3 0-5,1 2 5,-2 1 0,0-3-1,0 3 1,-2 1-8,0 2 2,0 4 6,0 5 1,-2-1-1,2-1 1,-2-1 0,1-1 1,0-3 0,-1-2 0,2 4-1,0 0 1,-2 4-1,2 2 0,-1 1-6,1 1 5,-2-6 0,2 6 0,0 0-5,0 0 5,-2 6 1,2-6-1,0 1-18,-4-1 1,2 2-3,2 1 4,-7 2 17,-6 7 0,-7 13 8,-10 9-7,-6 9 1,-5 0-1,-1 6 5,0 2-6,-4 4 1,4-5-2,2 2 2,9-11-2,11-7 1,6-9 0,9-7-1,2-6-13,3-5-32,1-3-50,4 0-17,5-1-10,-1-3-25,12-10-37,3-10 110,9-16-63,5-13 11,-2-6 14,-3-1 20,0-1-4,-4-1-11,-3 6-6,-2 7 103,-8 4 11,-4 14 162,-5 6-39,-5 8 54,0 5-18,-1 2-66,5-1-51,4 1 9,1-6 0,4 4 3,3 0 0,0 2 2,-4 6-31,-3 6-24,-3 4 8,0 5-7,-2 4 10,-1 7 19,1 4 7,3 0 5,0 4-14,4-2 8,0 0-14,1-3-7,4 0-5,-5-3-4,-3-7-1,-3 5-6,-3 5-31,-4 3-134,-19 38-394</inkml:trace>
  <inkml:trace contextRef="#ctx0" brushRef="#br0" timeOffset="263541.0737">3778 11297 159,'-25'-4'64,"1"-2"13,-22-6 14,-3-2 10,4 2 34,0-7 12,3 0 55,3-3-68,7-1-25,2 5 17,8-4-22,7 10 11,4-2-13,7 7-33,4 4-39,0 3-30,0 3-13,1-3-8,0 0-9,9 1 7,9 2 22,14 4 1,15 4 1,13 0 0,7 5 8,6 2-8,-1 3 0,6 1-1,3 1 1,51 18 0,14 11-1,-106-36 0,-2-1-1,89 31 1,6 3 0,11-4 0,-35-23 1,-3 1-1,-21-8 0,2-1 1,-5-12 0,-45 1 0,-2-3 0,3 0-1,33-4 0,5-10 0,-2-2-14,-2-13-13,-5-2 0,-4-8 21,-9 4 6,-9 7 0,-16 7-2,-12 14-7,-6 7-3,-5 4-3,-1 3-1,2 7 10,2-1 5,7 10 0,4 6 1,11 9 0,4-1-40,9-1 28,1-5 12,3-8 0,2-5 0,3-4 12,6-14 14,7-11 17,7-14 2,56-32-22,11-23-5,-9 4-6,-96 57-5,-5 3-6,2 3-1,25-7-1,-8 13 0,-6 11-21,-11 12-28,-9 8-13,-12 11 12,-12 10-42,-12 10-22,-16 16-115,-96 109-228</inkml:trace>
  <inkml:trace contextRef="#ctx0" brushRef="#br0" timeOffset="265733.1991">3538 11145 698,'-6'-7'231,"-1"5"-43,-3-6-41,7 6-81,3 2-66,3 0 0,0 6-23,4 10 8,4 15 9,12 18 6,1 27 1,11 7 5,5 6-6,3-4-1,11-14 0,9-18 1,10-16 2,63-8 13,35-48 27,19-47-12,-68 12-5,6-4-16,5-1 0,-7 6 5,-15 7-7,6 10-7,-7 18 0,-4 15 0,-7 9 0,-13 10-1,-49-2 1,-3-2 0,-6 2 0,34 10-1,-11 5 1,2-2 0,-1 2 0,1 0 0,8-2 1,56 16 0,49-10 5,60 0-6,-56 1 6,-30-21-5,-31-3 1,-22-2 5,-51-8-7,-4-2 0,-7-1 0,26-6 1,-17 2 0,-11-2 0,-13 3 10,-7 2 11,-1 4 25,-2 0-35,0 0-12,2 0-12,0 0 12,-2 0 1,0 0-1,-2 3 1,-2-2 1,1-1 5,0 2 34,-4-4 32,-4 1-40,-11-6-25,-9-2-7,-12-5-1,-7 4 1,-8-5 0,-9 3-1,-4-2 1,-52-4 0,-24 7-1,-24 9 0,49 1 0,-7 1 1,-32-9 0,4 8 0,5-6 0,7 3 5,-23-1-6,9-1 0,12-2 0,7 0-1,-4-2 1,9-6 1,20 4-1,15-2 1,12 1-1,47 9 0,-1-2 0,3 4 0,-39-8 0,-2 5 0,11 1 0,3 0 0,4 1 0,5 0-1,3-1 1,9 0 0,2 0 0,3-1 1,3-4-1,1 2 1,0-3-1,5 0 1,5-2 5,-2 1-6,1 1 0,2 2-1,-3-4 1,4 4-1,-1 2 1,0 0-1,5 4 0,-1-2 1,9-3 1,6 6-1,6-1-7,1 1-59,10-2-21,13-6 79,19-8 8,70-21 2,42-5 4,-9 19-6,-62 19 0,3 7-1,1 1-5,7 1 6,8 0-1,14-1 1,5-7 0,9 4 0,27-6 6,20 6-5,-26 4 0,3 17 1,-7 10-1,-14 10 0,-17 6 5,-15-1-6,8-13 0,7-7 1,11-16 5,19-17-4,-17-2-1,2-7 7,-5 9-7,-11 14 7,-17 0-8,-59 0 0,-5 1 0,-3-1 0,33 9 1,-7-2-1,-8-1 0,-8-1-1,-9-3 0,-9-2 0,-6-4 1,-11-2 0,-5 3 0,-2-4 8,-2 0 2,-2 0 17,-5-5 5,-8-4-31,-12 1-1,-14-6-5,-13 6-27,-18 6 1,-58 7-4,-24 12 11,-14 9 8,65-14 14,0-3 1,5 1-6,-14-3 7,-13 0 1,3-3 0,-4 9 5,-2-3-6,-27 1-7,-8 8 7,4-2 1,13-8 0,-10-8 0,18-5 0,26-12 0,25-10 1,55 10-1,2-2 8,7 4-8,-28-17 5,10 3-5,9 1-1,1 5 1,5 4 5,2 5-6,4-4 0,3 5 6,2 2 2,7 4-8,2 0 2,7 0-2,1 5-42,6-2-53,6 3 37,9 3 44,8 4 14,12 5-6,12 9-3,9 5 8,11 5 1,61 14 0,41-10 6,60-35-4,-84-21-2,19-11 1,-1-2 10,-2 2-5,-27 3-5,-10 7 8,1 8-3,-1 1 0,-20 8 4,-22 3-8,-47 3-1,0 0 1,-5 4-1,36 0 0,-6 1 1,-7 7-1,-8 0-1,-6 2 0,-8 1-9,-10 4-32,-10 1-4,-11 5-4,-10 5-62,-10 12 19,-11 6-73,-72 81-94</inkml:trace>
  <inkml:trace contextRef="#ctx0" brushRef="#br0" timeOffset="266883.2649">20749 5689 96,'-59'-94'0</inkml:trace>
  <inkml:trace contextRef="#ctx0" brushRef="#br0" timeOffset="268238.3424">21513 4512 483,'-2'-8'153,"2"6"-63,-3-4-18,3 5-15,-2-2-8,2 1 14,0 1 5,2-2-22,-2 2-40,2 1-6,3 5-252,7 5 66,25 35-183</inkml:trace>
  <inkml:trace contextRef="#ctx0" brushRef="#br0" timeOffset="268462.3552">21682 4564 560,'0'-4'145,"-2"1"-73,1-5-48,-2 2-13,1-3-5,-2 1-5,2 3 20,1-1-21,1 3-21,-2 3-87,-2 10-189</inkml:trace>
  <inkml:trace contextRef="#ctx0" brushRef="#br0" timeOffset="268615.3639">21487 4557 213,'-7'-4'154,"-3"8"-154,-66 41-15</inkml:trace>
  <inkml:trace contextRef="#ctx0" brushRef="#br0" timeOffset="268828.3761">18865 5155 283,'-10'-4'0,"-18"4"-48</inkml:trace>
  <inkml:trace contextRef="#ctx0" brushRef="#br0" timeOffset="269436.4109">19076 8108 467,'0'-2'128,"0"2"-128,1-1-29,6 4-178,28 13-7</inkml:trace>
  <inkml:trace contextRef="#ctx0" brushRef="#br0" timeOffset="269685.4251">21706 7320 268,'37'-12'78,"-7"2"-45,27-9-6,-17 3 18,-16 9 9,-14 2 24,-7 5 32,-4 0-110,-4 6-45,-26 37-332</inkml:trace>
  <inkml:trace contextRef="#ctx0" brushRef="#br0" timeOffset="274862.7213">17264 15080 174,'7'4'0,"3"-3"-38,10 3 10,12-4-29,90 0 42</inkml:trace>
  <inkml:trace contextRef="#ctx0" brushRef="#br0" timeOffset="276026.7878">19123 5589 373,'-3'-5'146,"2"1"-107,-1-3-39,2 3-23,0 2-53,0 0 1,6 2-80</inkml:trace>
  <inkml:trace contextRef="#ctx0" brushRef="#br0" timeOffset="276196.7976">19129 5439 286,'-3'-4'98,"2"3"-98,-1-2 0,-1 6-137</inkml:trace>
  <inkml:trace contextRef="#ctx0" brushRef="#br0" timeOffset="276978.8423">19001 5474 349,'1'-11'101,"1"1"-59,1-6-21,-1 4-2,-1 7 17,-1 1 8,-1 4-1,-1 0-43,-3 2-38,2 2 32,0-1 6,0 3 15,0 4-6,-5 0 6,-4 13 12,-10 5-3,-2 6-12,-2 3-2,-7-4-9,2-2 1,1-1-1,-2-1 5,7 3-4,7-3-2,12 3-1,6 1 1,13 2 0,12-3-38,6-2 31,7-5-33,0-6 40,-4 2 12,-7 0 3,-6-2-15,-3 6-21,-7 1 21,-5 4 2,-6 8 10,-9 7 10,-14 14 8,-6 9-4,-7 2-16,-3-4 4,-2-9-7,3-5-5,12-7-1,9-6-1,13-4 1,6-2 0,0 0-2,4-1 1,2-1-10,0 0 8,4-1-10,1-3 5,2 2-10,6-3-2,-3 4 16,3 3 3,-5 4 1,-3 2 6,-3 5-6,-3 7 0,-7 8 10,-7 5-1,-5 12 14,-6 11-12,-2 5-1,-4-1 1,5-4-5,7-3 2,10-15-8,12-10-1,7-10-11,6-2-64,54 58-189</inkml:trace>
  <inkml:trace contextRef="#ctx0" brushRef="#br0" timeOffset="278110.9071">21751 7074 460,'-2'0'87,"2"-1"-52,0-2 31,3 0-26,9-4 17,3-2-10,4-10-23,8-5-9,3-7 19,-2-7-7,2-2 6,-3-8 18,-3-1-27,4-7-24,1-6-1,-4-6-55,-3-3-1,-8-7 21,-7-3-22,-7-3 16,-9 0 19,-1 10 23,-5 7 0,-3 14 35,0 5-13,-1 6 2,1 4-15,0 3 2,1 4-10,4 3 1,-3 5-1,2 4 8,4 6-3,3 2-5,-4 4 24,7 0 5,-1 0-13,5 0-17,0-3 0,5-7-23,3-3 20,0-13 3,-1-10 11,-2-2-11,-4-7-7,-5-1-20,-6 1 27,-10 4 2,-1 2 19,-3 7 13,-1 7 17,4 6-15,5 5-6,2 10-22,8 4-7,2 1 1,4 0-2,3 0-23,-3-4 0,0-7 23,-3-2 0,3-7-19,-2-3-18,2-3-22,0 0-16,0-2 2,0 4 32,0 4-2,-1 7-25,1 8-38,-5 14-250</inkml:trace>
  <inkml:trace contextRef="#ctx0" brushRef="#br0" timeOffset="280777.0595">19950 14325 507,'-10'-15'57,"2"5"-24,-4-14-33,7 7-79,10-7-17,53-73-18</inkml:trace>
  <inkml:trace contextRef="#ctx0" brushRef="#br0" timeOffset="284041.2462">19983 13711 514,'-2'0'144,"-1"0"-45,0 0-60,3 3-39,0-3-6,0 5-7,3 5 13,3 5 20,-1 7-9,2 5-4,5 2 1,-2-5-8,4-4 0,-1-9-28,-4-5-10,-3-4 26,1-2 12,-5-2 0,1-4 6,3-5-1,-2-6-5,2-7-7,-1-4-4,-5 5 11,-3 1-2,-1 5 2,-2 4 0,-2 2 4,1 7 46,-1 3-10,5-1 4,-3 2-14,2 2-17,-1-1-11,-2 2-2,3 5-1,0-5-7,0 2-1,2-1-4,8 2-62,-2-4-23,6 0 8,0-2 78,-1-2 12,4-1 7,-2-3-6,-2-2 11,-2-3 0,-4 4 3,-1-1-6,-2-6-9,-2 2 0,-2-2-10,-4-3 10,0 5 12,-7 7 58,0 0-25,0 5-21,-5 5 17,6 0-25,3 4-9,2 0-7,3 6-1,4-1-7,2 0 2,2 2 0,6-1-66,1-7-15,0-2 5,4-2 37,-1-5 3,-3-4 22,-2-3 20,-4-3 1,-3 0 8,-3 0 15,-1-3 4,-2 5 1,2 2 14,-4 3 25,3 4 1,1 0-48,4 3-21,0 1-26,3 4 20,1 9-37,9-4-115,16 8-112</inkml:trace>
  <inkml:trace contextRef="#ctx0" brushRef="#br0" timeOffset="289944.5839">19362 18009 210,'1'2'0,"-1"7"-56</inkml:trace>
  <inkml:trace contextRef="#ctx0" brushRef="#br0" timeOffset="290272.6027">19352 18031 136,'-4'0'116,"3"0"-25,-5 4-2,0-1-19,1-2 29,1-1 6,0 1 15,2-1 15,0 0-9,2-1-12,-1 0-10,1-2-16,-3-1-38,0 4-19,0-1-8,0 1-11,0 0 1,-1 1 2,1-1 0,3 0-7,0 0-8,3 0-15,1-1-45,2 1 58,4-3 2,7 3 21,7-3-6,2-4 3,6 1-9,1-5 0,4 1-8,-5 1-1,-3-1 0,4-3-11,2 0-47,0-3 10,4-6-32,3-1-10,-5 1-31,-10 10-106,0 34-26</inkml:trace>
  <inkml:trace contextRef="#ctx0" brushRef="#br0" timeOffset="290605.6217">19250 18530 1031,'-4'-6'196,"1"5"-41,-2-7-145,6 4-10,6 4-99,3-4 99,12-6 81,11-2 0,13-8-16,10-6-17,8-6-8,-1 0-13,0 3-12,-8 12-14,-1 5-1,-6 12-33,-10 7 33,-12-2 0,-11 0-49,-8 5-64,-3 2 20,0 2 17,-4-5-40,-4 3 19,-13 14-181</inkml:trace>
  <inkml:trace contextRef="#ctx0" brushRef="#br0" timeOffset="291773.6885">20327 17545 1178,'-3'5'114,"2"7"-86,-5 6-22,1 5 2,1-2 16,-2-3 22,1 9 41,-2 11-6,-5 13-6,0 14-7,0 2-23,-3 7 3,2 4-11,-3 7 4,-14 66-25,-11 36 2,4-6-7,13-78-4,13-63-7,4-6-18,5-12-102,1 17-68,11-26-312,45-121 11</inkml:trace>
  <inkml:trace contextRef="#ctx0" brushRef="#br0" timeOffset="292282.7176">20400 17472 1069,'0'-1'177,"0"-1"-121,5-2-56,1 7 0,9-2 7,9 9 44,2 2 18,6 11-37,2 8 2,-1 4 8,-3 5-18,-5 2-12,-5-1-12,-6 1-11,-9 4 1,-11 3 4,-16 8 6,-16 8-18,-20 4-24,-11 1 20,-6-9 16,1-13 5,10-12 1,14-10 1,20-14 5,16-11 27,16-6-33,14-7-21,21-14 20,21-5 0,51-18 0,21 13-1,-88 34 1,-2 9 0,34 2 1,-8 19 15,-15 9 35,-17 9-34,-17 13-14,-22 5 7,-20 6 22,-19 6 22,-17 1 2,-14 7-1,-51 36-3,86-92-21,-39 23-10,12-21-4,13-23-16,21-14-100,20-106-239</inkml:trace>
  <inkml:trace contextRef="#ctx0" brushRef="#br0" timeOffset="293477.786">21113 17797 514,'-9'-4'735,"4"2"-600,-7-4-93,8 5-4,3-2 85,-3 3 7,8-3-32,-4 0-62,1 3-18,1-1-8,0 1-10,2-3 11,7 0 16,11-3-3,12-1-8,11-4-8,9 1-7,-1 2-1,-1 3 1,-5 1-1,-4 4 6,-8 2-4,-7 2-2,-7-2-6,-3-1-27,-11 2-30,-4-3-18,-3 0 12,-9-3 15,-6 0-103,-6-3-77,-7-4 73,-6 6 77,1 4 56,-3 4 17,3 3 10,8 4 1,1-2 1,6 1 13,8 2 5,2 0-5,4 5-4,1 5 37,1 5 16,4 7 22,3 8-20,2 0-8,3 3-2,3 4 17,-5-1-18,-2-2-22,1-2-1,-5-3 4,0-1-4,0-2-7,-6-1-6,2-5-10,-5-4-7,1-2 14,2-4-9,-5-2-4,-3 3-1,-2-1 8,-5 1-1,-3 3-7,-2-2 5,3-3 0,1-8-5,7-3 5,0-5-5,2 1 8,0-6-2,2 0 1,-1-2-1,4-3 1,1 1 13,0 0 27,5 1 4,0-1-7,4-4-27,-1-2-18,3-2 27,8-8-19,11 1 2,6-1-10,11 3 1,7 4-1,2 4 1,-3 3 14,-2 2-7,-4-2-2,-5 6 0,-2 0-5,-6 4-1,-5 1-5,-2 4 3,-1-1-13,-4 6 15,1-3 17,-8-3-11,-2-2-6,-3-1-10,-3-4-27,-1 1-32,-1-2-62,0 0-88,-3-18-151</inkml:trace>
  <inkml:trace contextRef="#ctx0" brushRef="#br0" timeOffset="294177.826">22162 17472 989,'-4'0'216,"4"-1"-104,-1 1-106,1 1 6,-2 10-12,-1 7 57,0 12 6,-3 10-13,-1 3-16,3 5-4,-1-3 5,0 3 22,-1 4-9,0 9-23,-1 4 1,-5 9 2,1 3 1,1 8-1,-2 8-8,-3 48 14,14-88 2,-1 49-18,5-10-16,4-15 5,6-13-7,0-15 8,2-13-7,3-9 2,-2-13-3,-1-1-13,-4-9 11,-2-5 2,4-3 15,2-8 0,4-2-15,7-13-46,0-4-92,4 3-66,2-2-262,59-40 181</inkml:trace>
  <inkml:trace contextRef="#ctx0" brushRef="#br0" timeOffset="294427.8403">22710 18594 1354,'-3'1'228,"2"4"-187,-1 2-26,2 3 15,0 7 27,0 14 10,-3 15 4,3 9-47,-2 2-12,2-1-3,2-1 0,1-5-8,0-1-1,4-12-75,-2-7-96,-3-11-71,-2-8-314</inkml:trace>
  <inkml:trace contextRef="#ctx0" brushRef="#br0" timeOffset="296009.9308">23132 9935 922,'0'0'137,"3"0"-110,5 0-26,13-1 9,5-3 19,13-4-1,4-2 17,2-2 27,1-1-22,-5 1-25,-8 1 1,-1 2-13,-2 2-5,-5 1-7,3 2-1,0 1-38,-3 3-111,1 0-89,12 13-107</inkml:trace>
  <inkml:trace contextRef="#ctx0" brushRef="#br0" timeOffset="296249.9445">23274 10287 868,'0'2'147,"1"-2"-132,4 2-14,7-2 97,9-2 63,9-3-55,7 1-61,6-3-25,-1 0-10,-2 2-4,-5-5 0,-7 1 1,-4-1-7,-4-2-89,-3-4-152,-6-43-82</inkml:trace>
  <inkml:trace contextRef="#ctx0" brushRef="#br0" timeOffset="296534.9608">23261 9865 595,'0'0'181,"-2"2"-148,2 2-33,2 8 0,-1 1 23,6 9 47,-1 8 23,3 5-30,-3 4-25,-1 8-10,-4 2 1,-5 4 2,-2 2-2,-8-1 2,-2 1-8,2-3-8,-3-5-5,8-4-10,7-8-6,10-5-186,15-12-85,84-36-409</inkml:trace>
  <inkml:trace contextRef="#ctx0" brushRef="#br0" timeOffset="296730.9721">23998 10097 759,'7'-3'161,"0"3"-101,5 0-20,9 3 29,3 1-24,7-3-27,4 6-9,-1 0-9,0 2-63,-4 4-78,12 16-78</inkml:trace>
  <inkml:trace contextRef="#ctx0" brushRef="#br0" timeOffset="296940.9841">23868 10470 742,'13'0'126,"2"1"-68,13-1 44,1 0 30,2 2-22,1-4-46,2 2-35,-1-1-14,3-3-15,-2-2-3,3 0-186,45-45-329</inkml:trace>
  <inkml:trace contextRef="#ctx0" brushRef="#br0" timeOffset="297224.0003">24575 9925 990,'0'0'272,"0"1"-238,0 1-34,-2 11-45,0 7 45,0 19 27,-4 15 20,-4 13-11,-6 9-12,2 0-12,-2-5 1,2-7-5,5-8-3,4-9-5,1-9-59,2-10-64,1-11-66,-1-6 23,-3-7 31,-3-28 36</inkml:trace>
  <inkml:trace contextRef="#ctx0" brushRef="#br0" timeOffset="297735.0295">24567 10073 681,'2'-8'198,"-1"0"-60,0-4 3,4 6-3,3-1-62,8 1-47,8 4-14,6 2-5,3 4-1,-2 6-1,-3-3-7,-1 3-1,-4 4 1,-4-3-1,-8 2-9,-10 0-25,-9 6 32,-14 6 2,-7 5 15,-3 2-1,1-2-5,11-3-9,9-7-2,11-6 1,4-2 0,8 1 0,-2-2 1,4-2 0,0 2 0,4-4 1,-4 4 0,8 1-1,-2 2 0,5 3 0,3 4 1,4 5 30,2 0 32,-2-3-13,-4-4-20,-11-3 0,-8-7 1,-5-4-13,-6 0-12,-10 2 35,-16 1 47,-18 3-25,-11 3-34,-6-2-17,6-4-3,10-4-3,9 0-5,10-4-1,10 1-7,9-1-123,4 0-134,7-7-198,28-38-289</inkml:trace>
  <inkml:trace contextRef="#ctx0" brushRef="#br0" timeOffset="298246.0587">25257 10065 752,'-3'-4'158,"0"4"-74,-2-1 30,4-2 70,1 3-22,1 0-54,1-2-57,3 2-18,2-1-6,10 0-10,-1-2-11,7 2-5,0 1 5,5 0-4,0 0 4,4 0-6,3 0 0,-5 0-40,-9 0-26,-2 1-21,-9-1-21,-5 0-55,-5 3-41,-5-3 33,-5 1-6,-44 2-99</inkml:trace>
  <inkml:trace contextRef="#ctx0" brushRef="#br0" timeOffset="298645.0815">25433 10073 15,'-5'2'139,"1"2"1,-6 4-31,4 6 19,-2 0-16,2 3 5,2 2 5,2 7 7,2 6-26,2 1-1,2 2-10,-1 6-11,1 0-15,-4-1-17,-1-3-20,-5-2-8,-1-2-3,-1-5-5,-3-4 5,-6 1 11,-4-9-4,-5 2-7,-1-3-9,-1-3-1,4-6-2,5-4-5,5-3 8,4 0-3,4-2 0,5 3-1,1-3-5,5 3 0,3-4 1,7-6 20,12 0 8,6 1-11,11-4 7,-6 7-2,-2 1-13,-3 3 2,1 4-3,2 0 0,2 5-1,-2 4-7,-6-1 5,-5-3-6,-7-1-30,-2-2-182,0-6-130,38-43-430</inkml:trace>
  <inkml:trace contextRef="#ctx0" brushRef="#br0" timeOffset="298842.0928">25876 10422 560,'-2'0'707,"2"-2"-577,-2 0-97,4 0-15,-2 1 53,2 1-23,0-5-48,6 1-135,4-6-341,32-42-336</inkml:trace>
  <inkml:trace contextRef="#ctx0" brushRef="#br0" timeOffset="299298.1189">26165 9785 829,'-1'-4'272,"1"0"-37,-3-2-119,0 5-38,1 2-36,0 9-33,-5 5-8,1 15 17,0 9 14,-1 11-10,1-1-5,-2 3-5,2 1 0,-2-1 4,-3 4 5,1-7 5,-4 2-14,4-6-11,2 3 7,-6 7-7,6 3 10,2 1 13,3-5-14,3-5-8,3-11 4,3-6 0,2-8 4,6-9 10,-6-2 5,2-5 10,5-6 14,-4-2-1,2-4-10,2-4-16,1-5-8,3-4-7,5-2-1,-3-3-5,2-1-1,1 0 0,-2-3-13,-4 1-52,0 5-56,-7-2-44,0 1-57,6-28-300</inkml:trace>
  <inkml:trace contextRef="#ctx0" brushRef="#br0" timeOffset="299583.1352">26595 10624 1078,'0'0'180,"0"0"-119,0 0 71,0 0 32,-3 2-76,3 2-61,-1 8-21,-2 2 26,-5 13 14,-1 10 28,-4 4-32,2 8-27,-1 0-2,3-2-7,5 2 0,1 2 2,1-2-2,2-10-6,0-8-81,3-14-97,-1-5-157,-8-11-421</inkml:trace>
  <inkml:trace contextRef="#ctx0" brushRef="#br0" timeOffset="305980.5011">17906 14920 1062,'-7'-6'141,"3"2"-66,-2-3-52,3-1-23,2-2-17,2-2-23,2-2-35,3-3-75,7 4-116,12-23-56</inkml:trace>
  <inkml:trace contextRef="#ctx0" brushRef="#br0" timeOffset="306120.5091">17967 14750 523,'4'0'68,"2"-2"-68,14-4-47,18-12-29,137-80-139</inkml:trace>
  <inkml:trace contextRef="#ctx0" brushRef="#br0" timeOffset="306828.5496">20035 13749 605,'0'0'95,"0"0"-71,0-4-18,0 4 6,0 0 76,0 0 11,0-1-30,0 1-21,0-2-3,0 0-10,-3-2-23,2 0-6,-2-2-6,0 1-66,-2-2-183,-14-18-328</inkml:trace>
  <inkml:trace contextRef="#ctx0" brushRef="#br0" timeOffset="307015.5603">19907 13670 744,'-2'-4'169,"-1"3"-94,0-3-40,0 1-7,0-6-8,0 6-20,0-1-9,3 0-120,0 2-50,-2-8-316</inkml:trace>
  <inkml:trace contextRef="#ctx0" brushRef="#br0" timeOffset="307206.5712">19835 13626 595,'-6'0'133,"3"-1"-71,-6-2-10,3 2 89,2-4-21,0 2-58,0 0-34,1 0-19,3 2-9,0 1-69,0-2-70,0 2-65,-6-9-337</inkml:trace>
  <inkml:trace contextRef="#ctx0" brushRef="#br0" timeOffset="307405.5826">19733 13632 572,'-3'0'120,"0"0"-58,-4-2 32,3 0 22,-2-1-11,1-1-38,2-3-40,-2 3-27,0 0-4,0 2-73,-2 2-95,1 2-61,-14 14-17</inkml:trace>
  <inkml:trace contextRef="#ctx0" brushRef="#br0" timeOffset="307910.6115">19918 13816 612,'0'3'137,"0"-3"-67,0 0-37,0 0 57,0-3 39,0 3-33,0 0-45,0 0-30,0 0-12,0 0-8,0 0 0,0 0-1,0 0-36,0 0-72,6-2-68,-1-2 2,6-2-60,11-15-105</inkml:trace>
  <inkml:trace contextRef="#ctx0" brushRef="#br0" timeOffset="309455.6999">19959 13764 234,'-2'0'186,"2"0"-81,-1-2-18,-1 2-9,2 0 12,-1 0 1,1-1-7,0 2 3,0-1 35,-3-1-17,0-2-53,-4-3-5,-1-1 13,0 2-5,1 0-1,-2 0 8,0 0-20,-3-1-17,0-3-10,3 3 0,0-1-4,-5 1-5,6-4 0,-1 4-5,-1 0 5,-1-1-5,1 3 10,0-5-2,-1 4 0,-1 1-2,-2 0 1,1 0-7,-5 2 0,5 2 5,-4-2 2,2 0-7,-1 1 5,1-6-6,0 3 8,0-3-8,-1 4 2,1-2 5,-1-1 5,-4 0 5,2-1-8,-5 1-2,4 2-1,-2 1-5,-1 0 1,1 0-1,3 1 0,1-2 0,3 3 5,3-1-5,-1 0 0,2 0 5,-2-2 0,-2 2-5,-3-4 0,0 0 1,-5 4-1,4-2 0,-4 1-1,1 3 0,0 0 0,2 3 1,2 1-1,2-4 0,5 0 0,-2 0 1,4 0-1,-5 0 1,3 0-1,-4 0 1,-3 0-1,-2 0 0,-3 0 0,-2 2 0,0 0-1,2 1 1,-2-2 1,5 1 0,-1 2-1,7-4 0,-1-4 1,-2 4 0,4-2 0,0 1 0,0-2 0,1-1-1,-2 0 1,-2 0 1,-9 0-2,0 2 0,-2-2-1,-1 1 1,3 3 0,4-1 0,3-1 0,0-1 0,0 1 0,4 0 1,0 0 0,2-3 0,0 2 0,-4-1-1,6 2 0,-3 1 0,-3 0 0,1 1 0,-2-3-1,1 3 1,1-1 0,2 1 0,4 0 0,-4 0 0,4-2 0,2 2 1,-8-2-1,0 0 0,-2 0 0,-4-1 1,-2-2-1,-5 5 0,0 0-1,-3 5-1,4-4 2,4-1-1,2 2 1,5-2 0,1 0 0,4-2 0,4 2 1,-1 0-1,1-1 0,-2 1 1,0-5-1,0 1 1,-2 3 0,2-1-1,-4-1-1,0 0 1,4 2-2,-3-2-4,2 3 5,3-4 0,-5 2-5,2 2 4,-1 0-5,1 0 6,-4-1 0,2 1 1,-1-3 0,2-1-10,-4 2-1,2 0 4,4 0-10,0-1 8,-1 0 8,1 1-5,3 1 5,4 1 0,0 0 0,1 0-1,0 0-4,0 0 5,0 0-8,0 0 3,0 0 4,-2 0-4,2 1 6,0-1-6,0 0 4,0 0 1,0 0-5,0-1 5,0 1-7,0 0 8,0 0-1,0 0 0,0 0 1,0 0-2,0 0-5,0 0-5,-2 9 3,2-3 7,0 2-7,0 1-16,0-4-7,0-1-1,2 0-21,0-3 12,-1 4-9,0-2-30,1-1-39,1 4-82,1-1-20,0-2 16,7 9-43</inkml:trace>
  <inkml:trace contextRef="#ctx0" brushRef="#br0" timeOffset="310055.7342">17825 13497 625,'0'0'105,"0"2"-81,-1-2-24,1 0 2,0 0 7,1 2-8,-1 1 0,3 0 5,-1 6-6,0-4-5,0 4-35,1-3-74,6 13-89</inkml:trace>
  <inkml:trace contextRef="#ctx0" brushRef="#br0" timeOffset="310242.7449">17891 13622 460,'0'3'80,"0"0"-65,0 4-3,0 0 1,-2 0-2,1 5-2,-1 0-3,-1 2-6,2-1-51,-12 45-81</inkml:trace>
  <inkml:trace contextRef="#ctx0" brushRef="#br0" timeOffset="310461.7574">17876 14010 193,'0'0'450,"0"3"-373,0-3-62,0 0-8,-1 1 14,1-1 23,0 0-25,0 0-10,0 0-9,-2 6-18,2 4-35,0 5-65,0 1-53,9 36-84</inkml:trace>
  <inkml:trace contextRef="#ctx0" brushRef="#br0" timeOffset="310632.7672">17900 14259 168,'2'6'52,"-1"-1"-23,4 2-11,2 7 3,-3-6-6,0 0-2,0-1-7,-1 1 2,-2-4-8,1 0 6,-2 2-6,-4 17-126</inkml:trace>
  <inkml:trace contextRef="#ctx0" brushRef="#br0" timeOffset="310809.7773">17929 14419 262,'0'0'275,"0"0"-160,-2 0-80,2 2-29,0-2-5,0 1-1,0 1-7,2 6-10,0 2-86,7 28-73</inkml:trace>
  <inkml:trace contextRef="#ctx0" brushRef="#br0" timeOffset="310978.787">17917 14534 90,'0'0'357,"-2"0"-227,2 0-92,0 0-28,0 0 4,0 0 4,0 0-12,2 0-6,-4 2-12,0 0-4,-1 12-89,-18 13-195</inkml:trace>
  <inkml:trace contextRef="#ctx0" brushRef="#br0" timeOffset="311176.7983">17913 14756 265,'0'0'147,"0"0"-88,0 2-14,-1-2 33,1 0-27,0 0-51,0 1-65,1 8-34,-1 2-111</inkml:trace>
  <inkml:trace contextRef="#ctx0" brushRef="#br0" timeOffset="311409.8116">17921 14244 777,'-3'-6'147,"0"3"-39,-2-11-60,1 7-27,0-1 12,1-3 19,1-1-14,0 2-21,1 2-17,1-2-69,0 4-71,1-7-71,6-47-68</inkml:trace>
  <inkml:trace contextRef="#ctx0" brushRef="#br0" timeOffset="311617.8235">17918 13597 549,'0'0'114,"-1"-2"-19,1 0-19,-2 2 4,2 0-2,0-2-44,2 2-34,-2 0-22,1 2-122,0 4 28,1-1-4,1 19-61</inkml:trace>
  <inkml:trace contextRef="#ctx0" brushRef="#br0" timeOffset="311792.8335">17902 13659 476,'0'2'88,"0"2"-76,-2 0-10,2 2 14,0 6 10,2-4-11,-2 3-6,1 8-9,-2 5-39,-8 65-132</inkml:trace>
  <inkml:trace contextRef="#ctx0" brushRef="#br0" timeOffset="311994.8451">17895 14246 478,'0'2'127,"-1"-2"-79,1 0-28,0 2-2,0 0-3,0 4-8,1-3 1,3 6-1,-3 1-7,1 3-14,-4 1-64,-16 44-120</inkml:trace>
  <inkml:trace contextRef="#ctx0" brushRef="#br0" timeOffset="312194.8565">17883 14615 376,'-1'0'276,"1"0"-189,0 0-64,0 0-7,0 0 61,0 0 7,0 0-45,1 0-27,-1 0-12,0 0-66,-1 0-116,1 7-164</inkml:trace>
  <inkml:trace contextRef="#ctx0" brushRef="#br0" timeOffset="313336.9219">2632 12824 1178,'-7'-3'157,"3"2"-46,-6 0-92,8 2-19,-2 7 0,-1 2 1,1 11 11,-5 7-3,1 11-1,-1 5 2,-4 7 4,3-1-8,-10 4 1,5 2-5,-8 1 8,3 6-1,-4 3-9,3-2 0,-1-8-73,9-8-118,5-14-50,6-13-17,29-35-50</inkml:trace>
  <inkml:trace contextRef="#ctx0" brushRef="#br0" timeOffset="315169.0267">2600 12909 990,'0'0'197,"0"0"-125,-3 0-56,3 0-10,0 0 2,3-3 11,-3 6-19,4-2-5,-1 3-3,5 4 8,1 5 8,2 1 4,0 10 5,3 2-8,2 5 10,1 6 23,0 11-6,1 3-10,-4 5-7,2 1-10,-4-1-8,-3-11 10,0-5-10,1-11 5,-4-9 0,2-9 1,-1-4-5,-1-7 14,5-4 2,5-6 9,4-13 2,8-13-13,2-14-5,4-13-11,-7-6 9,0-4-3,-5-1-5,-4 4 7,-3 16-8,-6 7 2,0 13-2,-3 13 0,-3 4 0,-1 10 0,-4 3-1,2 5-9,-2-1-11,2 4-5,0 2 4,2 6 8,1 8 7,2 9 5,2 3 2,3 6 0,-1 2 0,-1 2 0,2 0 1,0 1 7,-4 4-7,3-2 10,-1 0-10,-4-8 7,1-1-2,1-3-5,-2-6 7,1-1-8,-1-7 8,2-3-7,-3-6 1,-2-1 4,1-2 0,-2-5-5,1 0 6,-1 0-5,0-2 5,0 0-1,-1 0 2,1 0-1,0 0 1,0 0-7,0 0 17,0 0-4,0-2-1,0 2-1,-2-2 3,4 4 0,-2-2-4,0 0-5,0 0-5,0 0-1,0 0-2,0 0-4,0 0 5,0 0 0,0 0-1,0 0 1,0 0 0,0 0-5,0 0 6,0 0 1,0 0 5,0 0-5,0 0-1,0 0 0,0 0-1,0 0 0,0 0-7,0 0 7,0 0-5,0 0 5,0 0-5,0 0 0,0 0 4,0 0 1,0 0 1,0 0 0,6 12-1,-4-9 0,-1 1 0,-1 0 0,2 2 0,-1-1 0,-1 2 1,2-5-1,-2 2 1,0 0 0,0-4 0,0 2 1,0-1-1,1-1 1,-2 0-1,2 0 1,-1 0-1,0 4 0,0-4 0,-1 2-1,1 1 1,0 0 0,0-1 0,0-1 0,0 2 0,0-2 1,0 2-1,0 0 0,0-2 1,0 1-1,0 5-1,0-2 1,1-1 0,-2 1 0,1 1 0,0-2 0,0 0 0,0-1 0,0-3 0,0 1 1,0-1 0,0 0 0,0 0 0,0 0-1,0 0 1,0 0-1,0 0 1,0 0-1,0 0 2,1-1-1,-1 2 0,0-1 0,-1 0 0,1 0 0,0 0 5,0 0-4,0 0-1,0 0 0,0 0 0,0 0-1,0 0 1,0 0-1,0 0 0,0 0 1,0 0 0,0 0 0,0 0 0,0 0 0,0 0 0,0 0 0,0 0-1,0 0 0,0 0 0,0 0-2,0 0-5,0 0 5,0 0-4,0 0 5,0 0 0,0 0 1,3 8 0,-3-3 0,0-4 0,0 1 0,1 0 0,-1 0 0,0-2 1,0 2 0,0-2-1,0-2 0,0 2 0,0 0 0,0 0 0,0 0 1,0 0 0,0 0 0,-1 0 0,1 0 0,0 0 7,0 0-7,0 0 5,0 0-5,0 0 0,0 0-1,0 0 0,0 0-13,0 0-29,0 0-53,8-12-83,-1 3-196,14-43-181</inkml:trace>
  <inkml:trace contextRef="#ctx0" brushRef="#br0" timeOffset="316257.0889">3663 13004 60,'-4'-1'730,"2"-2"-543,-5 0-68,5 3-29,0 0 19,1 0-7,2 0-46,-1 0-29,2 0-12,0 0-2,-2 0 2,5 0 5,1 0 22,4 0 42,12 0-17,-1-2-7,8 0-24,2-4-12,-1 0 3,3 0-9,-2 4-9,0-2-7,-1-3-1,0 4 6,0-1-6,-8-2 1,2 3-1,-5 3 0,0-2 1,-1-2-1,1 2-1,-6-1-11,-1 0-44,1 1-62,-5 0-75,0 2-12,-4 0-71,-13 10-43</inkml:trace>
  <inkml:trace contextRef="#ctx0" brushRef="#br0" timeOffset="316656.1117">3734 13497 990,'0'0'252,"0"0"-180,0-2-42,1 2 69,1-4 48,1 3-19,2-2-41,7-5-30,9-4-20,5-1-8,5 1-5,2-4-11,3 4-1,0 1-10,-2-2 4,1 6-6,-4-1 1,-4 2 0,-4 4 0,-3-1-1,-5 6-1,-6-1 0,1 0-8,-1 2 9,-3 0-2,0 0 1,0 0-5,0-1 5,-2-2-38,-1 5-47,1-6-94,-2 3-112,-8-6-202</inkml:trace>
  <inkml:trace contextRef="#ctx0" brushRef="#br0" timeOffset="393282.4945">22643 18462 506,'0'0'186,"0"-4"-113,-2 1-46,2 3-3,0 1 60,2 1 39,-2 2 51,7 2 59,-3-2-146,0-1-56,-1-3-19,-3 0-3,4-1-9,1-3-70,1-4-136,11-18-251</inkml:trace>
  <inkml:trace contextRef="#ctx0" brushRef="#br0" timeOffset="394121.5425">22495 18538 658,'0'0'358,"0"0"-199,3 0-99,-3-2 11,2 2 44,2-2-20,2-2-32,5 0-23,3-2 5,1 1-1,3 1-8,-3 0 1,5-2 4,4-1-5,-1 2-12,1 0-6,-3 0-5,-6 0-5,-4 3-2,-4 4 0,-1-2 0,-6 1 0,0 3 4,0-2 13,0 8 8,0 6 7,1 13-4,-1 14-16,0 2-7,-3 6-4,-4-2-1,-1 2 0,-2-2-4,-2-1-2,-3-10 1,2-2-1,-1-8 0,-2 1 0,1-7 0,0-3 0,1-1 0,3-6-1,6-7 1,2 1 0,2-6 0,2 0-1,1 0-7,-1-1 1,2 1 1,5 0-8,7 4 14,5-1 5,7 1 3,3-3 5,0-1-5,3-3 5,-1 1-2,0 0-2,1 2-9,-3 2 39,-3 0-12,-4 0-25,-7 2 4,-5-3-6,-5 0 0,-4 1 1,-1-2 0,-1 0 0,-1 0 10,1 0-10,-2-2 8,2 2-9,-1-1 0,-4-3-50,-2-1-64,-3-8-234,-14-35-611</inkml:trace>
  <inkml:trace contextRef="#ctx0" brushRef="#br0" timeOffset="395601.6271">26507 10463 707,'0'-4'241,"0"1"-76,-2-2-3,2 2 2,0-4-14,-1 6 0,1-1-44,-2 2-46,0 0-24,2 2-12,-3-2-9,3 1-8,0 0-7,0-1-6,0 6 0,5-6-3,0 3 3,4 2 6,5 2 1,5 0 1,-3 3-2,-1-1 1,0 1-1,-6 3 0,1 3 0,-6 5-1,0 5 1,2 8 1,-9 6 0,-5 7 8,-5 3-7,-6 8 4,-6 3-6,0-6 1,0-2-1,2-8 0,8-8 0,0-11 1,5-13-1,3-4 0,4-6 0,3-3 2,3 0-1,-3 0 0,4-2 1,-1 2-1,0-1 0,4-5 16,4 3-2,10-1-6,6-1-3,6-3-5,3 4 5,-1 1-5,-1 0 5,1 3-6,-8 0 0,-4 3 0,-8 0 0,-5 1-1,-3-4 0,-3 0 1,-3 4 0,-1-4 1,0 0-1,-1-4 6,1 4-5,0 0 1,0 0-2,1-4-28,-1 4-41,1-7-127,-2-21-424</inkml:trace>
  <inkml:trace contextRef="#ctx0" brushRef="#br0" timeOffset="397592.741">18128 14914 726,'0'0'260,"0"0"-100,-3 0-37,3 0 24,0 0-3,0 0-27,3 0-46,-2 0-40,4-1-22,9-2-9,10-4 1,13-1 1,6-2 4,0 6-5,-1 4-1,-2 4 1,-9 2-1,-2 0 0,-6-3 1,-5 0-1,-1-6 2,2-4 7,-1-9 1,8-11 2,1-13-4,4-14-8,9-11 0,1-4 0,-1 6 0,-3 11-1,-11 19 0,-10 20-11,-8 13-7,-1 7 5,6 8 13,4 5 0,4 6 1,2 0 0,6-2 2,3-6-2,6-8 1,8-14 8,3-9-8,1-9 5,-5-4-5,-7-1 5,-8 1-5,-8 1 10,-8 3-1,-4-1-4,4-11-1,10-13-5,9-10-1,8-10 0,8-2 0,-3 7-1,-8 17 1,-10 17-5,-13 18-5,-3 7-4,-6 10 8,0 2-2,2 2 8,2 3 0,3 6 1,4-2 1,3-3-1,8-3 1,6-9 5,2-4-5,1-11 0,-10 2 5,-2 1-5,-10-4 0,-4 8 8,-9 1 0,0 2 3,-2-2 2,0 0-7,2 0-6,-2-3 1,1 2-2,3-5 0,-1 1 0,2-1-1,-1 0-1,-1 6 1,-1 0 1,-2 4-9,0 2 0,-2-2 0,2 2-4,-1-2-68,1 4-96,0 6-38,0 2-55,-11 21-423</inkml:trace>
  <inkml:trace contextRef="#ctx0" brushRef="#br0" timeOffset="399266.8368">19037 5290 12,'-9'-6'93,"4"1"51,-5-7-18,9 2-74,8 0-52,7 3-7,6-3-26,53 1-56</inkml:trace>
  <inkml:trace contextRef="#ctx0" brushRef="#br0" timeOffset="399765.8653">19195 5200 208,'-3'0'74,"0"-2"-8,0 2-21,0-2 9,3 1 6,-2-4-12,2 4-23,0-4-8,0 4-14,0 1-3,0-2-63,2 2-90,2 5-32</inkml:trace>
  <inkml:trace contextRef="#ctx0" brushRef="#br0" timeOffset="402134.0008">19189 14709 22,'-6'4'0</inkml:trace>
  <inkml:trace contextRef="#ctx0" brushRef="#br0" timeOffset="402720.0343">19123 15077 357,'0'3'151,"0"-3"-106,0 4-40,0-3-4,3 1 40,4 4 22,2 1 14,-1 3-5,3 2 4,-2-2 17,4 3 5,-4-6-13,0 0 5,4-4 20,8-1 5,5-6-5,5-4-14,9-10-30,5-9-9,12-3-24,4-5-11,4-3-1,-5 4-13,-12 4-8,-14 10 0,-16 10-12,-6 4-87,-12 6-3,-5 3-60,-6 4-12,-5 8-195,-53 32-319</inkml:trace>
  <inkml:trace contextRef="#ctx0" brushRef="#br0" timeOffset="403130.0577">19446 15260 375,'8'-4'283,"1"3"-188,11-6-53,2 1 81,4 2 28,-6 2-17,0 4-49,-4 2-35,-3 6-17,-8-1 18,0 11 0,-10 6-24,-5 7-9,-7 10-18,-8 0 0,-2 2-26,-2-9 5,5-1 8,5-8 7,8-12 4,7-6-4,2-5-6,6-4-73,5 2 34,7 2 51,8 0 10,6-4 20,0 0-7,1-4 20,-2-2 4,-4 0-7,-2 0-17,-3 2-23,-4 4 0,-5-1 6,-6-2-6,-5 2-7,0-4 5,-2-7-82,-4-11-99,-3-6-84,-28-69-303</inkml:trace>
  <inkml:trace contextRef="#ctx0" brushRef="#br0" timeOffset="403629.0863">19308 14562 780,'0'-7'114,"0"-3"-72,0-6-31,3 2 4,0 6 82,-3 4-1,0 4-57,0 0-25,0 1-7,2 2 8,-4-3-1,4 6 1,-1 3 13,2 7 59,6 8-4,0 7-25,0 10-19,-1 5-16,2 0-5,-3 4-11,1-6 1,1-2-7,-3-4 0,-2-8 1,-1-5-1,0-6 5,-1-3 2,-2-7-7,0-5-1,2-3 2,-2-2 5,1 1-5,0-3 4,3 0-5,5-4-1,8-10 12,7-8-1,4-3-11,2-1-7,-11 3-35,-1 6-39,-7 6-33,-2 5-66,-3 6-81,-3 0-10,0 1-211</inkml:trace>
  <inkml:trace contextRef="#ctx0" brushRef="#br0" timeOffset="404229.1206">19654 14577 721,'0'0'204,"0"0"-137,0 2-61,2 0-6,-2 2 0,2 1 11,5 8 50,0 4-13,-1 5-7,0-3 1,-2 7 12,0 3-6,-4 0 1,-2 1-8,0-2-20,0-6-11,-4-2-4,4-10-6,2-3-12,-3-4-84,6-6-93,0-39-117</inkml:trace>
  <inkml:trace contextRef="#ctx0" brushRef="#br0" timeOffset="405197.176">18007 14190 280,'0'-3'116,"2"3"-77,-2-2 22,0 0 46,0 2-25,0 0-22,0 0-10,0 0 10,0 0 1,0 0 10,0 0 10,0 0 3,0 0 12,0 0 0,0-2-2,0 2-16,0-1-18,0 1-21,1 0-18,-1 1-14,0-1-7,6-1-7,2-3 7,11-1 1,-1-1 0,5-1-1,-1 4 0,-3 6 0,-2 0 0,-1 5-1,-3 0 0,-3 2-1,1 2 2,-3-1-1,-1-1 1,1 2 1,-3 0 0,0 3 0,-2 0-1,0 2 1,0-1-1,-1-2-2,-1 0-22,1-4-34,-1 3-35,4-9-89,-4 3-103,3-15-172</inkml:trace>
  <inkml:trace contextRef="#ctx0" brushRef="#br0" timeOffset="405917.2172">18196 13806 602,'0'0'126,"-1"-2"-66,0 2-39,1 0 6,0 0 66,0 2-14,0-2-47,0 0-19,0 1 2,0-1 3,0 7-1,0-1-10,0 8 4,0 11-4,0 5-1,1 6-4,2 0 4,3 7-6,0-5 1,4-5 0,0-5-1,-3-11 0,6-6-72,-4-13-40,4-11 80,0-13 26,2-10-4,-5-8 8,1-1 2,-8 5 1,-2 5 27,-3 5 31,-4 6-11,-4 3 22,3 3-7,0 6 17,-1 2-1,3 6-14,1 4-40,3 0-25,1 0-8,0 0-19,-3 4-10,-2 4 10,-3 2 18,-1 4 3,-4 5-2,2-3 7,1-2 1,3-3-1,-2 3 1,4-6-1,4-6 1,-1 0-1,4-2-11,-2 0-1,2 0-46,4 0-37,2 4 78,5-1 18,0 4 6,1-1 1,-3 0-5,0-3-1,-3 4 0,1-6 0,-5 0 0,-2 2 0,0-3 0,-2 0 5,0 0-6,0-3-67,-2 2-99,-11-22-489</inkml:trace>
  <inkml:trace contextRef="#ctx0" brushRef="#br0" timeOffset="408981.3924">5054 13058 1123,'-4'-6'174,"2"6"-42,-4-7-79,6 7-34,0 0-1,0 0 11,0 0-7,2-1-22,-2 1-3,2 0-40,3 1-97,2 6-7,5 6-117,24 19-112</inkml:trace>
  <inkml:trace contextRef="#ctx0" brushRef="#br0" timeOffset="409711.4342">5096 12920 598,'-1'0'155,"1"0"-76,-2 0-29,2 0 29,-1-2 7,-1 2-41,1-2-26,1 0-11,0 1-8,0 1-63,1 1-158,1 11-258</inkml:trace>
  <inkml:trace contextRef="#ctx0" brushRef="#br0" timeOffset="410188.4615">5147 12694 752,'-2'0'225,"1"0"-87,-2 0-72,1 3-31,1 4-35,2-1 0,3 12 0,0 13 18,2 15 29,1 10-2,-1 3 9,-3 8-5,-3-2-2,-1-3-16,-1-9-8,-4 0-10,2-8 1,-1-1-13,3-4 6,-3-6 1,4-1-8,1-4 0,1-9-54,2-5-65,1-5-76,2-3-61,5-13-43,2-49-214</inkml:trace>
  <inkml:trace contextRef="#ctx0" brushRef="#br0" timeOffset="410732.4926">5233 12651 777,'0'-2'226,"0"1"-71,0-5-116,0 9-39,6-3 0,9 0 48,2-3 18,8 3-15,2-4-17,1 4-11,-1 4-5,-7 2-11,2 2-1,-9 10-4,-3 2 31,-8 10 13,-8 11-20,-11 8-8,-8 10-8,-6 3-2,3-8-7,1-8 0,10-14 0,7-10 0,4-14-1,6-2-6,0-6-21,6 0-45,4-3 10,6 6 32,4 0 21,6 5 2,0 3 6,-4 2 1,6 8 0,-4 0 1,-2-1 7,-4 0 7,0-2 12,-6-1-3,-4-5 6,-4 0 1,-3-4 14,-2-4 15,-4 6 23,-7 8 17,-9 11-23,-12 6-40,-12 6-22,-6 6-9,3-11-5,2-1 0,10-16-1,11-11 0,9-8-39,9-14-73,11-9-163,15-18-318,80-112 69</inkml:trace>
  <inkml:trace contextRef="#ctx0" brushRef="#br0" timeOffset="411412.5315">5833 12736 1172,'-3'0'254,"1"0"-110,0-1-90,3 1 0,0-3 31,8-1-35,11 0-28,12-4 1,15-3-13,17-4-4,6 0 0,1-4-4,-10 1-2,-17 6 0,-14 5-33,-16 7-55,-9 6-35,-11 7-21,-13 9 51,-8 8-93,-9 0-89,-4-4 46,7-11 112,4-5 117,9-8 33,10-2 67,5 0-13,4 0-22,1 0 5,1 0-11,1 3-28,1 8 19,2 11 68,0 7-22,6 7-30,-3 8-16,-4 3-10,-4 3-16,-4 6-7,-11 1-4,-2 2-4,-8-8 0,-4-2 2,-6-8-5,1-8 0,-1-4-6,2-9 2,6-8-1,1-6 8,8-8-1,2-2-7,10-2 7,6 0 5,2 1 4,10-9-17,8 2 1,13-7 0,9 1 5,10 2 4,2 6 13,0 4 16,-6 3 7,-8 1-22,-11-2-13,-1 3-5,-5-2-6,-6 3 1,-5 0 0,-6-4-1,-1 2-47,-4 2-47,1-1-29,0-8-122,18-52-399</inkml:trace>
  <inkml:trace contextRef="#ctx0" brushRef="#br0" timeOffset="412977.621">6670 12645 639,'0'-7'208,"0"0"-52,0 2-42,3 1 27,-3 4-16,0 3-43,0-2-38,1 4-34,1 9-2,5 5 58,-1 14 36,-2 6-35,-1 12-32,-6 7-13,-1 3-1,-6 6-4,1 2-5,0-1-11,2-1 1,4-6 4,1-6-5,2-6 0,3-12 0,2-7 7,1-8-8,-2-8 1,5-7 0,-2-4-1,6-3 2,4-5 11,4-9 26,2-8 3,5-5-19,-3-6-17,-1 3-5,-7 3 5,0 4-6,-5 1-17,-4 4-30,-5 6-53,1 3-77,1 2-80,3-12-264</inkml:trace>
  <inkml:trace contextRef="#ctx0" brushRef="#br0" timeOffset="413283.6385">7085 13228 642,'0'0'317,"0"2"-184,0 0-79,0 0 36,0-1 24,0 6-34,0-1-50,4 2-6,-2 11 13,0 3 20,2 3 3,-3 5-6,-2-2-13,-4 2-2,-1-2 3,0 1-18,0-9-15,2-1-3,-3-5-5,3-2 5,-2-2-4,3 0-2,-1-3-48,4-2-94,4-8-103,29-28-254</inkml:trace>
  <inkml:trace contextRef="#ctx0" brushRef="#br0" timeOffset="413785.6672">7474 13097 492,'0'0'235,"0"0"-158,0 0-61,0 0 28,0 3 68,0-3-40,2 3-43,1 0-5,1 5 12,-2-3-2,2-2-1,-4 1-6,0-4-6,3 0 11,-3-1 19,1-2 31,-1 1 10,-1-2-13,-2-6-43,3-3-29,-4-5-7,2 4-1,-2 5 0,1 1 1,1 6-6,-2 5-12,-1 7 3,-1 1 1,-3 10 8,2-2 5,4 0-54,9-2-167,28 7-244</inkml:trace>
  <inkml:trace contextRef="#ctx0" brushRef="#br0" timeOffset="414430.7041">7991 13180 794,'0'-3'284,"0"3"-169,0 0-71,0 0 43,2-3 39,0 3-33,10 0-33,10-5-3,12 0 0,14-4-5,14-8 1,49-17-8,-69 23-14,40-16-14,-6 3-10,-4 4-6,-10 4 0,-7 5-1,-11-1 0,-14 9-5,-6-2-97,-14 5-72,-7 0-36,-18-6-92</inkml:trace>
  <inkml:trace contextRef="#ctx0" brushRef="#br0" timeOffset="414943.7334">8375 13228 805,'2'2'348,"7"0"-263,6 8-65,4 0 7,5 2 30,1 1 0,-2 0 7,1-2-34,-10 4-19,-3-3-10,-5 5 7,-12 2 10,-11 10 16,-14 14-19,-14 8-15,-5 6-22,-4-2-2,6-10 15,14-14 9,11-9 1,13-13-1,7-8 0,6-2-1,-3 1-10,8-2-11,6-2 22,9 1 26,6-5-6,1-4 8,5 1 8,-2 0 15,-1-4-3,1 3-4,-4 5 11,-2 0-19,-8 3-19,-1 1-8,-6 3-3,-3 0-5,0 0 7,-2 0-7,-2-1 6,-1 1-5,-4 0 4,0 0-6,-3-2-10,3 4-68,-3-2-82,3 1-67,0 5-131,3 19-295</inkml:trace>
  <inkml:trace contextRef="#ctx0" brushRef="#br0" timeOffset="418488.9362">6965 13136 702,'-1'-2'192,"-1"2"-92,1-2-41,-1 4 4,2-2 24,0 0 16,-1 0-29,2 0-38,-1 0-14,0 0-2,0 0-1,0 0-2,2 0-11,-2 0-6,1 2-8,4 0 3,3 5 5,6 0 1,0 0 7,4 1-8,-3 6 1,-2-2 0,-2 6-1,-1-1 1,-4 7-1,-2-2 1,-5 4 0,-4 5 6,-4 5-5,-3-2 4,-3 0-5,-2 0 8,1-6-9,2-1 1,-2-3-1,3 1 1,4-5 0,0-6-1,3-3 0,6-4 0,0-4 0,5-3-2,-1 2-4,2-2 5,3 0 1,4-4 7,4 0 22,3-4-1,4-3-4,3-1-6,3-3-1,0 4 1,2 0-3,-5 3-8,0 0-5,-5 5-1,2-4 0,-5 0 1,-2 6-2,-4-3 0,-5 1-67,0 3-83,0-3-161,16 3-142</inkml:trace>
  <inkml:trace contextRef="#ctx0" brushRef="#br0" timeOffset="420304.04">8240 12135 761,'0'-3'240,"0"3"-123,0 0-88,0 0-8,2 0 67,-2-4 26,2 4-22,-2 0-43,1 4-32,0-1-17,4 7 2,1 3 19,0 10 70,1 14-23,-3 10-20,-3 9-15,-4 12-9,-1 7-12,1-1-5,0 0-1,0-9-5,3-14 1,-2-4 4,4-12-6,0-9 1,-1-11-1,2-2 0,4-8 0,-1-5 0,8-4 1,8-7 5,9-8-6,1-7-21,5-7-41,-1-1-13,-3 1-105,-3 1-138,16-38-179</inkml:trace>
  <inkml:trace contextRef="#ctx0" brushRef="#br0" timeOffset="420533.0531">8678 12322 943,'-3'3'263,"3"-2"-194,-2 5-53,1 4 16,-3 7 64,2 9-5,1 8-40,-1 6-24,1 4-18,1 2-3,-2-1-4,-1 3-2,2-3-59,11 67-281</inkml:trace>
  <inkml:trace contextRef="#ctx0" brushRef="#br0" timeOffset="421056.083">9393 12794 835,'-7'-7'231,"1"3"-63,-5-4-92,-3 0-10,1 0 18,1 4-6,-3 1-18,-1 3-30,0 3-18,-5 11-11,0 4 0,-2 5-1,6 2-1,3 1 0,6-4-8,5 1 2,5 3 1,7 1 6,4-3-1,5 2 1,9-5-10,6-3-29,4-4 6,-3-1 0,-3-1 13,-3-6 11,-9-2 9,-1 3-1,-9-1 0,-3 0-1,-3 0-7,-3 0 9,-3 6 51,-6 7 33,-6 5-30,-5 8-18,-5 1-13,-2-4-13,-1-1-10,0-7-26,8-5-39,6-13-16,6-10-94,23-70-417</inkml:trace>
  <inkml:trace contextRef="#ctx0" brushRef="#br0" timeOffset="421478.1072">10040 12342 1164,'-1'0'289,"0"2"-179,-4 5-101,-7 9-9,-1 14 0,-11 11 0,-3 10 0,-4-2-1,-4 4-54,1-6-29,9-6-20,6-15-7,9-12-63,13-9-70,14-7 125,5-6 53,11-2 36,0-7 22,-4 7 8,-2 4 12,-9 0 16,1 11 22,-2 0 67,1 7-5,-6 5 46,0 1 29,-5 6-70,-2 6-54,-4 4-19,-7 7-4,-1 8-8,-5 2-11,-5 4-6,-2 0-7,4-9-8,-1-4-28,8-11-49,3-14-100,5-3-166,27-42-123</inkml:trace>
  <inkml:trace contextRef="#ctx0" brushRef="#br0" timeOffset="421866.1294">10373 12910 642,'1'3'95,"-1"2"-49,0 2 109,0 6 41,-6 4-61,2 3-12,-5 9-54,2 3-33,-1 3-19,3 0-10,1-7-5,3-7-1,2-10-1,2-8-9,0-5-45,3-5-53,8-13 43,9-16 22,6-13 1,2-15 17,0-5-1,-1 6 25,-3 9 18,-2 14 49,-6 17-32,-2 7-14,-7 12-5,-6 4 2,6 4 24,-2 6 3,4 4 5,-2 11 32,-2 6 7,-2 9-49,-2 8-22,-4-2-1,-4 3-16,-2-2-1,2-2-52,-2-7-86,6-9-165,22-6-187</inkml:trace>
  <inkml:trace contextRef="#ctx0" brushRef="#br0" timeOffset="422385.1591">11081 12622 819,'-4'20'123,"-3"-2"-80,-4 23-1,2 0 33,-1 4 17,3 10 1,1 0-39,6 6-29,4-6-10,2-6-9,7-8-5,-1-14 1,3-12 8,3-12 55,3-15 35,4-10-14,6-18-53,1-13-20,-2-9-2,-2-10-10,-11-1 5,-3-5-5,-8 2 0,-2 6 0,-8 15 6,-3 20 8,-3 18 36,-4 14-34,-7 10-17,-8 13 0,-7 15-8,-3 8 7,1 2 0,10-1-5,10-9 0,10-6-2,7-2 7,2-2 0,5-1-5,1-2 5,3-3 0,1-1-7,5-4 8,2-2 2,4-5 8,-2 1-1,1-6 2,-1-2-1,-7-2-8,0 2-2,-7-1-52,-4 1-68,-2 0-55,-18 0-130</inkml:trace>
  <inkml:trace contextRef="#ctx0" brushRef="#br0" timeOffset="423346.214">4135 14742 357,'-16'-4'205,"-2"2"-58,-16-2-4,4 8-19,0 2 4,8 2 4,7-2 6,8-4-6,6-1-81,2 1-51,2 2-11,5 2 11,10 3 18,8 8 14,20-1 1,9-5 4,9 1-10,5-6-6,-1 0-10,-5 0-10,-6 1-1,-6 3 1,-5-5-1,-8 0-73,-8 1-76,-4-6-103,-9-2-112,-17-35-384</inkml:trace>
  <inkml:trace contextRef="#ctx0" brushRef="#br0" timeOffset="423587.2278">4323 14593 1053,'-1'0'279,"-1"4"-165,1-1-114,4 8-9,1 8 9,3 16 0,2 20 10,-2 16 8,-4 15-3,-3 10-4,-3-1-4,0-1-7,3-10-52,3-10-146,21 77-296</inkml:trace>
  <inkml:trace contextRef="#ctx0" brushRef="#br0" timeOffset="425207.3205">22321 12574 656,'-4'-13'210,"1"7"-34,-7-11-23,3 9-8,5 0-10,-2 2-19,1 2-28,0 3-8,2-3-40,1 4-28,1-1-12,-1-1-15,0 2-25,3-1-13,-2-2-4,-1 0 9,2-1 8,1-6-26,0-9-63,4-3 58,-5-2 29,2-3-12,-8 3 9,2 8 32,-5 3 13,4 7 42,0 6 9,0 0-34,3 0-11,0 3-6,-3-2-1,3 7 0,-2 6 1,-4 1 0,0 9 0,2 1 0,-2-3 0,4 0 0,2-5 0,0-6 0,2-2 0,7-6-1,-2-5-59,7 1-5,-1-8 49,3-2 4,-2-2 12,-8 1 6,-2-6 6,-6 4-6,-3-1 6,-1 7 42,0 2 35,-2 6-44,-3 6-35,2 1-10,-3 8 0,3 0 0,0-3-1,3 0-1,6-5-5,0-3-7,3 2 7,0-4-14,4 2-38,-1-1-5,3 0-37,-1 1-2,-1-1 35,-5 1-26,2 7-139</inkml:trace>
  <inkml:trace contextRef="#ctx0" brushRef="#br0" timeOffset="426335.385">22300 12590 717,'0'-3'185,"0"3"-101,-3 0-59,3 3-10,0-2 30,0-1 35,0 3-26,-2-3-32,2 0-13,0 3-3,0-3 0,-1 0 0,1 0-4,0 0-2,0 0-1,0 0-5,0 3-48,0-2-40,0 7-22,0-5-65,6 1-119</inkml:trace>
  <inkml:trace contextRef="#ctx0" brushRef="#br0" timeOffset="426573.3986">22291 12579 288,'0'0'172,"0"0"-70,0 0-31,0 0 5,0 0 28,3 0 2,-3-2-19,0 2-40,0-2-31,-3-3-16,3 2-79,0 1-80,-11-3-336</inkml:trace>
  <inkml:trace contextRef="#ctx0" brushRef="#br0" timeOffset="427371.4443">18052 14904 457,'0'-1'133,"0"1"-22,2-4-55,-2 4-31,0-2-17,0 2-7,0 0-1,0 2-18,0-2 4,-2 0 4,2 0-7,0 0-1,-1 0-96,-1-2-3,-4-10-115</inkml:trace>
  <inkml:trace contextRef="#ctx0" brushRef="#br0" timeOffset="427738.4653">17910 15025 192,'-2'0'112,"-3"1"-112,-3 5-10,-1 4-73,-27 35 17</inkml:trace>
  <inkml:trace contextRef="#ctx0" brushRef="#br0" timeOffset="432115.7156">20203 13762 277,'0'-3'263,"0"2"-143,-4-5-68,1-1-25,-3 0 11,2-1 49,-1 0 7,4 0-29,0 1 4,-1 4 1,2 3-7,0-1-13,0 1-19,0 0-4,0 0-10,0 0-16,2 0-1,-4 0 0,2 0-27,0 0-38,0 1 4,0-1 17,0-1 5,0 1-3,-8 0-73,5-6 14,-1 2-4,-2-2-61,3-7-50,-3-3-9</inkml:trace>
  <inkml:trace contextRef="#ctx0" brushRef="#br0" timeOffset="432272.7246">20133 13665 34,'0'0'51,"0"0"20,0 0 5,0 0 16,0 0 11,0 0-2,-1-3-16,1 6-23,0-3-29,-3 0-12,-4 5-21,0 0-60,-3 7-72,-9 11-111</inkml:trace>
  <inkml:trace contextRef="#ctx0" brushRef="#br0" timeOffset="432500.7376">20155 13885 337,'0'0'209,"0"0"-137,0-2 7,0 2 80,0-3 12,0-8-85,1 4-58,1 0-14,0-2-14,0 5-9,1 0-99,4-2-34,2 0 34,9-1-57,37-15-39</inkml:trace>
  <inkml:trace contextRef="#ctx0" brushRef="#br0" timeOffset="432677.7478">20357 13829 165,'2'0'141,"3"0"-36,-1 1-20,-1-1 26,1-1 8,2 1-29,1-3-26,6-1-32,6 1-22,3-2-9,0-2-1,10 4-3,0 2-91,4 1-47,63 1-65</inkml:trace>
  <inkml:trace contextRef="#ctx0" brushRef="#br0" timeOffset="432858.7581">20960 13829 591,'3'-4'128,"-2"1"-71,1-3-44,1 5-1,1 0 66,-1-6 3,8 3-49,8-6-32,5 4-2,6-6-107,4 4-52,53-10-112</inkml:trace>
  <inkml:trace contextRef="#ctx0" brushRef="#br0" timeOffset="433457.7924">21400 13695 453,'6'-4'167,"0"2"-107,7-6-11,-1 4 20,2-3 5,1 2-1,-1-2-16,1-2-25,5 4-19,-1 1-11,-2 2-2,0 0 0,4 4 1,0 0-2,6 0-4,3 2-58,6-2-8,4-1-28,4-1-13,0-1-4,-3 1 26,-7 0 8,-6 1 50,-11 5 17,-7 0 15,-4-1 0,-1-1 32,-4 0-4,5-3-5,0 4 17,3-4 11,7-1 9,7 6-27,9-6-15,3 0 6,5 0-12,-3 4-11,1 0 0,-7 4-1,-3-1 1,-8 5-1,-2-4-1,-2 0-11,0-2-14,-1-5 7,1-2 4,-5-1-2,0 0-13,-5 0 30,-5 2 1,-1 2 29,-1 0 59,-1 0 14,-1-2-44,3 1-25,-1-1-8,1 4-19,0-4-5,1 0-1,-1-4-1,0 4-1,2-1-11,-1 1-5,2 0-7,0 0-55,-3-2-17,-19-18-119</inkml:trace>
  <inkml:trace contextRef="#ctx0" brushRef="#br0" timeOffset="434089.8285">22234 12959 280,'-1'-1'191,"-1"-2"-116,-1-3-2,0 3-14,0-1 10,2-3-5,-2 0-1,3 5 11,3 1-41,-2 1-33,2 3-13,1 4 8,4 4 5,-2 9 0,3 5 8,-3 5-7,0 7 17,-3 2 1,4 4 11,-4 6-13,3 4 5,0 2 19,-4 6-14,2-3-9,-2 1-3,-2-6-8,0 0-6,0 1 6,0-2-5,-2-9-1,-2-2 5,2-6-5,1-9 1,-3-9-1,3-7 8,-2-7 2,3-3 7,0-3 1,0-4-19,0-9-151,-6-76-203</inkml:trace>
  <inkml:trace contextRef="#ctx0" brushRef="#br0" timeOffset="435814.9272">11805 12183 1003,'-2'-2'178,"2"4"-122,0-2-56,4 4-15,3 8 15,2 5 51,6 11 7,9 15 20,6 18-18,9 17-15,4 8-9,5 2-24,-2-8 0,-5-10-10,-7-7 4,-2-7-6,-4-7 1,-5-1-1,-2-4-97,-3-2-142,41 12-95</inkml:trace>
  <inkml:trace contextRef="#ctx0" brushRef="#br0" timeOffset="436078.9423">12513 12145 1272,'-8'-3'218,"-1"3"-124,-14 4-76,-8 17-17,-6 11-1,-12 15 1,-5 19 0,3 11 13,3 5-5,8 7-9,1-7 7,5-4-6,0-1-2,5-1 1,-2-1-100,-1-1-134,10-7-101,-18 44-251</inkml:trace>
  <inkml:trace contextRef="#ctx0" brushRef="#br0" timeOffset="436447.9634">13065 12226 1403,'6'6'167,"7"4"-152,5 13-8,10 3-5,-1 2-1,-2-3 0,-5 2 0,-3 5 0,-8 1 0,-9 14 0,-13 8-2,-15 16 1,-14 3-9,-7-2-3,4-11 5,12-18 6,17-19 0,11-12-22,12-8-47,7-4 43,13 0 27,9-2 13,10-8-2,8 0-4,4 0-6,0-2-1,-5 2 2,1 1-2,-7 1 0,0 1-50,-3 0-154,33-13-396</inkml:trace>
  <inkml:trace contextRef="#ctx0" brushRef="#br0" timeOffset="437030.9968">13051 11742 1165,'-9'-6'170,"5"2"-67,-8-2-49,7 6-33,4 0-21,2 6-1,7 16-14,8 18 15,10 26 31,15 25 1,38 67-1,24 24-8,-3 17-10,-43-70-7,-14-26-4,-25-56 4,-3-2-6,-3 5 0,7 44-86,-8 0-148,-34 123-255</inkml:trace>
  <inkml:trace contextRef="#ctx0" brushRef="#br0" timeOffset="437732.0369">8173 13200 343,'-11'3'225,"5"-3"-54,-7 1 6,7 1 2,3 1-95,4 1-62,4 3-10,8 8 54,9 10 36,12 5-21,13 6-24,11 5-30,5-2-13,8 4-8,4-1-5,-3 5 6,-10 5-7,-8 0-16,-11 10-55,-10 8 16,-6 5-58,1 118-398</inkml:trace>
  <inkml:trace contextRef="#ctx0" brushRef="#br0" timeOffset="438661.09">3895 14436 842,'-7'4'165,"4"8"-108,-2 16-57,7 12-6,11 17 4,11 8 1,16 7 1,14-3 0,20-6 1,49 16 9,-83-69-10,40 13-19,-7-20-11,-11-12 30,-12-11 30,-11-5 3,-10-11-15,-14-6-7,-8-8-10,-14-10-1,-7-4 0,-16-2 1,-9 1 8,-10 12 30,-4 17 103,0 20-76,-5 29-28,-2 30-22,-47 82-2,-1 72-7,15 10 1,61-104-8,32-72 2,8-11-2,7-12-11,22 11-14,24-36 8,64-58 16,32-80-23,-11-37-36,-74 72 12,-12 20 26,-48 67 13,-11 14 9,-8 11 0,-11 1-15,-24 33-30,-22 27 10,-52 78 1,-19 48-29,18-1-92,69-89-91</inkml:trace>
  <inkml:trace contextRef="#ctx0" brushRef="#br0" timeOffset="440214.1788">3906 15755 142,'-2'0'132,"0"-3"-43,-5 3-34,3 0-20,-1 0 1,4 0-5,-2-4 4,3 4 17,0 4 17,0-4 3,0 0 2,0-4 14,0 4 5,0-3-4,0 3-13,0 0-11,4 0 4,1 3-9,9 4-20,6 0-14,14 1-1,6 3 7,8 1 2,6-5-4,6 0-4,4-4-10,3-6-4,7-3 0,0-4-11,0-7 5,-2-2 2,-10 0-2,-10 4-6,-17 4-1,-11 8-51,-15 3-91,-11 12-121,-15 10 68,-110 93-349</inkml:trace>
  <inkml:trace contextRef="#ctx0" brushRef="#br0" timeOffset="440471.1935">3899 16601 1251,'7'-12'195,"7"-2"-144,18-23-36,15 0 8,11-5 35,4-6 2,0 7-13,5 6-31,-4 7-5,3 5-11,-2 7 1,0-2 0,-3 3-1,1-3 1,-3 4-1,5-5-71,-4 0-91,0-1-106,-5-2-82,61-43-360</inkml:trace>
  <inkml:trace contextRef="#ctx0" brushRef="#br0" timeOffset="440741.209">5515 15185 1108,'-1'1'196,"0"-1"-58,-3 3-129,4 8-9,-1 11 0,1 16 7,0 21 26,1 19 5,4 71-22,-2 24-5,-3-130-10,0-5 7,2 41-7,0-16 0,2-5-1,-2-6 0,1-4-153,0-13-103,0 15-110</inkml:trace>
  <inkml:trace contextRef="#ctx0" brushRef="#br0" timeOffset="441231.237">5527 15264 229,'3'-16'798,"3"4"-643,8-13-116,3 11-38,10 3 0,3 2 23,7 0 20,8 3-17,7 3-12,-4 6-9,-6 6-5,-9 13 0,-11 11-1,-17 16 0,-18 16 0,-17 21-18,-37 68-28,40-102 22,-20 39 23,11-27 1,14-32-1,16-22 1,9-16-9,9-10-13,6 0 21,8-10 1,7-3 0,3 0 0,9 1 0,13 4 0,8-1 0,10 8 11,-5 4-5,-9 16 7,-13 8-7,-13 11 6,-13 12 15,-14 9 114,-14 6-58,-18 13-17,-14 14-23,-20 14-11,-56 58-17,71-101-2,-37 44-4,11-19-3,19-21-6,21-27-13,17-23-47,19-25-397,67-147-452</inkml:trace>
  <inkml:trace contextRef="#ctx0" brushRef="#br0" timeOffset="441867.2734">6545 15132 1351,'4'2'162,"1"2"-150,8-1-11,5 4 5,6 0 0,2-4 9,9-3 9,5-6-3,5-5-7,3 0-8,-3-4-5,-4-3-1,-6 5-27,-9-3-67,-9 7-55,-7 2-77,-10 7-10,-9 7-23,-4 5-47,-6 8 118,2-1 188,4 0 87,5-3 24,4-1-10,4-4-4,6 2-1,0-4-13,1 9-2,4-3 15,1 11 25,5 3-23,-2 9-28,2 11 8,-4 6-1,1 6-14,-5 3-21,-3 2-12,-9-1-8,-5 8-4,-10-1-6,-8-3-1,-12-2-4,-5-11 2,3-12-7,5-17 7,7-9 3,13-13 7,6-5 50,10-5-39,11-9-18,9-8-11,14-12 5,10-10-5,11 5-1,5 2 0,-1 5 1,0 5 0,-10 7 8,-6 4-8,-5 3 0,-10 3 1,-5 6-1,-8 2-1,-5 2-18,-5 0-88,2 2-46,6 2-118,12-8-204,78-51-65</inkml:trace>
  <inkml:trace contextRef="#ctx0" brushRef="#br0" timeOffset="442326.2996">7933 14838 803,'-2'-3'141,"-3"0"-1,1-4 20,1 7-38,3 4-55,-2-2-31,4-2-31,-1 5-5,2 7 0,2 16 7,0 16 43,-5 20 5,-5 17-20,-6 13-16,-15 63 13,-10 17-7,6-2 2,27-127-6,3-4-1,3-8-10,4 34 1,5-18-10,3-14 5,1-11-5,0-12 8,1-9 8,7-12 13,7-15 24,4-14-54,5-7-14,-1-9-74,-5 11-46,-5 4-58,-10 13-82,-2 8-49,9 17-38</inkml:trace>
  <inkml:trace contextRef="#ctx0" brushRef="#br0" timeOffset="442531.3114">8275 15662 514,'2'3'174,"2"1"-117,4 2 33,1 8 75,0 0 33,-3 8-51,-2-3-43,1 2-4,-1-1-29,0-2-19,-2 2-23,-2-3-13,1 3-4,-1-1-10,0-1-2,0-4-48,0-2-152,4-6-176,12-38-197</inkml:trace>
  <inkml:trace contextRef="#ctx0" brushRef="#br0" timeOffset="442942.3349">8790 14814 667,'-3'-5'654,"3"3"-475,-3-8-113,3 10-45,0 0-6,2 0 27,-1 4-22,2 5-20,4 6 0,1 15 13,-2 10 20,0 9-3,-6 11 0,-3 11 5,-6 14-4,-12 60-10,-6 9-4,21-106-11,2-10-5,1 38 0,3-18-1,3-11 1,6-11 1,3-7-1,-3-10 6,4-3-7,-4-4 1,6-4 5,-2-8-6,7-10 9,4-6 4,5-11-13,0-4-30,-2-5-92,-3 3-67,-8-1-139,11-44-148</inkml:trace>
  <inkml:trace contextRef="#ctx0" brushRef="#br0" timeOffset="443310.3559">9235 15268 548,'6'0'196,"1"0"-130,8 0-28,2 0 100,2 0 40,5-3-38,-2 3-40,2 0-50,-3 3-28,-3 4-16,-6 3-5,-8 2 8,-7 11 6,-12 9 10,-11 13-4,-12 10-12,-4 3-3,0 0-5,5-10 0,16-9-1,11-7 0,7-2-1,6-7 0,7 2-1,4-9 1,4-6 0,3-8 1,6-8 19,-2-6 9,0-1-2,-6-8-11,-4 6-15,-4 3-39,-2 5-30,1 7-99,39 14-298</inkml:trace>
  <inkml:trace contextRef="#ctx0" brushRef="#br0" timeOffset="443873.3881">10597 15087 770,'-2'-17'220,"0"5"-4,-6-17-51,-7 7-57,0 5-46,-7 0-13,-2 5 1,-7 6-25,1 3-11,-3 9 2,-2 5-2,4 4-13,3 8 0,7 0-1,7 2-8,9-3-2,10 2-4,9 5-5,10 1 2,9 3 7,7-4-4,3 1 2,-1-5 0,0-5 6,-3 6 5,-5-4 0,-6-3 0,-4 1 0,-6 0 1,-6-1-2,-6 0 1,-10 8 1,-7 5 13,-15 5 23,-12 5-3,-7 4-18,-6-6-6,6-7-2,4-11-7,10-17-27,12-10-120,5-70-334</inkml:trace>
  <inkml:trace contextRef="#ctx0" brushRef="#br0" timeOffset="444630.4314">11134 14904 1202,'-6'3'213,"6"3"-183,-4 6-29,-4 7 7,-11 13 5,-11 8 1,-10 6-8,-2 2-5,0 0-1,11-13-39,14-4-67,8-13-101,12-5-15,6-9 49,6-8-26,12-5-19,58-30-1,-49 25 144,-20 11 75,2 3 156,1 3 118,21-3-29,-6 11-140,-4 4-21,-12 4 25,-6 7 74,-3 0-72,-2 3-51,-5-3-24,2 0-12,-3-4-10,2-1-4,0-4-10,0-8-31,0-1-62,-1-6-38,-1 0-38,3-4 41,1-6-31,4-3 18,2-6 57,3 0 84,0 0 74,1 6 16,-4 6-9,-1 9-36,4-1 9,-1 6 31,1 8 14,1 6 15,0 7 38,-4 1-50,-1 4-51,-4-5-21,-5-4-6,1-7-11,-2-10 4,1-6-10,-1-3 13,0-4-1,3-2-19,2-11-75,4-14-192,7-15 108,2-11 60,4 1 35,-1 8 44,0 3 20,-5 16 37,4 6 14,-3 6 2,-4 9-11,-3 7-9,1 6-8,-2 9 49,-3 11 68,0 6-35,-1 10-61,-3 7-22,0-4-13,-2 1-2,0-8-3,3-2-6,-2-4-62,8-7-185,15-2-214</inkml:trace>
  <inkml:trace contextRef="#ctx0" brushRef="#br0" timeOffset="445110.4589">12065 15124 1148,'-3'0'346,"0"5"-227,-6 11-107,-2 16-6,-5 17-5,-1 12 4,7 6-5,7 5 0,12-3-1,5-9-4,5-8 5,-5-19 1,-1-14 0,-3-13 12,1-12 46,7-17 8,8-16-26,4-23-41,6-15-3,-8-7-17,-1-7-10,-11-3 17,-9 2 12,-7 9 1,-9 17 0,-9 21 26,-9 19-10,-6 23-8,-5 16-8,1 20 0,-1 16-8,5 12 8,7 9-6,13-2 6,7-2 0,9-13 1,6-10 0,4-15 0,8-11 19,6-13 13,5-12-21,3-11-12,1-5-44,-8 1-22,-11 1-25,-14 7-4,-12 6-140,-12 2-34,-9 7 10,-102 29-119</inkml:trace>
  <inkml:trace contextRef="#ctx0" brushRef="#br0" timeOffset="445519.4823">11204 14820 920,'-2'-1'173,"2"-2"-73,0 1-68,0 2-22,0 2 31,0-2-12,-3 8-29,-8 13 0,-7 14 0,-12 15 0,-9 10-93,0-8-68,7-9-10,9-11 8,10-15-25,-5 4-29</inkml:trace>
  <inkml:trace contextRef="#ctx0" brushRef="#br0" timeOffset="445817.4993">10936 15177 190,'4'-3'162,"2"0"-48,12 0-4,7-5-20,9 0-12,5-8-8,6 0-2,-2 3 40,-5-1-20,-8 10-28,-10 4-33,-10 8-19,-8 12 46,-8 11 88,-6 14-62,-15 21-47,-2 9-18,-6 11-6,4 1-8,7-1 7,12-13-7,8-16 0,11-15 1,-1-14-1,9-14 1,6-2 8,9-12 68,7-12-12,9-8-54,4-15-12,1-14-91,-5-6-115,40-74-279</inkml:trace>
  <inkml:trace contextRef="#ctx0" brushRef="#br0" timeOffset="446455.5358">11500 15226 469,'0'-2'581,"0"0"-436,0 0-101,0 2-43,1 4 8,-1 8 1,3 11 52,-2 11 37,1 18-41,-2 4-25,-2 2-15,1 2-7,1-8-10,3-10 7,1-9-8,4-10 1,-3-7 1,-1-10 4,3-8 3,2-8 57,9-7-15,8-19-26,4-13-25,2-8 0,-3-5-9,-7-3 8,-10 3 0,-2 5 0,-10-2 0,-6 6 1,-6 6 1,-3 6 0,-4 9 28,1 9 20,0 8-13,1 6-19,4 4-2,-1 5-15,3 0 0,0 3 0,-2 4-6,0 6 5,-2 3-5,3 0 5,0 5-5,2 0 0,2-1 5,3 3 0,2 2 0,2 1-1,2-3-4,4 3 5,3-4-5,2 1 6,7-1 0,-3-6 0,6-1 7,2-5 8,0-2 3,-2-6 0,0-4-3,-1 1-4,-3-6-2,-2 3 1,-6 0-8,-3 2 4,-4 2-6,-1 0 0,-1 0-44,-1 2-79,-4-1-159,-48 13-478</inkml:trace>
  <inkml:trace contextRef="#ctx0" brushRef="#br0" timeOffset="448986.6806">2172 13987 954,'-6'-1'147,"3"-2"-33,-6 3-81,6 0-33,3 0 0,0 0 1,0 0 8,3 0 6,-2 0-5,1 0-10,1 0-10,-2 0 1,5 4 2,5 2 7,8 5 11,14-6 40,10-4 7,10-1-7,2-3-24,4-4-6,6-2-12,0 1-7,10 4-1,1 0 6,3 3-5,0-6 5,-1 1-5,2-3-2,-5-8 0,2-3-1,-5-5-98,-8 2 78,-12 8-12,-11 5-18,-15 6-57,-12 8-76,-14 13-82,-66 55 34</inkml:trace>
  <inkml:trace contextRef="#ctx0" brushRef="#br0" timeOffset="449421.7055">1897 14365 1153,'-2'0'170,"2"0"-148,4 0-22,12-3-34,19-1 34,24-14 27,79-22 57,55-16-17,-12 9-29,-68 18-16,-13 7-7,-6 18-14,-5 7 9,-49 1-2,-3 2-7,-3 4 11,35 5-12,-11 2 0,-7-7 0,-7 3 1,-6-4-1,-7-3 2,-3-5 4,-8-1-6,-4-1 6,-2-4-5,-6 4 1,-5 0-1,-3 1-1,-4 0-9,-5 1-75,-6-1-102,-9 6-69,-8 7-2,-69 46-341</inkml:trace>
  <inkml:trace contextRef="#ctx0" brushRef="#br0" timeOffset="490172.0363">6846 17934 761,'-2'-5'297,"-3"-1"-67,-1-6-41,-2-5 31,-1 1-52,0-2-55,2 6-50,1 2-38,-1 5-5,2 2 11,-1 3 4,-3 3-2,-1 0-12,-2 6-11,-3 4-2,-5 8 1,-1 3-8,-3 12 5,-1 7-6,4 6 0,2 6 0,7-2-1,6 2-1,4-4-5,7-1-1,4 1 7,9 4-5,5 9 6,8 5-1,7 6 0,1-2 1,1-5 0,2-13 0,-2-18 1,1-17-1,3-10 1,3-20 8,5-10 0,3-13 3,5-18-10,-1-13 7,0-13-2,-3-16 2,22-66-3,-20-19 3,-16 2-3,-23 62-4,-10 10-1,-7 53 1,-5 5 4,-3 5-5,-8-45 11,-5 7-1,-9 6-5,-2 1 16,-4 5 1,-8 6-5,-2 8-6,-6 13 3,2 11-5,-3 8-9,-3 9-1,1 8 1,-2 8-1,2 8 0,3 9 0,6 8-8,-1 9 8,2 3-1,6 11-9,-3 0 9,4 1-9,7 0-14,7-8-27,4 2-26,9-10-22,6-1-55,9 3-125,11 0-196,29 61-235</inkml:trace>
  <inkml:trace contextRef="#ctx0" brushRef="#br0" timeOffset="490794.0718">7063 18231 471,'2'2'160,"-1"1"28,6 3 22,-4 0-20,4-3-37,-4-3-36,2 0-18,2-1 2,2-4-11,3-6-23,-3-6-17,3-3-14,-5-5-11,1-5-10,-6 5-9,-2 2 5,-7 7 2,0-2 10,-4 6 4,0 2 1,-3 2 5,-1 4-7,6 5-26,-4 7-6,3 2 4,5 5 2,3 5-1,2 3-10,6 1 11,1 3-1,3-9-7,3-5 7,-2-4 1,2-8 0,-1-9 9,1 0-3,-1-6-6,-4-5 8,-4 6 4,-9 0-11,-8 3 9,-4 3-10,-3 4 0,-1 4-1,5 8-8,-1 5 7,8 2-8,3-2 9,4-3-13,4-4-28,3-4-84,2-3-94,4-3-71,13-19-250</inkml:trace>
  <inkml:trace contextRef="#ctx0" brushRef="#br0" timeOffset="491312.1015">6704 17571 679,'-1'-6'288,"1"3"-38,-3-9-68,3 7-5,-3-1-14,2 3-38,-2 3-44,3 0-39,-4 0-15,0 0-14,-2 0 2,1 0-15,-2 3-6,1 0-1,-1 3 7,-1 4 0,-3 6-1,1 4 0,3-3 0,-2 8 1,0 4 1,4 5-1,4 3 6,2 5-4,2 4-1,4 0 6,0 3-1,-1-3-6,0 0 1,0-7 0,-1-2 1,0-7-2,3-2 1,-5-8-1,-2-5-1,1-6 1,-2-1-45,0-4-150,-2-6-128,-21-45-449</inkml:trace>
  <inkml:trace contextRef="#ctx0" brushRef="#br0" timeOffset="492619.1762">2439 12970 1234,'-2'3'220,"2"4"-220,-3 16-62,-3 18 62,-10 25 3,-11 21-3,-10 7 14,-7 2-1,-6-3 2,0-8 95,1-6-70,11-5-8,6-7-7,10-7-14,14-8-11,13-7-8,15-4 7,9-5 1,17-9 2,9 1 7,2-3-8,-6 8-1,-6 11 0,-14 16-2,-16 18 2,-15 72 0,-30 46 1,-16 18 7,8-72-7,-2 1 0,9 11 5,12 5-6,8 7 0,20-19 0,1-100 0,4-2 0,8-2-1,17 44 0,6-8 1,1-3-1,3-6-4,-4-2 5,1 1 0,-4 0-1,-3 7 1,-7 11 7,14 81 8,-12 63 12,-7 99-3,-14-108 36,0 7-3,3-13-24,-1-6 0,1-30 18,-4-25-19,4-2-13,8 18-7,5-27-4,2 4-8,12 9-48,3 4-191,-1-20-482</inkml:trace>
  <inkml:trace contextRef="#ctx0" brushRef="#br0" timeOffset="494016.2561">13081 12197 884,'0'-10'124,"4"3"-68,-1-8 5,3 8 91,-4 4-29,2 3-75,5 6 0,8 2 7,7-1 31,7 0 22,3 0-21,2-2-11,0-3-29,2 1-23,-3 7-14,-2 6-8,-5 6-2,-4 10 0,-3 20 1,-2 19 0,11 75 14,-2 40 15,-11 4-12,-20-49-6,-14 19 0,-13 14 0,-14-7-5,-11-2 7,-1 3-7,0 7-6,-7-12 5,12-30-6,6-7 2,10-12-1,11-1 0,18-12 1,9-53-2,3-1-2,4-1-17,8 43-8,3-4 7,4-3 11,1 1 2,-5-2 6,-6 8 0,-5 4 0,-10 53-5,-15 11 6,-16 8 0,9-39 0,-1 11 0,-4-1 0,-4 0 0,4-2 1,3 9 0,-2 12 0,2 4 5,-1-10 3,0-34-3,-2 1 14,-2-6 1,15-59-5,3-2-2,0-1-4,-13 46 1,7-1-10,-2 0 5,7-1-5,-2-6 0,6-2 13,-6-9-1,8-11 5,-4-11-3,1-9-3,2-15 2,3-12-4,0-8-1,4-8-7,0-1 7,0-1 3,0-2-3,0 0-2,0 0 1,0 2-8,-2-5-31,-7-8-68,-4-7-32,-2-6-136,-15-60-314</inkml:trace>
  <inkml:trace contextRef="#ctx0" brushRef="#br0" timeOffset="550047.4609">26302 12238 1024,'-6'-13'267,"2"0"-44,-8-12 77,3 5-141,2 3-21,1 9-22,-2 4-35,5 4-41,2 4-17,-1-1-20,2 0-3,-3-1-18,6 9 1,-1 11 7,0 23 10,4 26 0,8 68 0,-8 42 0,-6 10 0,-6-42 1,0 8 0,6 32 11,3-13-3,9-5-8,4 23-1,-5 24-7,2-1 7,-8 5 0,-15 13 1,-2 3 10,-11-17-11,4-8 9,-1-2-9,0-29 0,10-53 0,0-21 0,3-68 0,4-6-6,1-8-49,-2 18-23,4-21-72,4-29-165,38-150-228</inkml:trace>
  <inkml:trace contextRef="#ctx0" brushRef="#br0" timeOffset="551978.5714">26429 11949 940,'-6'-7'160,"0"-1"-19,-10-7-40,5 5 53,4-2 31,1 5-11,5 6-72,1-1-83,1 2-19,6-2-37,9 0 37,16-4 0,17-6 27,22-5-18,60-25 7,45-6 2,40-6 0,-59 19 8,4 5-8,17 1-18,9 10 0,-3-6 1,15 1-1,12 6 1,-6 0 4,-2-1-3,21 3-2,-14-5 1,24 3 1,8 6-1,-9-2-1,-5 2 5,-5 5-5,-27 0-1,-6 7 1,-21 0 0,-22 3 1,-10-3 0,5-3 0,0-4-1,-8-9-1,-12 1-7,-10-8-1,-16-2-34,-11 6-5,-49 8 12,0 3 22,-4 1 7,25-4 6,-10 3 2,-8 3-1,-1 2 0,-1 1 0,8-2 0,3 0-6,8-4 5,12 0-8,4 2 8,-2 1 2,-5 3-1,-15 4 6,-6 6-4,-7 4-1,0 9 0,-1 2 8,3 5-9,1 3 0,2-3 4,-3 3-4,-10-4-1,0-5 1,-3 1 1,3-3 10,-1 2-1,-5 0-8,-2-4 4,-7 3 3,1-4-8,1 1 5,1 8-5,-5 3-1,6 4 5,-8 6-5,-1-3-6,-3-1 0,0-4 5,-1-9-1,-2-5 1,0-7-5,-3-5-1,2-2 7,-4-3 0,4 1 0,-2 5 0,0 7 4,-4 1 13,-2 8 2,-3 10-2,-6 10-5,-4 10 1,-8 15-1,-1 11-10,2 9-2,-9 62 2,8 34-1,8 22-1,20-22 1,5 20-1,4 10 1,-2-27 7,5-15-2,-2 4-6,-1 4 0,-1-23-1,-1 6 1,-2 18 0,-7 3 0,-6-4 0,-1-11 2,-11-4-2,10-5-8,-1 1 8,-8-24-1,16-10 0,-10 7 0,10-1 1,-3-20-1,-1-63 1,3-10 1,0-2-1,-3 32 1,3-8 0,0-12-1,-2-10 0,-2-4 1,1-9-1,-5-9 0,7 1 2,-2-7-1,-1 0 8,-2-6-3,1 0-5,-5 0 7,-6-1-2,-9-2 0,-10-4-5,-8-4 1,-14-3-1,-13-6 0,-54-8 0,-22 3 5,-4 14-5,46 6-1,3 3 6,-3 2 0,2 2 5,-11 6 1,2-3-3,0-10 0,-2-4 1,-16-12-1,-1 2 0,-4-9-8,1 5 1,-1 3 4,-22 1-5,-6 12-1,19 11 0,19-9-2,-6 7 2,12-6 0,2-5 0,13-5 2,2-7-1,1-4-1,-5-7 2,-5 2-2,-3 3 0,1 14 0,0 8 0,-19 8-1,-4 17 1,3 4-1,6 5 0,12-10 0,9-11 1,15-9 0,54-5 0,3-5 0,3 0 1,-38 0-1,4-4 2,0 6-2,-4 7 0,-6 6 0,-45 16-6,-16 19 6,-6 4 1,58-12-1,50-24 0,6-7 1,8-1 1,-20 3 5,15-7-6,9-6 5,8 1-5,0-3-1,-2-5 0,2 1-18,-3 1-46,-4 0-88,-5 3-341,-48-25-374</inkml:trace>
  <inkml:trace contextRef="#ctx0" brushRef="#br0" timeOffset="552804.6186">27085 13719 936,'-2'3'288,"-1"4"-204,0 6-49,0 6 37,-2 7 46,1 9 14,-4 14-13,-5 18-14,-2 17-24,-4 7-24,-7 0-20,2 0-14,-1-9-4,3 2-7,2-11-11,8-10 5,3-14-5,4-18 0,3-11-1,0-12-9,2-6-2,0-5-4,2-14-28,4-15-107,4-26-180,5-26-180,44-183 17</inkml:trace>
  <inkml:trace contextRef="#ctx0" brushRef="#br0" timeOffset="553359.6504">27057 13789 237,'3'-25'367,"-1"5"-79,1-18-31,-2 12 7,-1 12-32,-1 7-47,2 3-71,-1 4-69,3 3-45,3 5-23,6 13 23,8 11 3,8 13 23,0 17 7,-1 9-9,-5 9 0,-3 7 1,-6 1 1,-6-4-1,-2-10-7,-2-10-7,1-14-5,3-13-6,-2-15 1,0-12 0,-1-6 5,2-12 2,9-15 10,4-21-8,8-20-2,2-26-8,11-75 1,-12-23 0,-19 139 0,-4 8 1,4-39-1,-1 24 0,-6 15 0,-2 15 0,2 11 4,-2 11-5,2 4-6,0 3-11,1 7-5,8 16 12,6 19 10,4 20 1,6 17 0,12 70 13,-9 33 10,-9-21 1,-20-116 1,2-2-11,0-1-9,4 40-5,0-15 5,-3-20 1,1-22-6,-2-15 1,-3-9-1,0-6 8,-2-1-7,-4-9-2,-3-12-33,-6-11-49,-10-10-13,-4-13-59,-9-6-405,-83-132-456</inkml:trace>
  <inkml:trace contextRef="#ctx0" brushRef="#br0" timeOffset="554056.6902">26853 13249 829,'-2'-4'290,"2"1"-58,-1-4-53,1 7-7,1-1-47,1 1-43,1 0-26,4-2-28,11-2 11,9-4 15,11-1 2,6-5-14,7 4-14,7 3-1,-1-4 3,8 6-3,3-3-10,5 0-2,6-8-6,0 0-2,-2 0-1,-4 3-5,-12 1 0,-8 7-1,-17 1 1,-9 4 0,-8 1-1,-5 2 1,-8-2 0,-2-1-1,-4 0 9,0-1 0,-5-3 12,-6-4-6,-8-12-15,-13-5-6,-7-5-5,-15 2-2,-4-1-4,1 3 16,5 3-4,9 5 5,10 1 0,6 3 1,12 2 0,8 5 5,5 1-6,7 2-6,9-4-9,16 4 3,14 0 4,9 4 7,3 11-1,0 4-7,-6 8 3,-6 10 6,0 2-2,-5 7 2,-1-1 0,-2 6 0,-8-3 0,-4-2 1,-10-3-1,-11-5 6,-10-1 0,-12 0 3,-14-1 2,-13 5-2,-8 0-8,-8 3-1,8-10-6,11-6-60,20-6-81,23-10-422,81-6-158</inkml:trace>
  <inkml:trace contextRef="#ctx0" brushRef="#br0" timeOffset="554386.7091">28565 13758 213,'0'0'1158,"4"0"-1011,6-3-117,2 3 33,8 0 120,5-3-49,8 0-52,9-1-28,10 1-22,6 3-17,9 2-8,-3-1-5,-4 3-1,-7-1-1,-11 3 0,-9-3-36,-12 2-84,-10 0-186,-44 27-291</inkml:trace>
  <inkml:trace contextRef="#ctx0" brushRef="#br0" timeOffset="554606.7217">28451 14338 1050,'3'2'534,"0"3"-512,6 5-21,6 1 16,14 0 118,13-3 18,23-6-33,61-14-51,31-1-33,5 16-5,-66-7 8,-63 2-21,-6 4-18,-11-1-4,14 6-104,-22 1-438,-55 26-468</inkml:trace>
  <inkml:trace contextRef="#ctx0" brushRef="#br0" timeOffset="555580.7774">29834 13789 1067,'1'0'338,"-1"0"-262,1 1-76,1 2 0,4 4 41,2 3 23,4 9 23,1 11 20,7 14-22,-7 11-4,-1 11-12,-7 7-21,-9-5-18,-4-5-13,-4-11-5,-5-3-5,-1-9 2,0-6 0,4-13-7,7-10 10,3-10 1,1-8 2,0-12-15,3-14-16,0-15 1,11-17-5,9-19 7,9-3 4,10 1 0,4 5 9,3 15-2,6 16 2,-3 11 0,-7 20 0,-7 5 8,-12 16-8,-2 10 0,-7 13 1,-1 14 10,4 11 5,-7 10-4,-1 7-1,-4 4-5,-5-4-6,-4-8 8,-3-13-7,3-13 5,-1-19-4,4-4 5,2-12 8,1-13 4,4-15-19,7-26-18,11-20 5,1-10-1,8 4 8,-3 17 6,-3 16-1,-6 14 0,-4 12 1,-3 10-1,-5 7 1,1 6 0,1 6-2,6 10 2,-1 13 2,6 11 5,-4 11 1,-2 8-2,-5 7-6,-4 3 8,-1 8-8,-6-10 2,0-7-1,-3-13 6,-3-14-5,3-8-2,2-14-33,-2-3-54,-1-6-87,-6-13-188,-43-47-509</inkml:trace>
  <inkml:trace contextRef="#ctx0" brushRef="#br0" timeOffset="556392.8239">29705 13479 968,'-2'-4'216,"2"2"-86,-2-6-41,2 1 35,0-1 31,2 0-34,0 2-37,0 1-27,1 0-10,-1 1 4,-1 2-9,1 2-12,4 0-18,6-1-5,10 1 8,15-3 5,12 3-2,11 0-3,6 3 1,2-2 2,4 1-10,-3 0-1,2 0-5,4 0-1,-2-2 5,0 0-5,1-4 0,-5-1 7,-9-1-7,-10-1 0,-11 2 0,-12 1 0,-13 0 0,-10 2 0,-4 1 13,-3-2 2,-2-1 5,-5-8-19,-8-3-2,-4-5 0,-4-2-2,-3-1 1,-1 1 0,1 1-14,0-5 7,1 1-1,2 2 3,1 5 5,3 2 1,5 2-1,6 7 1,6 2 6,3 1-6,2 4 1,3 0-1,1 0-7,7 0-3,4 0 1,12 5 8,10 5-5,2 5 5,1 7-5,-1 9 6,2 2 1,-2 2 0,2 5 5,-4 1-5,-5-3-1,-9-4 0,-5-2 0,-10-7 1,-8-5 0,-10 2 0,-14-5 12,-17 5-13,-15-4-22,-4-5-56,6-5-27,18-8-197,21-49-758</inkml:trace>
  <inkml:trace contextRef="#ctx0" brushRef="#br0" timeOffset="557859.9078">31245 13719 33,'-2'0'924,"2"-1"-770,0 1-120,0 0-33,0 0-1,0 1 0,2 2-93,1 4-24,1 2-101,-2 17-136</inkml:trace>
  <inkml:trace contextRef="#ctx0" brushRef="#br0" timeOffset="558352.936">31279 13552 976,'3'0'278,"-3"-2"-110,0 2-9,2 0 58,-2 0-62,2 0-91,-2 2-40,0 0-24,2 3-5,2 6 5,2 10 7,8 10 13,0 9 11,-1 8-11,0 8 5,7 4 1,0 5-11,7 8-5,-1 5-1,4 5-1,2 6 5,-2-3-4,-4-3 0,-4-11-3,-7-12 0,-4-11-5,-2-16-1,-3-10-4,-4-12-11,-2-4-14,0-7-8,-2-4-17,-1-8-66,-3-10-164,0-92-428</inkml:trace>
  <inkml:trace contextRef="#ctx0" brushRef="#br0" timeOffset="558644.9527">31739 13510 962,'0'-7'195,"0"1"62,0-4-59,-2 4 33,2 6-78,0 2-87,-2 2-38,-3 8-16,-5 10 14,-9 21 20,-8 11-7,-11 17-9,-7 10-6,-15 9-12,-42 55-1,-31 11-4,3-17-1,97-103 0,7-3-6,12-7-11,-16 23-53,20-12-107,22-14-288,98-42-262</inkml:trace>
  <inkml:trace contextRef="#ctx0" brushRef="#br0" timeOffset="559469.9999">32370 13420 1132,'-4'-11'215,"1"3"14,-2-10-41,4 9 8,-1 6-56,4 3-77,-1 4-63,2 14 4,5 20-4,-1 18 32,2 21-10,-3 8-5,-6 18-10,-6 61 22,-19 30-8,-17-14-6,12-75-2,17-62-4,2-1-8,0-9 1,-2 29-2,7-22-24,5-21-74,5-19-23,10-21-49,69-117-369</inkml:trace>
  <inkml:trace contextRef="#ctx0" brushRef="#br0" timeOffset="559942.0269">32436 13483 1487,'5'-4'180,"3"-2"-132,7-9-47,11 6 71,8-2 56,7 8-62,7 4-23,6 12-19,3 3-1,-11 6-5,-12 1-12,-10 9-6,-22-1 7,-17 9 7,-22 6-1,-24 13-2,-65 37-5,-17 6-5,107-76 1,13-7 5,-22 20-7,21-15-2,16-6-7,10-10 0,4 3 8,11 4 0,12 6 1,10 2 0,10 2-1,2 1 1,1 0-1,-2-3 1,-8 5 0,-1 1 0,-7 7 0,-8-1 1,-7 4-1,-13-2 9,-13 1 9,-16 0 6,-18-4 4,-17 1-7,-59 16-9,-34-13-4,13-17-1,104-21-1,6-4-6,2-2-20,-19-8-61,14-15-96,-4-104-506</inkml:trace>
  <inkml:trace contextRef="#ctx0" brushRef="#br0" timeOffset="560596.0643">31966 13319 896,'-5'-6'354,"2"0"-149,-4-8-85,6 8 93,2 4-27,2 0-88,0 2-61,12 0-37,12 0 1,23 0 9,58 0 2,36 4 6,15-4 7,-58 0-1,-10 0-7,-51 0-4,-4 3-1,-1-2-6,32 5-4,-5-6-2,-14 4 1,-12 2 0,-15-6 5,-11 2-5,-7-2 8,-4-2 5,-1 2 7,-8-7 24,-4-3-23,-9-5-20,-10-8-1,-6 1-1,-3 1 1,-3-5 0,4-1-1,-1-1 0,5-3 1,1 4-1,6-1 1,8 8-1,12 7 1,5 7 0,3 6-1,4 0-8,1 1-7,6 8-7,16 3 11,13 7 10,15 8 1,7 6-1,-4 1 0,-6 5 0,-6 3 0,-7 3 0,-7 4 0,-6-2 1,-6-1 0,-3-3 0,-6-11 0,-5-7 1,-2-7-1,-5-6 1,-4-4 10,-13 0-11,-12-5-21,-15 3-150,-121-3-557</inkml:trace>
  <inkml:trace contextRef="#ctx0" brushRef="#br0" timeOffset="562476.1718">27330 15480 763,'-5'0'103,"-1"-1"-64,-4 1-19,1 0 7,3 0-13,-1 0-14,0 5-150,-26 18-108</inkml:trace>
  <inkml:trace contextRef="#ctx0" brushRef="#br0" timeOffset="563044.2043">26407 16201 607,'0'-2'483,"0"2"-348,0-4-81,3 4 3,-3 0 50,0 0-4,0 0-22,0 0-48,0 0-19,0 0-2,0 2-12,-3 8-9,2 4 9,1 13 15,-3 9-7,3 5-7,0-1 0,4 2 11,2-5-6,1 3 8,2-5-13,5-6 5,0-2 3,7-7-8,12-2 5,14-16 7,65-22 59,60-43-15,36-13-24,-89 44-19,-18 25-8,-63 11-6,-7 4 0,-5 1-27,27 15-74,-9 3-58,-12 0-45,-6 5-138,0 27-284</inkml:trace>
  <inkml:trace contextRef="#ctx0" brushRef="#br0" timeOffset="564161.2682">28066 17025 1244,'-18'15'210,"2"7"-121,-16 11-61,10-5 47,13-13 69,13-15-33,30-19-42,64-44-19,93-53-20,52-15-12,-77 56-2,-20 6-5,-24 30-11,-85 30 1,-11 8-1,-7 5 0,13 6-1,-23 20-15,-20 20 16,-32 26 7,-62 78-5,-66 46-2,-17 8 1,71-98 9,13 0-2,16-26 11,58-55 1,6-3 4,11-12-2,-16 16-7,18-19 5,7-8-5,6-6 0,0-4 12,3-19 22,3-25-49,17-79-4,19-72-13,6-82-16,-20 74-16,-2 18 8,-5 39 22,-11 42 13,-9 77 5,-3 11 1,1 13 0,-1-16 26,0 22 2,0 5-28,2 13-9,4 16-1,13 25 9,12 21 0,20 17 1,12 4-6,59 54 5,14 1 1,10-10-1,-109-94 1,-8 1 0,-3-8 2,21 45 5,-14-6 4,-15-7-4,-16-6 2,-6-7-3,-9-5 5,-4-14-2,-5-9-3,-5-12 6,-3-16 1,-12-18-1,-14-15-10,-52-42-1,-34-23-1,-19-14 1,51 38 0,-2 5 0,3-18 8,8 9-9,14 9 9,47 38 6,9 3-4,4 3-4,-29-20-5,18 9 4,12 13-6,13 4 0,10 8-15,5 3-99,9 4-186,63-16-330</inkml:trace>
  <inkml:trace contextRef="#ctx0" brushRef="#br0" timeOffset="622900.6279">26887 15379 693,'0'0'479,"0"1"-342,-1 2-65,-1 0 57,1-3 84,-1 1-21,-1-1-72,3 3-48,0-3-15,-1 1-14,1 1-14,0-2-14,0 7-9,0 0-5,0 10 0,0 17 16,-3 21-2,-3 16-6,-3 11-8,-2 4 1,-5-6 4,4-5-6,2-11 0,1-12-13,7-19-47,-1-13-30,6-12-57,1-9-147,7-13-22,32-96-230</inkml:trace>
  <inkml:trace contextRef="#ctx0" brushRef="#br0" timeOffset="623285.6499">26871 15454 154,'-3'-6'641,"2"3"-359,-1-4-87,2 5-53,2 4 2,-1 0-33,8 6-21,1 2 20,7 11-16,3 7-11,-3 10-11,4 10-17,3 7-4,0 14 0,-1 5-18,1-1 21,-4-5-27,-2-7-18,-11-8-3,-2-15-5,-3-9 1,-1-13-1,0-13 0,1-3 14,3-12-3,3-18 9,12-25-4,23-79-16,6-42 5,0 12-6,-40 131 0,0 8 1,-6 6 0,5-15 0,-5 19-1,-2 11-1,-2 4-9,-1 1-32,2 3-63,-1 2-50,1 7-77,1 7-358,12 15-562</inkml:trace>
  <inkml:trace contextRef="#ctx0" brushRef="#br0" timeOffset="623536.6643">27402 15413 1333,'0'0'363,"0"-3"-175,0 3-100,6-1 13,10-4-14,20-9-11,17-5-28,61-26-15,-71 30-19,35-15-7,-9 5-6,-20 7-1,-13 4-6,-14 6-56,-13 5-40,-9 0-27,-7-3-195,-10 2-409,-66 1-92</inkml:trace>
  <inkml:trace contextRef="#ctx0" brushRef="#br0" timeOffset="623899.685">27593 15301 798,'0'0'448,"0"4"-321,2 4-88,4 9 96,-2 11 57,3 14-4,-2 4-86,-5 9-42,-2 5-9,-6 5-18,-6 6 0,-2-3-18,-5-3-9,-2-2 0,-3 0-6,6-6 1,2-10-1,12-14 0,5-12 0,5-6-1,10-8 1,5 2 11,11-8 1,6 1 0,6-4 1,2-2-1,-1-2 2,-5-1-2,-7 1-3,-6-3-3,-5 4-5,-5-1 0,-3 3 0,-8 0-1,1-1 0,-2 2-47,0-5-23,7-8-37,-4-9-166,0-12-180,-9-87-104</inkml:trace>
  <inkml:trace contextRef="#ctx0" brushRef="#br0" timeOffset="624462.7172">27696 15516 773,'2'0'273,"0"0"-193,-2 0 1,1 3 25,3-3 4,2 1-19,3 3-11,1 0-26,-2-3-5,-2 1 13,-2 2-11,-1 3-15,2 12-2,-1 13 49,-1 13 16,-1 12-36,-4 0-32,1-12-13,-1-10-12,0-12-4,1-10-1,1-6-1,-1-7-29,1 0-14,-2-6-2,-2 1-14,-1-4-106,-1-5-37,2-1 31,1-4 7,3 3-28,3-7 24,3-4 74,1-7 55,1-3 28,6-7 11,3 2 58,-1 6 100,3 8 17,-5 13-16,-3 5 8,0 5-19,-3 6-22,3 7-10,2 0-34,2-1-26,0 3-23,1 2-17,0 4-5,-2 8-10,-5 7 6,1 10 17,-7 6 2,-6-2-5,-7-1-5,-2-11-2,-2-5-13,-2-9-1,6-4-19,-1-8-22,5-7-26,2-9-149,1-12-311,0-77-65</inkml:trace>
  <inkml:trace contextRef="#ctx0" brushRef="#br0" timeOffset="624702.731">27893 15245 714,'0'-4'339,"0"4"-95,0-5-128,0 7-8,0 8 9,6 10 31,-3 9 5,4 19-48,-5 7-45,-1 3-15,-1 5-15,-3 1-9,0 6-6,-1-4-6,-4-12-8,4-5 1,-1-13-2,0-7 0,0-9-42,2-6-25,2-8-50,1-3-123,0-5-261,6-27-552</inkml:trace>
  <inkml:trace contextRef="#ctx0" brushRef="#br0" timeOffset="624975.7466">28244 15991 1353,'0'0'264,"3"2"-215,1 2-31,2-4 69,-1 8 15,-1-2-33,-1 0-22,0 8 1,-3 5 12,-6 5-11,-2 3-16,-8 3-24,-9 1-9,-7-6-45,3 1-61,-3-11-184,-17-36-377</inkml:trace>
  <inkml:trace contextRef="#ctx0" brushRef="#br0" timeOffset="625717.789">28900 15599 1363,'0'11'186,"0"5"-135,4 17 83,1 8 13,2 7-35,-2 1-44,-2 10-35,-2 1-17,-4 3-2,-4-4-13,-6-6 5,1-6-6,-3-10-28,4-11-46,4-13-82,1-7-87,6-12-63,15-62-583</inkml:trace>
  <inkml:trace contextRef="#ctx0" brushRef="#br0" timeOffset="626226.8181">29012 15569 873,'3'-1'360,"-3"1"-196,1 1-112,1 2 79,8 5 70,2 9-53,3 10-64,3 7-27,3 7-24,-2 5-7,4 6-1,-4-1-8,-2 1-1,-2-4 13,-5-5-19,-4-10-9,1-11 5,-4-12-5,-3-8 0,2-4-1,2-6-6,2-17-11,6-17-7,6-23 8,1-21 8,9-72-5,-19 103-1,7-41 14,-1 29 1,-8 33 16,-5 23-4,-2 12-12,1 8 0,2 8-1,5 22 25,3 18 8,3 18-7,1 11-10,-2-4 2,3 5 33,-6-3-33,0-4-3,-2-1-7,-3-9-2,-4-13-5,-1-8 5,-1-14-5,0-16-1,-3-10-1,3-7-12,-3-4-11,1-3-6,-3-11-39,-4-8-50,-4-13-49,-2-18-87,1-10-244,-32-142-257</inkml:trace>
  <inkml:trace contextRef="#ctx0" brushRef="#br0" timeOffset="626940.859">28921 15305 516,'-8'-14'105,"-1"8"-6,-7-15 6,5 5 71,1 4 20,4 5-64,0 2-24,0 1 12,-2 3 18,-2-2-7,3 2-16,1 1-31,5 1-21,-1-2-15,2 1-15,0 0-7,2 0-7,-2 0 10,2-2-2,0 2-11,2 0-10,9-2-5,9 2 16,15-4 10,12-2 7,9 2-2,2 4-11,-2 0-2,1 0-2,-6 4-7,1 5 5,0-4-9,-5 4-5,0-1 0,-4 1 1,-2-4-1,-7 1 0,-6-6 0,-10 0 1,-7-4 4,-4 2 1,-8 1 5,-2-6 5,-8-5-6,-1-7-11,-10-11-1,-10-2-14,-6-3 0,-1 5 1,-2 5 5,9 2 2,2 4 6,5 5 1,10 5-1,6 3-5,4 2 6,4 4-15,5 1-3,10 2-6,16 3 18,11-1 6,9 4 1,4 1 0,-9 5 0,-7 0-1,-5 6 0,-11 1-2,-3 5-7,-8-1 8,-7 8 0,-7 3 1,-8 0 1,-5 2 0,-8 0 8,0-5-9,-3-7-18,-5-1-45,4-4-47,-4-5-49,3 2-331,-15 1-369</inkml:trace>
  <inkml:trace contextRef="#ctx0" brushRef="#br0" timeOffset="627165.8719">30152 15625 696,'6'4'613,"4"3"-508,11 5 51,2 6 84,12-5-60,4-1-81,9-10-48,5-6-29,4-10-13,-6 1-9,-8-1-33,-20 6-57,-10 4-109,-15 4-31,-18 6-67,-88 53-224</inkml:trace>
  <inkml:trace contextRef="#ctx0" brushRef="#br0" timeOffset="627350.8824">30056 16031 1013,'2'5'297,"2"4"-205,5 2 113,8 7 34,7-6-65,2 2-59,8-7-35,2-1-32,3-5-23,-1-2-17,-1-3-8,-5-2-43,1-4-116,57-12-432</inkml:trace>
  <inkml:trace contextRef="#ctx0" brushRef="#br0" timeOffset="628087.9246">30853 15561 691,'-2'0'555,"2"0"-453,0 0-79,0 0-14,2 0-3,-2 0 12,1-2-11,1 2-6,-2 2 5,0-2 14,-3 0 25,3 0 7,0 0 31,0 0 7,1 8-12,-1-1-23,0 14 49,-1 11-13,-2 16-46,-2 10-28,-3 7-10,-3 4 4,-5 4 4,-3 5-8,-1-7-6,2 0-1,-1-16-10,6-7-21,2-20-41,8-14-26,3-14-145,34-57-263</inkml:trace>
  <inkml:trace contextRef="#ctx0" brushRef="#br0" timeOffset="628494.9479">30920 15625 1405,'0'0'258,"0"0"-193,0 0-44,2 0 84,-2 5-20,6 7-56,8 12-13,1 13 16,4 12-8,0 13 21,-4 1-21,-5 5-9,0 0-6,-7-5 3,-1-4-6,-2-14 1,0-11-1,0-12-4,0-14-1,0-6 11,1-4 2,2-7 40,7-19 0,8-17-32,8-24-16,5-15-6,-1-6 1,0 0-1,-7 13 0,-6 16 0,-7 14-1,-3 19-19,-3 15-2,-4 9-11,0 4-39,-2 8-68,0 9-157,-2 7-84,-9 87-685</inkml:trace>
  <inkml:trace contextRef="#ctx0" brushRef="#br0" timeOffset="629358.9973">31477 15923 1375,'0'0'266,"0"0"-266,3 0-1,0 3 1,5 3 38,4 4-11,-3 10-8,2 9-2,-5 11 34,-6 8 27,-6 2-23,-4-4-28,3-8-16,-2-11-11,3-8-9,2-10-33,3-9 15,1-6-11,1-10-122,5-10-67,4-10 80,7-12 86,2-1 29,2 4 32,0 10 17,0 9 34,1 7 9,-1 5 15,2 7-20,0 1-10,-2 6-1,-7 6-11,-3 5-12,-6 1 13,-4 10 62,-2 6 17,-9 4-34,-2 5-34,-3-7-19,2-8-13,6-9-5,4-7-8,3-6-9,3-4-55,3-1-29,8-11 58,8-12 20,5-11 6,2-6 8,-4 11 1,-10 10 5,-1 11 16,-10 9 1,0 7-4,1 4-9,1 5 8,2 14 28,1 8 9,-3 10-23,-2 2-11,-4 2-1,-2-3-8,-2-6-2,0-9-9,-2-7 1,3-9-1,-2-6-13,3-6-15,-2-8-40,-2-1-112,0-8-368,-21-70-316</inkml:trace>
  <inkml:trace contextRef="#ctx0" brushRef="#br0" timeOffset="629908.0287">31499 15617 1106,'0'0'307,"1"-1"-203,2 1-28,0-2 49,3 1 11,11 1-59,9 0-11,17 0-14,7 1-17,4 6-11,4 1-8,-4-1-8,-4 5-2,-7 2-5,-3-2 5,-9 3-5,-5-3 0,-7-3 0,-6-2 0,-1-5 8,-6-2-8,-2 0 10,-4-5 1,-3-6 6,-3-5-17,-5-9-1,-4-11 0,-8-3-1,-2 2-7,0 1 7,3 6 1,5 5 0,6 11-1,5 5 1,5 8-1,1 1-5,1 0-4,5 3-4,9 5 14,12 5 1,12 7 5,6 4-5,-3 4 0,-3 9-1,-10 2 0,-6 9-1,-9-2 1,-9 5 0,-10-6 12,-8-4 6,-4-8 6,-6-3-8,-1-5-7,4-6-9,-1-9-23,4-5-46,9-3-144,-11-12-398</inkml:trace>
  <inkml:trace contextRef="#ctx0" brushRef="#br0" timeOffset="630128.0413">32331 15781 819,'6'20'94,"4"5"44,3 20 36,2 10-28,6 2 13,-2-4 132,7 1-189,-1-2-75,-3-4-14,-5-8 40,-3-8-53,-9-17-2,-8-2-94,-11-8-37,-5-1-211,-54-13-590</inkml:trace>
  <inkml:trace contextRef="#ctx0" brushRef="#br0" timeOffset="630349.0539">32578 15817 1382,'0'0'188,"-2"2"-116,0-1 0,1 2 73,-6 6-70,-2 11-34,-9 14 16,-8 12-15,-7 7-17,-3-2-13,0-1-6,4-4-6,7-7-4,4-5-77,5-7-237,-8 10-437</inkml:trace>
  <inkml:trace contextRef="#ctx0" brushRef="#br0" timeOffset="630596.068">32828 15770 1622,'0'7'141,"0"9"-140,0 8-1,3 11 60,0 10 21,1 10 0,4 0-15,0 0-35,-4-3-11,-4-4-8,-6-9-6,-6-5 1,0-7-7,-1-5-16,-1-6-53,8-6-152,11-39-323</inkml:trace>
  <inkml:trace contextRef="#ctx0" brushRef="#br0" timeOffset="631033.093">32996 15726 1514,'4'3'165,"3"0"-164,7 5 7,4 4 55,0 4-9,2 3-16,-2 1-4,-3-1-11,-4 3-5,-4-2-2,-7 2 7,-3 1 16,-8-2-21,-6 1-18,-6 3 0,-4-1-14,2-3-19,3 1-40,5-8-7,7-1 23,7-8 8,9-5-5,3 3 54,3-2 47,6 1 25,1 3 5,-4 5-5,1-1-26,-5 1-19,-5 5 6,-1-4 5,-2 5-1,-5 1 7,-2-1-4,-3-1-13,-3 4-10,-5-6-7,2 1-2,-5-2-7,-3-8-1,0-2-31,-7-4-55,-7-8-76,-1-4-150,-50-59-293</inkml:trace>
  <inkml:trace contextRef="#ctx0" brushRef="#br0" timeOffset="631627.127">32589 15407 1129,'1'0'361,"0"0"-260,8 2-70,0-1 22,9 8 77,17-2-8,15 3-47,16 2-14,6-1-20,0-1-8,-5 0-12,-10-4-9,-9 0 0,-8 4-5,-6-6 1,-4-2-2,-9 4-6,0-5 6,-6-1-6,-6 2 6,-3-2-5,-6-2 7,0 1 2,-3-5-7,-2-2-3,-2-7-18,-5-1 0,-3-4 6,-5 0 5,1 1-2,-6-6 8,0 2 0,2 0 1,1 1 0,4-3 0,7 8 0,1 2 6,8 4 14,2 8 16,4 0-19,3 3-17,3 4-21,11 2 21,12 3 0,7 11 1,-2 0-1,-4 10 0,-9 7-1,-4 0 1,-12 8 0,-5 4 0,-8-2 9,-3 2 6,-4-8 4,-4-5-4,3-11-3,0-8 0,-2-5-11,-6-6-1,-6 2-66,-8 0-60,-81 10-347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3:25:46.6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8427 3610 327,'0'-1'246,"0"-2"-87,-2-1-32,1-2 7,-3-5 20,-2 0-23,2-2-32,-2-1-27,0 0-33,-2-1-27,2 2-11,-3-2-1,3 4-31,-1 1-118,-3 2-121,-23-2-82</inkml:trace>
  <inkml:trace contextRef="#ctx0" brushRef="#br0" timeOffset="524.03">8287 3421 502,'0'0'168,"0"0"-135,3 3-25,3 2 16,3 0 33,0 1 16,5 4 34,3 4-8,3 1-29,-1 1-22,1 3-10,0 0-13,-2-1-10,0 1-7,-1 2-2,-1 0-5,2 3 6,-3 0-1,6 0-5,-2-6 5,1 1 3,1-10-1,-2-3 1,3-6 6,-2-3-9,2-6 3,-1-5-9,0-1 0,-6 0 10,1 2 0,-5 6-10,-4 6-7,-1 5-31,4 0 11,2 9 17,1 3 10,6 3 0,6 0 0,1-2 12,-3-2-11,-6-5 0,-1-1 1,-5-8 4,-1 2 9,-1-3 25,-1-4 7,5-5 8,8-4-13,6-9-21,13 2-20,10-9 0,7 0 7,-1 0-8,-7 5-9,-9 9-98,-17 11-142,-10 23-323</inkml:trace>
  <inkml:trace contextRef="#ctx0" brushRef="#br0" timeOffset="7447.426">10782 3595 784,'-2'-3'145,"2"2"-58,-1-6-33,2 3 27,-1 0 36,0 2-25,0 1-40,0 1-16,0 0 2,0 0 2,0-3-2,-1 6-16,1-3-13,1 1-9,-1-1-12,4 2-9,3 2 8,6 7 11,4 0 2,4 5 0,1 0 0,0 3 0,-2 1-1,0 2 1,-1 2 0,0-2 0,0 0 0,-1-4 1,4-4 1,4-7-1,-4-4-1,4-6 1,-1-7 20,1-8 12,-4-5-14,-1-7 17,-2-2-24,0-2-12,-4-3 9,3 4-9,-8 9 0,0 6-1,-2 10-14,-3 8-81,-1 8 69,4 14 21,1 5 6,4 10 0,1 4 0,2-1 0,-2 0 1,8-14 1,0-7-2,5-10-3,3-11 3,-3-10 37,4-11 25,2-8-19,1-7-20,-1-7-11,0 1 18,-3 1-20,-12 12-8,-3 10-2,-9 9-78,-5 8-104,-3 12-345,-42 39 69</inkml:trace>
  <inkml:trace contextRef="#ctx0" brushRef="#br0" timeOffset="10930.6252">8924 3690 229,'0'0'320,"0"0"-199,0 0-86,0-1-8,-1 1 58,1-3 35,0 3-40,0-1-44,0 1-21,0 0-5,0 0-2,0 0-8,0-1 0,1 1-1,1 0-48,-2 0-80,6 1-93,7 0 78,47 8-8</inkml:trace>
  <inkml:trace contextRef="#ctx0" brushRef="#br0" timeOffset="35595.036">7291 14546 105,'13'2'66,"-4"2"-33,12-1-27,-8-2-6,-4-1 0,-6-8 11,-1-10 32,-4-8-43,-2-12-1,-4-83-94</inkml:trace>
  <inkml:trace contextRef="#ctx0" brushRef="#br0" timeOffset="36811.1055">6997 15193 372,'-8'-4'190,"-1"-1"-37,-6-11 48,2 3 33,-2-4-31,6 3-47,1 0-32,5 4-7,-1 7-34,3 3-52,1 4-31,1 14-11,-1 15 11,-5 22 1,-5 24 1,-23 71-1,-14 13 5,32-116-5,-1-4 0,-16 42 0,0-7-1,5-6 0,-2 1-1,8-2-55,4-10-53,7-10-11,7-14-50,5-14-38,2-19-64,7-16 56,26-97-88</inkml:trace>
  <inkml:trace contextRef="#ctx0" brushRef="#br0" timeOffset="37298.1334">6743 15752 497,'2'-26'171,"2"0"7,4-26-8,3 4-2,1 7-15,0 13-66,-1 13-60,-2 13-18,2 9-9,2 12 2,1 10 8,4 9 5,-1 13-6,4 1-8,-3 4-1,-5 1 21,2-1-4,-3 7-11,-3 0 1,0 0-5,0-15-1,-3-10-1,0-13 0,-1-17-21,2-8-14,0-15 35,1-19 10,2-20 0,0-21-9,3-19 1,15-86-2,19-45-14,-28 180 14,-6 18 1,10-27-1,-2 39-12,-10 23 3,4 16 9,0 20 21,1 14 23,4 19-2,2 8 34,3 2-16,2-7-16,-4-5-20,-1-7-11,-6-3-2,-2 0-5,2 5-5,-3 5 0,-3-2 8,-3-11-9,-4-12-37,-3-19-23,-6-4-39,-7-9-93,-2-9-78,-72-40-187</inkml:trace>
  <inkml:trace contextRef="#ctx0" brushRef="#br0" timeOffset="38018.1745">6618 15361 621,'-6'-15'102,"-1"0"8,-6-11-44,6 8 37,4 10 34,1 4-53,2 4-50,0 0-19,2 0 0,-1 0 0,5 0-3,12-6 18,10-2 71,13-7 10,6-9-5,9-5-16,-1 6-34,2 5-17,2 7-24,1 11-8,4 7-1,5 5-5,49 13 7,10-3-2,-88-18-5,-4-2 7,37 4-2,-10-5-5,-12-1 5,-13 0 0,-14-1-5,-10 1 0,-11 0 0,-3 0 15,-6-3 53,-6-2-6,-6-13-42,-6-5-20,-9-11-1,-6-9 0,-4-5-22,0-2 8,2 1-1,4 10 8,-1 8 6,6 10 0,-1 11 1,2 1-2,4 4 1,11-1 0,6 3 1,6 1 0,5 1-21,9 1-16,11 0 25,18 5 12,14 7 0,4 6 0,-2 5 1,-3 4-1,-2 5 0,-4 5 0,-6 3 0,-2 5-1,-12-2 1,-3 4-8,-13-2 7,-5-2 1,-10 0 1,-7 2 14,-12 11-6,-9 9 6,-9 9-7,-7 4-8,-3-3-41,3-6-101,6-10-133,12-18-239,13-16-136</inkml:trace>
  <inkml:trace contextRef="#ctx0" brushRef="#br0" timeOffset="38245.1875">8180 15338 992,'9'0'197,"-2"7"-110,13 4-6,-3 12 18,6 2 6,1-3-32,9-2-4,1-11 2,12-6 4,0-11-18,2-10-21,0-1-23,-5-1-5,-9 6-8,-11 10-65,-10 9-146,-11 20-112,-47 94-214</inkml:trace>
  <inkml:trace contextRef="#ctx0" brushRef="#br0" timeOffset="38464.2001">8281 15991 896,'0'0'292,"3"2"-170,9-4-10,9-3 124,15-4-31,10-6-76,2 5-79,3 10-37,-1 4-7,1 8-6,-3 5 0,1 3-72,6-5-60,8 1-97,10-10-52,132 8-316</inkml:trace>
  <inkml:trace contextRef="#ctx0" brushRef="#br0" timeOffset="38846.2219">9394 15755 745,'-9'4'231,"1"2"-72,-9 3-21,2 8-31,2 7-19,7 6 5,6 10 11,6 4 5,7 6-49,3-3-6,3 1-9,6-9-13,2-6-17,3-8 6,-1-12-9,0-10 4,-3-10-5,-3-8 1,-7-15 0,-1-15-5,-3-10 2,-6-16-1,-6-12-2,-9-66 3,-18-18-2,-14 7 8,27 124-6,4 9-3,2 13-5,-10-14 0,2 19-1,-4 15-9,-3 13-3,-1 17-8,0 16-26,2 15-37,2 12-79,7 11-87,-1-1-223,-23 111-122</inkml:trace>
  <inkml:trace contextRef="#ctx0" brushRef="#br0" timeOffset="79249.5328">1218 11304 289,'0'0'0,"0"1"-3,0-1-52,0 3 55,2-6 12,-2 3 18,2 0-12,-2 0-5,-2 0-13,0 0-21,1 3-43,-9-1-47</inkml:trace>
  <inkml:trace contextRef="#ctx0" brushRef="#br0" timeOffset="80652.6131">1188 11312 322,'-1'0'194,"-1"0"-88,-2 3-26,4-3 41,-1 0 50,1 0-19,-2 0-31,2 0-25,0 0-10,0 0-22,2 0-11,-2 0-4,1 0 10,-1-3-14,0 3-5,4 0-13,-2 0-10,-2 3-2,0-3-14,-2 1-1,4-1-5,3 3 2,4 0 3,8 3 9,10 2 5,3-2-5,2 2 3,6 2 6,-2 1 3,0 1-3,1-1-9,-7 1-8,-2-2 7,2 2-2,2-1-5,3 0-1,1 3 1,5-3 0,3 1 0,4 2 1,-5 0-1,3-1 6,-2-2-6,-5-2 0,-4 2-1,-8-1 0,0-3 0,-8 4 0,1-3 0,4 0 0,4 3 0,5 0 0,4 0 1,3-3 0,1 2 0,-1-6 5,-1-1-6,-5-1 0,0 0 0,-1-1 0,-5 2 0,0-1 0,-9 4 0,2 2 0,-1-2 0,6-1-1,-1 5 1,5 2 0,9-4 0,0 4 1,6 1 0,2-1-1,0-4 0,-1 4 0,-3-5 1,-10 3-1,0-3 0,-3 2 0,-5 0 0,0-2 0,0 6-1,2-6 1,1 1 0,5 2 0,5-1 0,2-1 0,3-1 0,-1-1 0,-3 1 0,-1-3 0,-3 1 0,-5 1 0,-6 0 0,1 1-1,1 0 1,0 0 1,4-2-1,6-1 0,1-2 1,2 2 0,0-3-1,-5 5 0,-2-2 5,-3 0-5,-6-3 0,-4 2 0,-3 1 0,-3-4 1,1 3-1,0 0 1,4 1-1,1-4 0,5 3 0,0 1 0,1-4 0,-2 0 0,-1 1 0,-4-1 0,-5 0 0,-5 1 0,-1-1-1,-2 0 1,-3 3 0,0-3 1,-2 0 0,2 0-1,-2 0 1,0 0 0,0 0 5,-2 0 3,2 0 3,-2-3 3,-2-3 20,-6-7-16,-7-10-19,-5-7 0,-8-7 0,-2-4 14,0-3-8,-2-2-6,2 2 2,3 2-1,6 7 6,8 11-7,3 6 0,8 8-1,4 8-10,0 2 1,1 0-4,4 4 1,7 1 4,7 7 7,10 4 1,0 1 0,7 4 1,0-2-1,-2 0 1,-3 3-1,-2 1 0,-1-2 0,-8 2-9,-3 0-5,-7-3-8,-6 3 2,-4-3 3,-4 4 18,-9 1 3,-10 8 9,-10 6-4,-13 7-8,-8 2 0,-13 3-98,0-2-157,0-11-231,-80-9-431</inkml:trace>
  <inkml:trace contextRef="#ctx0" brushRef="#br0" timeOffset="82078.6947">1086 12895 824,'-2'0'237,"-1"-1"-82,0-2-41,3 3 18,0 0 6,2 0-48,-1 0-48,4 0-42,6 3 6,15 0-6,20 0 66,17 1-23,62-2-14,20-4-8,11-2-5,-52 4 1,5 3 11,10 4-4,-1 5-7,11 4-8,-3 1-2,-9 2 1,0 2-7,22 26 7,-8-19-8,-3-1 0,-5 2 6,2 12-5,-11-2 0,-7-17 5,-11-1-5,-55-11 0,-8-5 1,-2 0 4,30 9-6,-9-10 2,-6 2 4,-4-2-5,-6-4 5,2-6-4,-7 2-1,2 0 6,-4-2-5,-5 3-1,-1-4-1,-7 5 1,-2 1-1,-4 1 0,-4 0-1,0 0 0,-1 0 1,3 0 0,5 0 0,-3 1 0,6 1-1,1-2 1,-2 7-1,-3-6 0,4 1 0,-8 2 0,1 0 0,-2-4 1,-3 2 0,-1-2-1,-3 0 0,0 0 0,0 0 1,0-2 1,0 2 0,-3 0 5,3 0 0,0 0 0,0 0 4,0-2-1,-4-4 3,-6-10-6,-4-7-5,-10-9-1,-2-8-1,-7-6 1,-2-3 1,0 3-1,1-4 1,4 5-1,2 2 1,5 6 1,6 8-1,7 9-1,3 6 0,6 10 0,1 2-11,0 2 1,1 0-1,-1 0 1,5 2-5,3 2 4,5 8 10,11 3-9,7 13 10,3 4-1,5 10-5,2 7 6,-3 0-1,-3 2 1,-3-2-6,-6-4 5,-3-1 0,-4-9-5,-4-4 5,-4-7-7,-6-4-1,-2-11-1,-3-3-1,-2-3-1,-2 8 12,-12 1 9,-14 13 23,-16 5-23,-17 3-9,-13 0-18,-52 10-26,85-31-85,-37 8-111,-70-9-316</inkml:trace>
  <inkml:trace contextRef="#ctx0" brushRef="#br0" timeOffset="83190.7583">1054 14273 551,'0'0'186,"0"0"-49,0 0-76,3 0-43,0 0 6,2 3 29,5 2 13,10 9 54,14-2 18,11 6-9,13-5-33,9 1-33,55 4-26,29-1-4,39 13 17,-44-9 13,13 5-24,11 3-17,8 34-7,-29-22-3,-11-8-10,-14 1 11,-3 7 1,-3 6-2,-19-2-3,-4-6 1,-7-2-1,-4-7 0,3-3-8,-45-21 5,-7 2 3,-1 0-7,34 2 4,-8-2-5,-7-4 0,-11-4 8,-12-1-8,-6 1 0,-5 0 0,-10 0 0,1 0 5,-4 0-4,3 0 4,0 0 1,5-3 7,0 2-8,1-3 0,3 0-1,-4 1-4,0-5 4,-1 2-3,-6 2 7,-4 0 0,1 3-8,-5-2 16,-2-4 2,-6-11-10,-5-8-8,-6-7-1,-4-8-1,-3-8 0,-3-2-1,2-1-4,2 4 6,-2 3-1,3 13-8,4 5 8,6 9-5,0 1 6,8 10 2,4 1-2,3 3-6,4 3-22,8 0-37,10 9 23,14 5 21,8 15 0,6 12-18,-1 5 20,-5 9 5,-2 3 5,-7-1-6,-6 1-1,-10-1 8,-9-1 8,-8-4 24,-10-4 0,-8-6 7,-14-2-10,-13-2-13,-21 3-8,-63 18-171,-40-10-349,-18-41-565</inkml:trace>
  <inkml:trace contextRef="#ctx0" brushRef="#br0" timeOffset="84902.8562">2351 11524 646,'0'4'180,"-3"-8"-101,3 4-56,0 4-13,3-8 19,-3 4-14,0 0-15,0 0-1,0 0-4,2 0 5,-4 0 6,2 0 0,0 0 3,0 0 12,0 0-2,0 0-10,0 0-7,0 0 8,-9 4-1,12 0-9,-3-4-7,1 0-2,-1 0-3,0 0 3,0 0 2,0 0 7,-1 3 11,1-3 33,-3 0 20,3 0-7,0 0-27,-2 1-9,1 5-21,0-4-122,-1 4-145,-1 8-63</inkml:trace>
  <inkml:trace contextRef="#ctx0" brushRef="#br0" timeOffset="89414.1142">2385 11665 593,'0'0'135,"0"0"-76,0 0 10,0-2 49,0 2 8,0 0-28,0 0-37,0 0-17,0 0-10,0 0-10,0 0-13,0 0-10,0 0-1,0 0 0,0 0-12,0 2-3,0-2-5,-3 4 8,3 0 12,-3 4 0,3 4 0,-4-1 1,1-4-1,3 1 1,-6-5 0,6 1 0,-2 2 10,-2 0 2,1 5-1,-6 3 2,3 4 1,2 4-8,-4 1 5,-1 3-4,2 1 4,-1 3-6,2 3 6,-3-8-2,3 5-2,2-7-2,-1-1-5,4-5-1,-2 0 8,1 0-8,1-5 2,-1-1-1,0 1 0,-1 2 0,-2-1 15,0 5 2,-1 4-6,-1 1-1,0-1-5,1 3 4,0-7 2,3 5-11,-1-4 0,2-2-1,1 4 1,-2-4 5,0 6-6,-4 0 0,4 3 1,-1 5 0,-2 2 0,0 2 7,-2-1-2,-1-5-5,2-5-1,2-4 1,1-1 0,-3 1 0,2-1 0,-1 3 0,0 1 6,-3 6-6,0 2 5,2 3-4,-1 5-1,0-1-1,-3 3 2,5 0-1,-1 0 0,1-3 0,3-5 5,1-4-5,-2-4-1,2-5 1,2 2 0,-3 1 0,0-3-1,-2 5 1,2 1 0,0 3 0,1 1 0,-3 0 0,2 0-1,0 2 1,-1-4-1,-1-2 1,4 1-1,-2-2 0,0-3 1,0 1-1,-2 3 0,2 3 0,-1 1 0,2 2-1,-2 0 1,-2 8 0,2 2 1,-3-1-1,0-1 0,0-6 1,4-8 0,-2-3 0,2-5-1,0 0 1,-1-3-1,2 4 0,-1 3 0,0 4 0,-1 1 0,1 5 1,-5 7-1,0 1 1,0 1-1,0-6 1,2-3 0,0-6 0,0-10-1,4-6 0,0-4 0,2-3 0,0-1 0,0 0 1,0-2 0,0 0 0,0-2 8,0 0-2,0 2 4,0-2-2,0 2 1,2 0-2,-2-1-1,1 1 14,-1-3 6,1 0-9,3-4-6,-2-5-11,1-7 11,3-13-10,2-10 3,1-2-4,1-12-1,2 0 2,-3-6-2,0-2 0,-1 3 0,1 2 0,-5 0 1,3 7 0,-2 3 0,-2 4-1,3 8 1,-2-1 0,1 2-1,4-4-1,0 1 1,1 0-1,0 4 1,4-1 0,-2 1 0,3-2-1,-5-1 1,4-2 0,-2 0 0,-2-3 1,2-2-1,-3 2 0,-1 2 0,-1 2 7,2-1-7,3-3-1,3-3-5,1 2 5,1 2 1,2 2 2,-1 5-2,-3-1 0,-2 1 2,1-8 4,-2-3-5,-3-2-1,-2 3 1,1 5 0,0 5 0,-2 2 0,2-3-1,4 4-1,0-6 0,4 7 0,-4 4 1,3-2-1,-6 2 1,1 1 1,-2 1 1,-1-6-1,0-3 0,-3-1 6,-3 0-7,1 2 0,-2 1 1,-2 1-1,2 1-1,-1 1-8,1 3 8,0 6 1,0 1 0,0 1 0,0 4 0,0-1 0,0 0 0,0 4 0,0 0 0,0 3 1,1 4 0,-1 0-1,0-2 0,0 1-1,2-4 1,-2 1 0,0-1 2,-2-5-2,2 6 0,0 4 1,0 1 8,0 3 0,-1 3-3,-1-2-6,2 2-10,-3 1-8,-2 9 18,0 6-2,-1 12-5,0 10 6,-2 13 1,3 5 0,0-1 1,-4 1 0,3-5 0,-5 5-1,1 4 0,-6 1-1,1 6 1,-1 4-1,-4 1 1,-1 6 1,0 0 0,2-2 1,2-7-1,4-10 5,3-10-5,4-7-1,1-10 0,1 2 0,2-3 0,-2 5 1,1 4 0,-3 8 0,3 6 5,-2 5-6,-2 2 1,-4 3 0,4 3-1,-3-2 1,2 1-1,1-1 1,1-5-1,-3-6 0,1-9 0,4-8 0,-1-12 1,1-1 1,1 1-1,-3-3-1,1-1 1,-1 1 0,0 1 0,0-1 0,-2 2 5,2 0-5,0 0-1,-1-5 1,4 2-1,0-5 0,1-7-1,1 1 1,0-5 0,1-2 0,-3 3-1,3 0 0,-3 1 2,2-1-1,-1 5 0,-2-4 0,1-2 0,1 1 0,1 1 0,1-6 1,-3-3 0,3-1 5,0 0 0,0 0-4,0 0 7,0 0-2,0 0-5,0-1 7,3 1-2,-3 0 4,0 0-4,0-2-5,-3 4 4,3-2 0,0 0 4,6-8 8,-6-6 0,4-15-18,2-29-1,15-71 1,6-35 1,7 5-1,-26 110 1,2 0 4,-3 2-4,7-45-1,-2-3 6,-2 3-5,1 0-1,1-4-1,6-56 0,6-12-6,2 3 5,-3 42-5,-11 72 6,0 4-10,-2 9 10,10-32-8,-3 17 8,-4 9-8,-2 7 1,-3 2 8,1 2 0,-1-1 0,-1 3 0,-1-1-1,1-3 1,1-5 1,-3-3-1,1 0-1,-1-4-5,-1-4 4,-1 6 1,0 8-1,1 4 1,-2 3 1,-2-3-1,1-2 0,-1 4 0,2 0 0,1 2 0,-2 6 0,1 7 1,-2 5-1,0 3 1,0 0 0,-2 4-9,1 4-9,-2-4-15,1 4-3,1 6 27,-3-1-3,1 13 12,-3 5 0,-2 9 7,-1 8-6,-4 8-1,3 5 6,2 5 0,-4 9 0,-1 12-6,-2 5 0,1 9 0,-16 65 0,-11 31 1,-2-12-1,30-131 6,0-6-1,4-3-4,-10 38-1,1-10 0,3-8 1,5-3 8,-4 3-7,5-1-1,0 4 0,0 3 0,-4 5 7,2 6-7,0 2 0,-1 3 0,-3-2 0,4-3-1,2-10 0,2-5 0,-4-10 0,5-9 0,2-5 0,1-6 1,0-5-1,1-1-1,1-2 1,0-5 0,1-3-1,1-5-1,-1 0 1,0-2 1,0-6 6,0 2-5,0-5 0,0 1 9,0-4 4,0 2-2,0-1 1,0-2 1,0 3 1,1-3-5,-1 3 4,0-4-1,0-6-4,2-14-1,4-17-8,0-23 0,12-20 0,6-67 1,11-20 0,4-14-1,-10 61 6,-4 5-6,-3 2 0,-5 7-5,1-2-13,1 1 1,5-4-14,-7-12 7,-1-28-5,0 4 14,5 16-3,-3 17-3,-9 71 11,-3 12 9,1 9 1,1-29 0,-2 20 1,-2 10 0,-1 5-1,-3 4 0,2 7-1,-2 2 1,0 3 0,0 4 1,-2-3-1,2 6-7,0-3-2,0 3-2,-3-3-7,3 1-1,0 1-5,0 7 4,0 4 10,3 10 0,-3 5 9,0 9-5,-3 5 5,-1 5-3,-4 4 4,1 3 1,-4 5 3,-1 0-3,-4 10-1,0 5 1,-5 13-1,2 4 6,2-2-4,-2 1 4,0-2 0,-1 5 4,3-2-9,-5 2 5,4-9 0,5-9-5,-4-13-1,8-2 0,0-3 0,-3 2 0,5 5 1,-4 8-1,0 2 0,-2 7 6,0-2-5,3 3-1,1-5 0,-2-9 2,4-5-2,1-12 1,3-10 0,-2-9 0,3-7 0,-3-7 1,3 0-2,0-5 1,0 1-1,1-5 0,1 0 0,-2-2-1,4-3-6,-2-2 7,0-2 0,1 0 0,-1 0 6,0-2 3,0 2 6,0-2-6,2-7-9,5-10-25,2-17-64,9-21-20,4-26-92,56-183-319</inkml:trace>
  <inkml:trace contextRef="#ctx0" brushRef="#br0" timeOffset="90001.1478">2372 12145 548,'0'0'228,"-6"1"-21,4 3-89,0-4-8,2 0 14,0 0-14,0 0-28,1-2-40,-1 0-21,1 2-21,1-1-10,-2 1-62,0 3-139,4 4-122,-10 35 18</inkml:trace>
  <inkml:trace contextRef="#ctx0" brushRef="#br0" timeOffset="90195.1589">2338 12251 670,'-2'0'285,"2"0"-156,0 0-109,2 0-20,-2 0-6,1-1-8,2 2-136,1 6-46,14 1-175</inkml:trace>
  <inkml:trace contextRef="#ctx0" brushRef="#br0" timeOffset="90362.1685">2358 12306 527,'-1'-2'0,"-8"-5"-98</inkml:trace>
  <inkml:trace contextRef="#ctx0" brushRef="#br0" timeOffset="90601.1821">2406 12258 787,'0'0'165,"0"0"-165,0 0-60,3 0-39,-3-6 65,0 6 11,6 6-89,1 2-118</inkml:trace>
  <inkml:trace contextRef="#ctx0" brushRef="#br0" timeOffset="91029.2066">2355 12248 187,'0'0'0,"-2"-10"-45</inkml:trace>
  <inkml:trace contextRef="#ctx0" brushRef="#br0" timeOffset="91323.2234">2381 12244 271,'0'0'260,"0"0"-163,0 0-64,0 0-22,0 0 10,0 0 4,1 0-13,-1-2-10,0 4-1,0-2-1,-1 0 0,1 0 0,0 0 0,-2 14-15,2-8-56,2-4-77,2 9-58</inkml:trace>
  <inkml:trace contextRef="#ctx0" brushRef="#br0" timeOffset="91794.2504">2370 12252 331,'0'0'207,"0"0"-130,0 0-49,-4 0-14,4 0 14,0 0-5,0 6-13,0-3-8,0 2 10,-2 5 4,1 4 7,0-4-2,-3 4 6,1-2 1,1 2-1,-3-2-4,3-1-7,-2-1 2,1 6-9,0-2-1,-1 2-7,-2 1 5,-2 2-6,2-3 1,0 3 1,2-3-2,-1-2 1,1-2-1,2-2 1,1 0-1,1-2 0,-2-4-1,2-3-6,0-1-73,2 0-65,10-16-119</inkml:trace>
  <inkml:trace contextRef="#ctx0" brushRef="#br0" timeOffset="95677.4725">2396 12165 728,'-1'0'253,"1"0"-155,0-1-68,-1 2 30,1-1 54,1 2-15,-2-2-29,1 2-20,0-2-7,0 2 8,-2 0-7,-1 5-7,-1 3-10,-2 6-6,-3 4-6,1 2-9,-1 3 2,1 2-1,1 5-5,-1 2-1,-4 6 5,2 5-4,-1 1 4,-1 6-5,0 0 6,-1 1-6,1-6 0,-1-6 7,2-3-8,2 1 1,-1-7 5,1 0 0,3-1-6,1-7 0,1-3 1,0-5 0,-3 4-1,0-2 6,1-1-5,0 1 0,-2 0 5,1-1-5,-2-3-1,1 4 1,1-1 0,-3 3-1,2-3 0,1 4 1,-2-2-1,4-3 0,-1-6 0,2 4 1,-1-3-1,2 4 0,-3-3 0,-1 8 0,0-1 0,-3 5 0,0 5 0,1 5 0,2 2 0,-2-2-1,0 1 1,4-7 0,1-1 0,2-3 0,-2-5 0,2 1 0,1-4 0,1-2-1,0 0 1,0-1-1,-1-2 1,-1-1 0,2 1 0,0-4 1,0 1-1,0-3 0,0 2 0,0-7 0,0 0 6,-2 0-5,2 0 9,-1 0 7,1 0 2,0-3 20,-4-4 17,-1-3-29,-5-1-18,-4-7-8,1-5 0,-6-5-1,3 1-3,-3-3 3,3-1 0,1-1-6,-2 1 6,4 5 0,2 3 6,4 7-6,-1 4 1,3 2 0,2 2-1,0 2 0,-2-7-7,2 2-2,-1-4 9,-1-1 1,-1-1 16,2 2 1,1 2-12,1 4-5,2 8-1,0 1-1,0 0-5,0 1-5,0 1-2,0 2-5,2-1-3,4 4 7,1 5 8,4 4 6,1 3 1,7 10 0,2 2 0,1 5 5,2 1-4,0-3-1,-4 0-1,0-2 0,-1-5 0,2-1 1,-4-5 0,4-5-1,-5 0 0,-3-5 0,4 3 0,-2-6 0,-3 1 2,-1-2-2,-1-4 0,-6 1-2,1-4-4,-4 0-1,1-4 6,-1 3 1,1-3 9,1-6 36,4-2-21,7-15-17,7-6-1,9-9 3,4-1-8,6-2 11,-1 4-9,-1 3-2,-6 3-1,-7 11 0,-1 3 0,-7 6 0,-4 9 0,-5 0-7,-3 2 1,-5 2-18,0 4 0,-2-2 10,1 0 8,-3 0-42,-2-7-180,-24-23-467</inkml:trace>
  <inkml:trace contextRef="#ctx0" brushRef="#br0" timeOffset="96854.5398">2379 11954 492,'0'0'202,"-3"0"-83,-1 0-71,4 4 3,-2-2 10,-2 3-2,1 7-2,-2 1 1,2 7 1,-4-2 20,5 3-14,-2-9-19,1 3 13,-2-4 11,1 1-13,-6 5-13,1 5-5,-5 9-6,-4 6-8,1 9-7,1 11-7,0 0 1,3 5-3,0 3 1,-1 1-4,2-5-4,0-6-1,3-6 5,1-2-5,2-5 0,1-5 1,0 0-2,2 1 2,0-4-1,0-2-1,2-1 1,-3-1-1,2-5 0,-3 2 2,2-1-1,-1-1 8,1 0-8,0-2 1,-2-4-2,1 1 0,-1-1 1,2 1-1,-1-4 0,1 6 0,-2-10 0,2 5 0,0-5 1,2 2-1,-2-5 0,-1-1 1,0 4-1,-1-1 1,0-1 0,-1 4 1,3-3-1,-5-2 0,3-2 0,3-1 0,-1-2-1,3 0 0,-3-2 0,3 0 0,-1 2-1,-1 4 1,-1 0 0,2 2 0,-2-2 0,0 3 0,0 1 0,1-2 1,0 1-1,0-2 0,-1-2 0,3 2 0,-2-6-1,4-1 0,-2 0 0,0 0 0,0-1 1,0-1 0,-2 3 1,2-3 6,0 0-1,-3-3-5,3 3 8,0-1-3,3 1 2,-3-2-8,2-2-48,3-8-127,-1-4-196,26-69-313</inkml:trace>
  <inkml:trace contextRef="#ctx0" brushRef="#br0" timeOffset="98588.639">5048 11790 1284,'-2'4'161,"0"8"-125,-3 8-31,-3 10-4,3 7 7,1 4 4,2 12 0,0 18 3,-2 17 3,-6 72 60,-10 23-30,-2-21-25,13-126-16,0-1 1,2-5-8,-6 28-13,6-14-82,1-15-91,6-13-171,17-44-150</inkml:trace>
  <inkml:trace contextRef="#ctx0" brushRef="#br0" timeOffset="99061.666">5102 12046 754,'1'-4'335,"-1"-2"-149,3-4-137,0 8-38,0 0 25,8-1 40,4 0-10,4 1-28,7 7-26,2 4-11,-6 5 38,-5 0-32,-7 5-6,-7 0 6,-9 6 16,-10 6 8,-12 14-11,-6 4-20,-4 2-32,3-8-14,13-14 16,8-11 9,14-10-59,10-4 17,3 2 33,6 1 29,7 2 0,2 0 1,-1 3 7,1 0 10,-6-1 13,1 0 1,-8 0 14,0-3-6,-9-1 9,-1-1 0,-5-1 0,-5 0 12,-3 7 9,-9 9-21,-8 5-22,-11 4-14,-6-4-12,-2-3-63,3-7-35,3-11-68,7-9-113,-23-53-236</inkml:trace>
  <inkml:trace contextRef="#ctx0" brushRef="#br0" timeOffset="99610.6974">4907 11655 1442,'-2'-1'259,"1"-4"-134,-1 1-89,2 4-36,3 0 0,7 0-8,9 4 8,15 5 30,22-1 3,61 11-7,22-4-7,-99-11-7,-7 1-4,32 4 2,-16-2-4,-16 0-5,-8-4 0,-11-2 8,-4 1-7,-8-2-2,-2-2 15,-2 2 8,-2-4 7,-7-6-30,-2-8-3,-5-6-9,-6-1-3,1 2-3,-1 0 3,4 7 4,0 4 6,7 7 5,2 2 1,9 0 5,2 2-6,2 1-6,8-3-48,2 3 43,10 3 10,5 1-10,3 13 11,1 2 13,-1 8 4,-4 3 13,-6 4-6,-2-2-15,-6-1-8,-6-1 8,-5-3-3,-7 4-5,-12 1-1,-14 0-60,-20 4-174,-181 59-410</inkml:trace>
  <inkml:trace contextRef="#ctx0" brushRef="#br0" timeOffset="100886.7704">2400 11626 947,'-2'0'211,"2"0"-130,-3 0-52,3 0 5,0 2 47,0 2-18,-1-4-50,1 7-12,-2 8 10,0 6 25,2 14 24,2 4-30,4-3-14,5-6-2,5-7-14,2-5-5,5-9 5,-4-4 0,-1-8 14,-3-5 2,-3-6 7,0-11 1,-6-8-3,-5-5-5,-5-2 34,-8-3 4,-2 2-6,-3 3-27,-2 2-11,5 13 34,1 5-5,4 9-29,2 5-10,4 2-1,0 4-14,-1 4-7,-2 11 20,-1 11-5,-1 14 7,1 7 0,3-1 7,4-7-5,4-11-2,0-13 0,5-9-22,2-10-28,5-9 20,6-10 30,-1-14 2,-1-9 10,-4-1-5,-10-4-1,-8 9 24,-5 8 24,-6 9 9,-3 11-37,5 7-16,-1 0-9,1 10-1,-2 0-12,2 6 6,2 8 4,2 2 1,-2 5 1,5-2-1,7-1 1,1-4-2,4-3-7,0-4 2,0-4-25,-1-7-32,2-2 1,-2-3 51,0-5 12,-4-8 30,-3-2-6,-2-7 0,-4-3 22,-5 5 7,-2 7-22,3 4-5,1 10-17,-1 3-9,3 8-14,1 6 1,-1 5 13,1 7 0,6 1 0,6-2-10,5-9-35,5-6-36,0-10-14,3-16 32,3-9 48,-4-15 11,-3-1 4,-11 0 12,-7 8 54,-9 13 70,-3 9-58,0 11-61,-3 5-17,3 5-12,2 9 6,0 6 5,5 1 0,2 8 1,6 7 0,4 0-72,6 2-156,37 52-276</inkml:trace>
  <inkml:trace contextRef="#ctx0" brushRef="#br0" timeOffset="101946.8311">1718 14250 546,'-1'0'145,"1"0"-70,0-2-66,1 2-3,2 0-1,3 4 49,3 2 28,3 1 11,0 2-16,3 0-2,-3 1-15,4-3-18,2 0-6,0 0 4,-1-4-25,3 1-9,-3-4 6,1-5 18,-5-1-21,-3-1-3,0-3 62,-4-2-11,-1 0-24,-2-5-15,-1 1-9,-4 1-8,1 10-1,-3 5 29,-1 4 41,1 6-55,-2 8-15,0 17 0,-2 18 3,4 8 5,2 4-7,5-8 0,6-12-1,0-16 0,5-9-5,2-14-37,0-14-27,5-17 38,6-16 31,-5-18 10,-2-12-1,-8 0 8,-11 10 38,-11 16-10,-7 13 47,-5 13 2,-8 13-53,-1 10-31,3 12-2,1 3-8,6 7-6,3 2 4,10 1-8,3-3 4,7-3 4,6-6-13,1-6-4,3-4-34,1-7-25,0-4-3,-2-9 74,0-5 7,-6-2 28,-3 1 5,-8 3-16,-1 9 44,-3 2 17,-1 11-58,0 7-20,-2 12-6,1 8 5,3 8-114,6 4-127,6 4-229,6 70-281</inkml:trace>
  <inkml:trace contextRef="#ctx0" brushRef="#br1" timeOffset="106582.0962">2810 11671 653,'-1'0'78,"1"0"-78,0-2-213</inkml:trace>
  <inkml:trace contextRef="#ctx0" brushRef="#br1" timeOffset="107487.1479">3140 11870 286,'0'0'162,"0"0"-162,0 0-33,2 0 14,1-3 19,1 1 54,-4 2 2,0 0 11,0 2 31,-3 1 17,-1-2 20,4 3-30,0-4-19,-2 0-23,1 0-29,1 0-16,0 0-18,0-4-7,1 4-74,-1 0-83,2-1-7,-2 1 33,0 0 62,0 0 58,0 0 4,0 0-31,-3 1-33,0 3-3,-1-2-30,-3-4-34</inkml:trace>
  <inkml:trace contextRef="#ctx0" brushRef="#br1" timeOffset="107622.1557">3136 11877 12,'0'2'93,"0"-2"27,3 2-41,-3 0-2,0 0 16,0-2-3,0 0-17,0 0 8,0 0-4,0-2-41,0 2-36,0 0-24,0 0-98,3 2-110</inkml:trace>
  <inkml:trace contextRef="#ctx0" brushRef="#br1" timeOffset="108006.1776">2106 12820 586,'-15'4'191,"-1"4"-163,-20 14-28,-7 5-81,-3 12 9,-2 2 39,4-9 27,13-10 5,11-7-12,4-7-76,-5 13-82</inkml:trace>
  <inkml:trace contextRef="#ctx0" brushRef="#br1" timeOffset="108592.2112">1151 14099 416,'0'-9'0</inkml:trace>
  <inkml:trace contextRef="#ctx0" brushRef="#br1" timeOffset="108679.2161">1204 14024 276,'-8'7'0,"-28"37"-162</inkml:trace>
  <inkml:trace contextRef="#ctx0" brushRef="#br1" timeOffset="111415.3726">1165 14101 625,'0'0'126,"-2"0"-126,2-4-125,0-2 67,0 0 50,0-3 8,0 1 14,2 0-7,-1 2 4,-1 4 20,2 0 25,-2 2 13,0-1-8,1 1-13,1-4-6,2 1 2,2-4 19,9-8-11,0-1 7,6-13-11,3-4 7,2 2 1,-5-3-4,2 3-8,-5 7-13,-2 2-10,1-1-12,-1 1 0,6-4-1,2-6-7,2-3 18,4-1 4,5-3-7,3-2 1,-1-1 4,5 2-9,-4 2 6,-5 5 3,-3 9-11,-6 3 2,-2 1-4,-2 5-7,0-1-1,0 0 1,4-1 0,0 2-1,1-4 1,3 0-1,-2 1 0,2-1 1,-1 1 0,-2 4 0,1-2-1,-7 4 1,4-2 0,-4 1-1,0 0 2,1 1-1,4-2 0,0 1 5,4-3-5,-1-3 0,1 0 0,-1 3 0,0-5 0,-1-1 5,1 0-6,-3 2 0,-3 4 1,-2-3 0,4 2-1,-4-1 1,5-5 0,5-3-1,0-7 0,7-1 0,5-4-2,-1-4-7,-1 5 2,-5-2 5,-7 16 1,-4 2 0,-9 8-5,-2 2 6,-4 5 0,-2 0 1,-2-3 0,2-4 0,6-1 0,3-5-1,4-7 0,5 1 0,-3-2 0,3 2 0,-5 5-1,-4 5 1,-2 1-1,-5 7 1,-2 1-1,-3 3 1,6-6 1,-2 1-1,3-7 1,0-5 0,11 1-1,-1-9 0,1 2 1,2-1-1,-4 3 0,-5 10 0,-5 4 0,-4 3 0,-3 5 0,-2 2 0,-2 0 13,0 2 5,2-2 9,-2-4-12,2-1-13,2-5-2,3-2 0,5-2-20,0-5-7,6 4-6,2-4-16,-1 8 14,-5 3 10,-1 1 4,-5 6 3,-4 1 3,-4 0-15,0 1 3,0 4 27,-7 1 7,-4 4 25,-4 3-8,-11 7-2,-4 5-1,2-2 15,0 1-6,2 0-1,1 2-10,0 3-2,-1 0-8,5 2-8,-3 3 6,4-1-5,-10 4 4,-5 4-5,-3 4 7,-7 0-7,-2 6 0,0-2 0,-2 2 0,4-5 1,6-5-1,2 0-1,4-8 1,-1 3 0,5-1 0,1-2 0,5-2 0,0-2 5,2 0-5,-1 0-1,-3-1 0,-1 1 1,-5 1 5,0 0-6,0-2 1,0 3 0,1 0 0,0-2-1,1 1 1,1 1-1,0-2 1,2-2-1,8-2 0,0-3-1,2-2 1,3-2 0,-2 3 0,0-2-1,-3 7 1,-4-1 0,-2 3-16,3-5-3,-4 1 8,0 1 10,2-1 0,-2-1-6,2-2 7,4-1 0,4-5-1,0 2 1,3-9 0,4 0 1,-1-5-1,2 2 1,0 3 0,-1-1-1,-7 7-1,0 1 1,0 4-2,-4 4 1,3 0-5,-1 2 6,4-3-1,0-3-5,6-5 6,3-3-1,3-3-4,-1-1 3,-1 5 1,-1 6 1,-3 9-1,-6 4 1,0 7-1,-8 1 1,0 2 0,1-4 0,1-9 1,5-11 0,8-6-1,4-6 0,2-5 11,2 0-2,0 0 1,2-1 2,-2 0-4,1 1-1,-1 0 1,2-3-2,-1-1 4,1 3 1,0-2-4,-1 2 22,2-5 28,-1-1-20,0-6-35,-1-4 8,3-4-4,-2 0-5,3 3-1,-4 2 0,1 2 0,2 5 1,-1-5-1,3-1 0,5-8-9,8-12-9,7-6 18,11-15-1,11-9 1,7-5 1,3 2-1,1-5 1,-2 11 8,-6 7-9,-7 8 0,-7 10 0,-6 4 0,-8 9-1,2-1 0,0 1 0,8-8 1,10-8 0,5-2-1,5-6 0,6 0 0,-3 3 0,-5 7 0,0 5 0,-11 10 0,-7 1 1,-9 8-1,-3 2 1,-8 2-1,0 4 1,0-8 1,9-1-1,3-4 7,6-7-7,6 0 0,1-1 1,1-4 0,1 4-1,-4-2 0,-6 7 1,-3 2 0,-9 2-1,-1 3 1,-7 1 5,0 4-5,3-4 0,4-4 1,7-6-1,3-7 0,5-3 0,0 0-1,1 1 0,-2 3 1,-6 3-1,-6 10 0,-5 4 1,-6 6-1,-4 3 6,-2 2 3,2-4 0,1-8-9,5 0 0,5-7 0,-2-1 0,2 3-6,0 2 6,0 2-2,-6 4 2,-3 3 0,0 7-2,-6 1 1,-2 0 1,-1 1 22,2 1 1,1-2-4,0-2-4,1 1-15,-1-2 13,3-1-7,-3 1-6,0 0 0,2 3-1,-4 0-12,2 3-41,0-3-35,-3 1 14,2-1 51,1 2 12,-2-2 11,4 0 1,-4 0 4,4 0-2,-2-2 5,0 2-6,0 0-1,0-1 0,-2 2-96,-2 5-134,-31 10-531</inkml:trace>
  <inkml:trace contextRef="#ctx0" brushRef="#br1" timeOffset="112367.4271">2376 12532 511,'-1'-2'192,"1"2"-81,0-2-36,0 0 70,1-2 17,-1 2-19,0 1-46,0 1-19,-1 1-9,-2 1-4,3 2-35,0-2-18,0 2-11,0-2 1,-2 2-2,2 6 2,2-3 11,-2 3-5,0 6-2,0-3-6,0 4 11,-2 0-1,-5 7 5,-3 4 17,-4 6-19,-7 7-7,-4 7 9,-1-3-13,-1 2 7,7-10-8,5-3 0,4-9 0,4-12 0,4-4 0,3-7 0,-3-2-1,3 0 1,3 0 1,-3 4-2,1-8 0,4 8-15,8 2 15,4 4 31,15 7 24,6-4-4,6 3-31,-3-4-19,-1-5 26,-5 0-10,4 0-2,-1-6-10,2-2-5,-2-6 0,-4 4 12,-10-4-3,-3 3-1,-12 4-8,-4 0-5,-5 0-17,-1 0 2,-5 0-10,2-4-40,-5-2-52,-2-6-19,-4 3-67,-19-15-295</inkml:trace>
  <inkml:trace contextRef="#ctx0" brushRef="#br1" timeOffset="113252.4777">2439 12587 607,'-2'0'227,"2"-2"-107,-1-2-39,1-2 72,0-5-5,0-1-50,0-2-50,0 6-27,0 0-14,0 6-6,0 1-1,-2 2-1,2-1-5,0 2 0,-1-2 6,1 0-27,0 0-57,0 0-69,0 3-64,0-3 16,0 1 70,0-1 94,0 0 37,0 0 57,0 0 51,0 0 38,-2 0 2,2-1 5,0-2-24,2 3-18,-4 0-15,2 0-13,-1 3-7,1-2-26,-2 1-28,-4 5-10,-4 13-12,-10 12 9,-9 11-9,-13 10 10,-3 6 8,-1-2 5,3-6 5,7-6-10,12-8-6,5-8-12,10-10 0,6-6 0,1-6 0,4-1 0,-2-3-9,1 1 7,1-4-11,1 1 7,1-1-5,2 0 11,1 1 0,3 5 21,-1-2-7,4-1-5,3 1 6,2 0-2,4 2-13,5 0 9,4-2 9,7 2 0,-1-6-9,2-3 0,-1 0-2,-6-1-6,-3 1 1,-5 2-2,-8 2 0,-7 2 1,0 1-1,-3-4-5,-6 0 5,0 0 7,-2 0 1,-2 0-8,4 0 0,0 0-18,-3-7-25,3 2-101,0-7-164,3-2-145,3 0 112,16-24-187</inkml:trace>
  <inkml:trace contextRef="#ctx0" brushRef="#br1" timeOffset="114147.5289">2431 12612 696,'-1'-1'257,"1"1"-116,-4-2-57,4 0 78,0 2 13,-1 0-29,1 0-61,-1 0-47,1 2-26,-2 0-11,-3 1 7,-3 5 4,-6 4-6,-5 6-5,-9 5 1,-3 6-2,-5-1 2,0 5 5,0 1-6,5-1-1,4 0 0,6-1-1,3-1 1,5-1 0,4-8 0,4-3 0,2-9-1,1-5-5,2-4 4,-2 3 1,2-1 0,0 0 0,0 0 1,0-1 0,0 3-1,2-4 0,-2 5 0,0 0 0,2 4 1,0-3-1,-2-1-5,0 0 6,1 2 1,-1-2-1,0-4 0,2 2 0,-1-1 0,2 0-11,3 0 11,5 6 12,8-2 9,5-1 0,4 2-13,4-2 32,5 0-8,0-2-10,1-4-1,1 3-1,-3-6-7,0-1-7,0-4 0,-3 2 3,-5 0-3,-2 0-6,-6 0 2,-3 0-2,-6 2 1,-3 2-1,-5 1 6,-1 1 0,-2 1-4,-2-1 7,1 2 0,1-2-9,-2 0-11,0 0-13,0-2-37,-2 1-136,2-5-161,-7-29-694</inkml:trace>
  <inkml:trace contextRef="#ctx0" brushRef="#br1" timeOffset="122569.0106">3450 12006 843,'-4'-1'228,"-2"-4"-114,-6-1-24,-1-1-22,-2 0-25,1 0-7,1-2 30,-1 3-21,4 4-6,1-2 9,0 4-7,5 0-10,-2 0 7,2 0-4,1 0-5,-1 0-14,1 2-14,-1 0 0,-2 2 0,2 1-1,-1 7-9,0-2 9,1 8-1,1-1 0,3 3 0,2-3 0,3 0 0,3-6 1,2 3-1,6-6-14,-2-5-3,6-3-9,-1-6 0,0-6 14,-3-6 13,-3-2 6,-6-4 0,-1 2-5,-6-1 6,-3 7 8,-4 3 3,-1 6 14,-1 5-7,-1 2-24,-3 3 0,2 5 5,-2 5-6,3 4-7,-1 2 7,5-2 0,3-1-1,1-6-7,4-4 2,2-5-6,2-4-4,7-3-5,2-8 13,3-8-10,-1-5 18,-4 1 27,-8 3 30,-5 7 11,-5 5-13,-4 3-16,-1 2-15,-5 2-13,-2 5-5,-1 5 6,-5 5-11,5 0-1,4 1-1,8 3-122,8 1-226,27 31-400</inkml:trace>
  <inkml:trace contextRef="#ctx0" brushRef="#br1" timeOffset="124250.1067">1224 14149 658,'-2'-3'279,"0"2"-159,-3-2-87,1-1 1,2 2 35,-5 1 15,1-2 3,2 2-13,-3-1-29,2-2-2,2 4 10,0 0 4,3 0-24,-2 0-18,2 0-15,3 6-24,0 5 2,6 5 20,-2 7 2,3 3 0,-1-1 2,1-9 4,-1-5-6,0-6-12,0-5-8,1-10 19,2-8 1,2-15-1,-1-20 0,0-7 0,-7-4 1,-7 13 8,-4 11 23,-6 20 34,-2 12-34,-4 10-23,-6 5-8,-5 11-1,-2 12-5,0 10 6,2-2 1,6-1-1,6-7 1,8-8-1,3-8 0,5-5-6,3-2 5,3 1-5,5-2 5,2-1-5,3-2 6,2-6-24,2-6 18,2-12 5,-5-5-7,0-7 8,-2 0 0,-6 1-5,-4 3 5,-5 11 10,-3 6 2,-2 6 14,-1 9-26,-1 0-12,-1 11 11,1 2-14,-3 9 13,2 2 2,3-2-1,4-12 0,1-1-1,1-8 1,-1-4-5,2 0 5,-2-4-1,0 2-5,0-2-17,3-2-6,-1 2 6,-4-5 13,-1-7 11,-3 3 0,-6-2 45,3 5 1,0 3-17,2 4-5,4 3-21,1 3-3,2 10-24,0 19 16,2 23 8,-1 12 0,5 7 1,2-7 1,2-18-2,3-12-17,-2-14-25,0-13-10,-3-10-14,-2-8 31,0-13 35,-4-5 12,2-17-1,-5-6 2,-2-2 34,-5 8 31,1 5-45,-6 9 7,2 7-11,-1 9-10,5 3-13,2 6 0,2 4-6,3 0-1,0 0-14,2-3-2,-1 6-2,1-1 7,1 4 10,1 6 1,-1-6-16,3-2-7,-5-3-3,1-2 14,0-3 13,-2 0 6,0-10 39,-2-3-27,0-8-17,-6-4 5,0 2 9,-1 13 32,-1 2-25,2 9-22,1 4-5,2 1-7,4 8 3,-1 0-14,5 8-80,3 1-44,5 3-81,4 1-128,25 13-17</inkml:trace>
  <inkml:trace contextRef="#ctx0" brushRef="#br1" timeOffset="175681.0484">17267 3319 300,'-3'-4'108,"2"1"-44,-5-1-34,3-6-9,-2 6 20,1-4 8,-2-2 20,1-2-7,1 1-2,-3-1 22,1-2 40,4 5 28,0 0-8,0 2-25,2 3-43,2 4-17,-2-2-12,0 4-17,1 0-26,-1 0-2,1 5-27,4 8 10,5 11 16,5 9-7,4 7 8,1 6 1,-1 2-1,3 4 2,-3-4-1,1-3 1,2-8-1,-2-7 0,0-6 1,8-10 5,3-9 2,3-8 8,10-10 11,6-16-10,2-12-7,1-9-4,-1-3-1,-3 8-5,-13 14-1,-9 13-1,-10 14-20,-3 13 1,0 10 10,-1 8-2,4 10 10,-3 5 2,0 1 1,1-3-1,1-6-4,3-3 4,3-7 1,9-7 9,10-4 2,12-15 0,15-8 17,7-14-7,49-25 4,-85 30-11,41-18-8,-13 8-5,-9 8-2,-10 7 0,-9 12-1,-5 3-5,0 6-1,-2 8 6,0 5 0,11 3 0,11 1 1,10 0 5,63 4-5,38-17 0,10-26 8,-76 3-7,-6-14 0,-53 13 4,-1-4-4,-4 1-1,37-12 1,-7 2 0,-10 2 5,-9 6-4,-8 2-1,-5 6-1,-5 6 0,2 4 0,-1 7-1,0 8-21,-1-1-92,-4 9-146,-18 62-307</inkml:trace>
  <inkml:trace contextRef="#ctx0" brushRef="#br1" timeOffset="179669.2765">14188 15719 352,'-3'-2'237,"3"2"-66,-2-3-73,4 3-35,-2-1 13,0-2 23,3 6-13,-3-6-41,0 3-21,0 3 15,0-3 25,-3 1 8,3 2 15,0-3 18,0 2-12,0-2-27,0 0-16,0-2-1,0 2-7,3 0-22,-2 0-20,1 0 0,11 2 6,11 0 9,9 3 10,18 5-14,7 2 4,15 6-5,0 1 17,58 10-9,17-9-10,31-8 1,-58-13 0,-6-4 6,-9-3-9,-3 6 1,-6 6-1,-5 2-6,-1 6 1,-5-2 0,-3 9-1,12-3 0,2 3 0,11-5-1,3-9 1,-13-2 0,-5-7 0,-9 0 0,-46 3 1,-2-2 0,-2 1 5,37-2 5,-2 4-4,-1 3-6,1 3 5,0-3-4,5 3-1,3 1 5,43 0 0,9-3 0,14 0 2,-60-2-2,-44 0-5,2-1 5,-1 2-4,82 8-1,9-3 7,0 2-8,-35-2 1,6-4 0,2-2 1,-6 1-2,6 3 1,-5-2-1,-9 3 1,-48-2-1,-5-1 0,-1 1 0,38 4 0,-1-1 1,-5 4 0,2-3 0,-2-2-1,-2 0 1,-5-1-1,-4-2 1,-9-2 0,-8-1-1,-6 2 0,-11-3 1,-3 1-1,-10-1 0,0 0 0,0 2 0,-1-2 1,4-2 0,-1 2-1,-1-1 2,2 1-1,-7-3-1,-1 3 1,-2 0-1,-1 0-1,-2 0 1,1-1-1,-1 1 1,4 0 0,2-2 1,2 2 0,-2 0-1,-3 0 1,-2 0-1,1 0 0,-2 0 0,0 0 0,0 2 0,-2-2 0,2 0 1,0 0 0,0 0 1,-1 0-1,1 1 1,0-1-1,-1 0 0,1-1 0,0 1 6,0 0-5,-2-2 4,2 2-5,0-2-1,0 2-19,0-2-25,-2-4-26,-1-5-136,-7-6-155,-2-4-124,-41-30-51</inkml:trace>
  <inkml:trace contextRef="#ctx0" brushRef="#br1" timeOffset="185526.6115">15277 15513 754,'0'0'221,"-1"-3"-86,2 3-57,-2 0 1,1 0 31,0 3 11,0-3-38,0 0-13,0 0-13,0 0-12,0 1-3,-2-1 11,1 2 1,-1 1-15,0-1-9,-2 5-2,-8 0-11,-6 6-16,-4 7 8,-8-1-8,2 7 0,-5-4 1,3 1-1,-3-4 5,5 1-5,-2-7-1,5 0 1,4-6 1,3-1 4,9-2-6,3-3 0,0 2 0,2-2 0,-1 6-1,-1-1 0,-3-2 0,-1 5-1,1 5 1,-5 1 0,2 0 1,2-4-1,1-1 0,6-6 1,1-3 1,2-1-1,0-1 1,2 1-1,-2-2 0,2 2 0,-2 0 0,1 0 0,-1 0 0,0 0-1,0 0 0,0 0-5,0 0 5,0 2-5,0-4 4,0 2 1,2 0-5,-2 2 0,4-1-2,2 4 8,3 4-1,4 2 1,2 4 1,1 1-1,4 3-1,-2 0 1,6 2 1,1 0-1,1-1 0,-1-3 1,-3-1-1,-5 0 1,-4 0-1,-4-2 0,-3 0 0,1 3 0,-2-4 1,1 3 0,0 0 0,1 0-1,0-5-28,3-3-74,3 4-50,0-4-59,14 10-276</inkml:trace>
  <inkml:trace contextRef="#ctx0" brushRef="#br1" timeOffset="187439.721">18330 17554 660,'-3'0'156,"3"0"9,-3-2-48,0 2 7,0-2 26,-5 0 9,-1 2-72,-4 0-31,-8 2-38,-6 0 64,-9-2 8,-14 2-24,-6-1-34,-12-1 14,-5 0-8,-5 0-4,-3-1-7,1-5-3,1-3-1,-44-10-11,82 10-3,-42-5 0,5-4 0,-2 1 0,1 1 0,3-3-3,2 2 6,2-3 0,-1 2-11,0 1-1,2 1 1,4 1 1,-1 4 4,2-1-6,-2 2 1,1 2-1,-4-3 2,-45-1-2,-15-2 1,-2 10 0,41 3 0,2 2 7,4-2-1,-5 1-1,7-3-4,45-1 13,0-1-5,2-1 5,-36-6-7,0-6-2,7-1-5,1 1 8,-1 0-7,-1 1-2,1-3 1,5 6 0,3 1 0,3 1 5,7 5-6,5-4 6,4 3-5,3-2 5,6 3-6,2-2 6,2 2 3,4 3-8,-6 0-1,-1 0 0,-3 3-1,-4 1 0,-3 1 0,1 1 1,1 1-1,1 1 1,5-1 0,1-3 0,2 4 0,1-4 0,2 0 0,-2 0 0,2 3 0,-2 0 0,0 1-1,-3 2 0,-6 5 1,-1 0-1,-2 6 0,-1-5 1,6 1 0,5-4 0,7 2 0,5-7 0,8 0 0,2-2 1,6-2 0,2-2 0,-1 2-1,3 0-1,0 0 1,-2-4-1,-1 4-1,2-1-7,-2-2 3,3 3 0,-2 0 5,-1 0-6,3-4 5,-3 1-8,10-2-13,16-16 22,16-13 1,13-15-1,14-12 1,2-1-6,2-1-12,-5 6 3,-3 10 0,-9 4-6,-4 9-20,-10 5-2,-13 9-4,-8 7-13,-13 7-16,-5 6-22,-6 4-31,-3 2 27,-8 7-67,-8 5-131,-8 11-56,-67 59-26</inkml:trace>
  <inkml:trace contextRef="#ctx0" brushRef="#br1" timeOffset="187649.733">13942 16884 1043,'-2'0'211,"1"1"-49,-5-1-114,4 10-47,1 2 1,1 6 17,1 9 1,7 11-10,5 2-4,11 9 0,6 8-4,7 0 4,5-2 1,4-3-7,1 0-72,5 1-130,-3 7-89,54 104-210</inkml:trace>
  <inkml:trace contextRef="#ctx0" brushRef="#br1" timeOffset="188852.8018">17334 18623 1237,'-4'-10'170,"1"4"-101,-3-7-69,6 4-17,3-1 17,0-3 15,-3 3 18,0 4 15,-2 6-36,1 2 45,-6 0 26,-5 3-16,-9 0-46,-16 1-6,-9 7 12,-17-2 9,-8 2 14,-48 8-10,-12-12 11,-7-16-9,42-6-13,6-5-7,-5-2-2,2-5-10,-4 5 8,-4-3-6,8 9-6,5 0 5,5 0-10,45 4 10,2 3-11,2-1 1,-32-7 0,4 0 0,5-2-1,-1-2 0,3 3 0,0 2 0,0 4-1,-5 6-5,-1 4 6,1 4 0,-2 2-1,-2 2 1,-1-4 0,2 0 1,5-4 1,4-4-1,2-4 5,4-3-6,2-1 1,-3-2 0,3 7-1,-2 6 0,-7 2-1,-2 6 0,0 3-5,2 6 6,6-5 0,1-3 0,8 2 0,2-10 6,10 0-5,0 0 1,8-6 5,0 2 1,3-2-7,-1 2 5,3-2 0,0 4-6,2 1-1,-2 1 1,3 1 0,-2 1-1,3 1 0,5-2 1,1 1 0,5-2 1,0-2-1,0 2 1,3-1 13,-3-2-9,0 1-5,3 1-6,0-3-4,0-1-8,9-9 16,7-12 1,13-10 1,12-13-1,9-11-7,8-8-17,8-3 13,-5 1 3,-3 11 7,-12 12-8,-10 14-8,-17 12-18,-10 13-30,-10 8-26,-5 3-17,-11 6 17,-5 8-173,-8 9-234,-71 76 130</inkml:trace>
  <inkml:trace contextRef="#ctx0" brushRef="#br1" timeOffset="189078.8147">14027 18258 759,'-2'4'461,"4"-4"-374,-4 0-87,4 0-2,1 6 1,0 0 1,4 14 36,8 7 42,5 10-3,3 6-35,4 0-23,1-6-5,2-1-2,-1-7-2,8 3-8,2-7-66,4 5-192,71-7-477</inkml:trace>
  <inkml:trace contextRef="#ctx0" brushRef="#br1" timeOffset="191794.9701">16172 15846 539,'-1'0'258,"-2"0"-93,1 0-56,1 0-5,1 0 38,0 0-13,0 0-36,1 0-31,-1 0-11,2 0-15,-2 2-17,0 2-18,0 4 0,-2 15 12,1 9 32,-4 15-17,-1 7-14,-3 10-5,2 6 21,-2 5-3,0 3-9,3 8 6,-1 4 0,-1 55 4,-4 15-5,0 12-5,5-59-8,2-4-1,-5-2-1,7-62 1,-2 0 0,-1-3 6,-5 44-2,2-4-7,1-1-5,0-5 0,1 1 0,6-3 0,2 5 0,6 5 5,-1 6-4,-1 0-2,1 3 2,-3-11-1,0-6 5,-1-15-5,-2-14-1,0-7 0,0-11 1,-2-3 0,1-7 5,-1-5-5,-1-2 0,2-8 0,1-1 0,0-3 0,0 0 0,0 0 0,0 0 1,0-2-1,0 2 7,1-1-2,-1-2 0,0 3 1,0-1 7,0 1 1,-1-1 1,-1-7-8,-1-5-8,-2-14-6,-1-14-9,-1-23 0,4-20 0,5-65 3,6-31 1,3-28-7,-8 68 0,-1 7 8,-1 17 3,-5 13 6,2 55 1,1 0-1,1 0 1,-4-47-1,3 2-1,0-3-19,2-49-7,7-14 11,5-6 11,5 58 5,-5 62-1,-5 1-7,-1 9 4,11-35 5,-7 10 0,-5 12 0,0-1 0,-2-2 0,-1 0 0,-1-8 0,3-7 0,-2-3-7,2-8 5,-1 2 1,4 7 0,-3 13 0,-1 20 0,-3 12 1,-1 14 0,0 5 15,0 4 6,0 1-9,0 2-6,-1-2-6,-1 2 0,2-2-8,0 4 1,0 7 6,0 10 0,0 13 0,-2 18 1,-1 14-1,-5 21 1,-13 70 1,-12 45 0,-4 36 0,21-81 0,-1 0 1,6-19 8,0 12-10,15-4 1,-1 6 0,6-12 5,-3-2-5,0 3 7,1-2-2,-5 5-5,-9-3 10,-2-8-5,-7 8-5,-3-28 5,13-66-5,0-14 0,3-8 0,-6 19 0,3-20 1,5-19-2,-1-6 1,2 3 0,0-6 5,2 2 0,-2-2 1,3 1-5,-3-4 25,4-9-15,1-10-11,2-25-1,4-22 1,13-76 7,2-49-8,-1-58 0,-9 45-17,-3-18-14,-3-22-11,-2-27 0,1 34 13,0 35 16,-3 36 7,-6 33 4,-9 25 1,3 13 0,3 56 0,2 4-1,1-2 1,0-41 1,1-1-1,4 11 0,2 11 1,-1 14-1,-2 23 1,-1 9 0,-3 11-1,0 6 0,0 3-8,-1-2 9,-1 8-6,2 11 5,-2 15 1,2 20 0,-1 16 2,-9 63-1,-5 31 8,-4 40-8,2-38 7,1 23 1,-2 14 3,-1 8 9,1 16-14,4-4-1,6-39-4,1-10 4,1-21-5,13-16 0,-3-9 0,-3-17 5,0-5-5,-1-65 0,0-1 7,0-8-8,2 28 1,-2-18 0,0-19 0,2-16 1,-1-10 8,1-10 31,1-13-5,4-33-28,11-87-8,9-91-10,6-65 4,-5 93 0,-4 17-2,3 4-1,-6-3-4,-9 6-13,-7 11 1,-3-9-1,-7-11 2,1 3 0,3 15 5,13 29 2,-8 34 8,-2 74 9,-1 11-1,-1 9 1,0-22 0,-1 18 0,-1 8 1,0 8 8,2 4 0,0 4-8,-1 2-1,1 4-10,0 12 8,-1 16 2,-1 23 0,0 20 1,-8 76 7,-8 52 7,3 42-8,8-70-5,-1-1 7,1 9 3,-2 13-2,2 12 13,0-43 1,1-7-9,-1-12-5,4-17 2,9-16-10,-2-13 4,-1-59-5,-1-4 5,0-5-6,2 26-1,1-11 1,-4-15 0,-1-9 1,0-10 5,-1-10-5,1-4 5,-3-4 4,3-1-8,3-8-2,-3-16-66,4-21-107,5-32-151,18-83-225,31-96 36</inkml:trace>
  <inkml:trace contextRef="#ctx0" brushRef="#br1" timeOffset="192636.0182">15846 16419 465,'-3'-2'165,"1"0"-7,-1-2-22,2 8 28,-1-4-17,2 2-48,0-2-41,2 2-26,-1 0-11,4 6 22,2 3 65,3 5-16,1 3-35,1-1-23,-3 3 11,1-5 5,0 9 17,0 6-28,0 12 3,0 9-4,2 15-13,3 16 4,6 58-4,11 17-1,8-5-10,-31-113-13,1-7 7,2-5-7,6 27 4,0-19-4,-5-14-1,-3-10 2,-3-11 4,-1-1 18,3-7 18,4-16-2,7-15-14,11-26-13,23-73-11,-1-26-1,-42 119 5,-1 5-5,13-36-1,-5 17 0,-8 10 1,5 14-1,-8 8-2,-2 8-22,-2 6-12,-3 5-12,0 4-4,0 3-1,0 0-31,0 2-69,-4 2-120,-2 2-175,-31 24-320</inkml:trace>
  <inkml:trace contextRef="#ctx0" brushRef="#br1" timeOffset="193320.0573">15686 16560 894,'-3'-1'152,"1"-2"-41,-2-1-65,4 4 4,3-4 113,-2 2-53,1 2-62,1 0-30,3 2-6,1 5 9,5 2 6,2 10 13,5 7 62,2 10-16,4 10-17,-4 9-24,3 4-21,-1 1-11,1 5 1,-5 8 1,2 15 18,-1 6 3,-3 0-26,-4-4-1,-1-13-8,-4-13 8,3-12-8,-3-15 0,0-16-1,-2-9 0,4-5 1,2-6 7,8 1 5,3-5 20,4-4-6,6-8-13,5-5-1,2-8-1,-3-9-6,3-5 2,-5-6-7,-3-10-1,-2-9 2,-1-2-1,-9 5 0,-2 9 0,-10 17 7,-1 17-1,-7 13-1,0 8-5,-3 0-1,2 0-27,-2 0-29,3 3-5,-2-2-25,1-1-94,-4 4-136,-4 0-262,-18 11-69</inkml:trace>
  <inkml:trace contextRef="#ctx0" brushRef="#br1" timeOffset="193890.0899">15790 16466 934,'-7'-2'216,"4"2"-90,0-2-58,1 2-11,4 0 15,1 0 4,0 4-26,9 4-8,0 11-2,4 12 7,4 7-14,-1 9-8,3 6 1,-7 11 10,2 13-6,2 68 13,-6 52 38,-5 4-42,-2-99-21,-1-63-6,0-3-11,-1-11 1,7 26-1,4-20 6,5-15-5,9-14 40,13-11-5,9-13-17,9-19-8,1-8-5,-3-9-1,-8-6-5,-8 0 1,-4 2-2,-7 2-12,-4 7-1,-9 13 1,-6 11 3,-6 16-3,-5 4-8,-1 9-14,0 0-43,-1 3-119,-4-2-133,-13-1-549</inkml:trace>
  <inkml:trace contextRef="#ctx0" brushRef="#br1" timeOffset="196060.214">15810 16369 1062,'-3'1'227,"1"-1"-88,-4 0-82,3 2-33,0 0 39,2-2 5,1 1-37,1 1-31,2 8-9,2 4 9,4 14 45,4 7-3,2 2-11,1 0-11,-2 3-5,4-3 19,-3 4 1,0 4-7,-2 6-14,-5 10-5,1 4 7,-2 9 1,0 4-8,0-1 0,1 0 0,1-13-9,2-12 8,1-13-7,-2-14 1,2-10 5,0-8 20,0-3 8,3-3-4,1-1-10,1-4-6,2 0-6,2-4 2,3-5-5,1-4-5,5-11 8,3-8-8,3-13 1,1-12 4,0 0-5,0-4 0,-4 7 5,-9 3 0,-1 14-4,-10 5-2,-6 16 1,-4 8 5,-1 5 2,-4 5 2,2 2-9,-2 0 5,2 0-5,0 0-1,0 0-2,0 0-25,0 0-19,0 0-32,2 0-99,-2 3-162,3 28-351</inkml:trace>
  <inkml:trace contextRef="#ctx0" brushRef="#br0" timeOffset="205677.7641">15395 18023 467,'-5'-6'74,"0"6"-49,-4-3-25,1 3-5,0 0 5,3 0 11,4 3 7,1-6 7,0 3 5,0 0 23,0-1 16,0 1 10,1-2 19,-1 2 16,0-2-12,-1 2-18,1 0-29,0 0-29,0-2-26,-1 4-2,1-2-26,-3 0-28,3 0 23,0 0 12,0 0 3,0 0-4,0 0 5,0 0 17,0-2 0,3 2 21,-2-2 0,2 0-15,1-6-6,9 3 8,-2-6 14,6-6 10,6-4 25,-1-5-29,2 0-2,3-5-1,-3-1 7,2 0-10,-2 3-4,-1 0 6,-4 7-3,2 1 2,-4 0-2,2-1 0,2 1-2,1-1 4,-2-4-5,3 0 3,-2 2 1,5-2 5,-1 0-6,2-3-1,-1 3-7,-3 2-5,3-5-7,-3 4 5,1 2-4,0-5 4,-1 2-6,2-1 1,2-2-1,6 0 0,-1-3 0,1-1 0,0 1 1,2-3 0,-3 2-1,-2 1 1,-5-3 1,-1 3-1,-3-1 1,-1 1 5,0 1-6,3 0-1,-1 0 1,2-4-1,4-1 1,1 3 0,1-1 0,1 3-1,-4 2 0,-2 1-1,0-1 1,-5 3 0,-1 0 1,-4 1-1,0 2 1,-4 7-1,2-1 1,-4-1-1,0 2 0,3-1 0,0 1 0,1 4 0,-1-3 0,0 4 0,0-2-1,-2 1 1,-1 0 0,4-3 0,-2-3 1,3-2-1,2-5 0,-2 2 0,-2 5 0,-2 2 0,-2 5 0,-4 5 0,0 5 0,-4-2-1,0 6 1,-1-2 0,-2 2 1,0-2 0,2 1 8,-1-2-7,0 1-1,2-1 7,-1 0-2,-4 3 0,1 0-6,-2 4 1,-4-2-1,-1 3-2,-4 3 1,-1 7 0,-2 2 0,-3 5 0,-4 4 1,-2-1 0,3 2-1,1-4 1,1 0 0,4-4 0,2 2 0,1-1 0,1-1 0,-2 1-1,2 1 1,-3 2-1,1 3 1,-4 0 0,-5 2 1,-1 3-1,-3-1 1,-3 4-1,-2-4 1,4 1-1,0-5 1,7-5 0,6-4-1,1-7 1,-1 5-1,2 0 1,-4 5-1,1-1 0,-3 5 0,0-1 0,-1 4 0,-2-1 0,-2 4 0,-2-2 1,-1-1-1,3-1 1,5-11 0,3-2 1,5-5-1,5-1 0,1-4 0,-4 0-1,5 4 0,-3 2 0,-3 5 0,-6 10 0,-1 3 0,-4 3 0,0-1 0,2-3 0,2-3 0,-5 1 0,3-4 0,0 3 1,1-1-1,0 1 1,0-4 0,1 5 0,-2 4-1,-1-1 0,3-3-1,3-5 1,6-7 0,2-7 0,5-1 1,1-3-1,0-3 0,-1 5 0,0-3 1,-3 3 0,-2 8 0,-3-3-1,-1 8 0,-1 4 0,0 1 0,0 4 0,2-3 0,-2-4 0,7-5 0,2-8 0,2-4 0,2-4 1,0 0-1,0 0 1,0 0 1,0 0-2,0-2 0,2 2-1,-1-2-6,0 0-7,1 0-1,7-2-4,4-6 19,5-6 0,11-10 7,8-10-5,4-5-1,1-4 1,3-1-1,-5 1-1,2-3 1,-1-6 0,-2-2 0,-2-4 1,-2-8-2,1-7 2,3 1-2,0 0 1,0 3-1,4 9 0,-3 8-1,0 3 1,-2 2 0,2 0 0,-6 6 0,-4 0 0,0 4 1,-4 5-1,-4 3 1,-1 2-1,1-1 1,-1 1-1,1-3 0,3-3 0,-1-3 0,2-2 0,-1-2-1,-2 5 1,-3 4 0,-5 10 0,0 4 0,-1 4 0,-4 4-1,3-3 0,1 2 0,5-2 0,0-6 1,3-5 0,-1 0 0,5-4 1,-9 0-1,0 4 1,-4 7 0,-6 6-1,-3 5 2,-2 3 5,-1 2 1,-1-1-7,2 0-1,1-4 0,0-2 0,2-1-1,-1-1-5,1 3 5,-2 4 0,1 1-1,-3 3 1,-1-3-8,0 3 8,0 3 0,0-3 0,0 0-10,5 0 4,1-4 6,6-2 1,3 0 1,-3 0-1,4-1-1,-8 4 1,-2 1 0,-2 0-1,-1 2 1,-6 2 0,-1 0 9,1 1 18,-6 1-12,-6 5-9,-3 3-6,-6 2 1,0 2 0,3-2 0,2-2-1,4 2 1,1-2 0,5 1 0,-4 1-1,-1 5 0,1-2-1,-1 7 1,-4 4 0,-2 3 0,-7 7 0,-6 9 0,-7 6 1,-5 5 0,0 0 12,2-6 8,7-4 3,7-9-4,8-6-4,3 1-8,0 1-7,1 8 8,0 2-7,-4 8-2,0 7 2,-9 4-1,-5 7 5,-9 7-5,-4 0 5,-4-4-4,-3-9 4,4-8-5,5-9 0,5-13 1,4-5 5,10-5 5,1-4 9,2 0-7,6-3-4,4 1-8,-2-3-1,4 6 0,-1 1 0,-1 2 0,3-4-1,4-2 2,-2-7-2,2 2 0,-1-5 1,1 1 0,-4 5 0,-1-2 0,-4 4-1,-2 5 1,-3 4-1,-1-1 0,0 3 1,2-1-1,1-4 0,7-4 0,3-6 0,2-3 1,2-6 0,3-1 0,-2-1 0,-2 2 0,0 2 1,-4 6-1,-1-4-1,-4 6 1,3 1 0,0-3 0,0 1 0,2-5 0,3-3 14,5-2 1,0 0 1,0-3-7,1 1 1,-3 2-10,0 3 5,-2-1-6,-3 3 0,1-1-1,-1 6 1,2-4-1,1-1 0,4-4 1,1 0 0,0 0 1,-1-4 0,2 0-1,0 0 0,0 0 1,-4 3-1,0 1 1,1 2-1,-1-1 0,-1-1-1,4-1 1,1-3 0,0 0-1,0 0 1,0 0 0,0 0 0,0 0 1,0 0 0,0 0 0,0 0 0,0-2-1,0 2 0,1 0-23,1-1-14,-2-3-62,10-4-186,69-108-366</inkml:trace>
  <inkml:trace contextRef="#ctx0" brushRef="#br0" timeOffset="206751.8256">16630 16062 282,'0'0'518,"0"0"-412,0 0-74,0 0-22,0 0 77,0 0 62,0 0-37,0 0-28,0 0-18,-1 6-6,1-6 11,-1 1 4,1 4 4,-4 1-10,2 14-13,-3 3-14,-4 6-18,6 0-11,-3 3-2,-1-5-11,2 2 1,-2-1 7,1 1-8,1 4 1,1-1-1,-3 1 1,0 2 1,0-7-1,4-8-1,0-8 1,3-7-1,0-3 1,1 1-1,1-2-2,1 3-3,4-2 5,7 2 7,2 1 1,5-4-1,0 5-5,1-6-1,-5 0 5,5 0-4,-1-4 4,3 1 6,4-6 3,2 3-6,3-1 0,-6 3-3,-4 0-6,-9 3 1,-3 2-1,-5-1-1,-2 0 1,-3 0 0,1 0 0,-2 1 1,0-1-1,0 0 0,-2-1 0,4 1-6,1-1-54,1 1-58,5 0-83,0 0-111,9 0-236</inkml:trace>
  <inkml:trace contextRef="#ctx0" brushRef="#br0" timeOffset="208118.9038">16948 15932 523,'-1'-3'150,"-1"-2"-40,-1-3-43,2 1 19,1 1 65,-2 3-4,4 3-60,-2 0-48,0 0-16,1 0 2,-2 0 10,1 1 7,0-1 0,0 2-2,0 2-11,0 0-14,1 4 0,4 3 18,1 5-6,3 0-12,-1 1-8,5-5-5,-2-3-1,1 0 0,1-7-1,-2-2-23,-3-2 5,-1-2 7,0-4 11,-5-8 9,-2-6-7,0-11-2,-2 0-9,-5 0 8,0 11 1,-1 10 48,0 10 12,-6 7-42,2 0-10,0 6-8,3 4-1,2 4-1,3-1-8,4 4 8,5-6 1,2 1 0,1-7 0,1-4-31,-2 0-10,1-9 18,2 3 6,-4-6 3,-4 3-1,4-4 16,-6-7 0,4-7 0,-4 1-10,2 3 0,-4 5 10,-2 12 37,1 6 5,-4 2-22,-7 7-19,4 5 5,-4 5 6,2 1 3,3-7-6,4-2-8,4-10 1,1-4-2,1 0 0,3 3-2,2 3-44,6 2-77,2 5-206,18 29-453</inkml:trace>
  <inkml:trace contextRef="#ctx0" brushRef="#br0" timeOffset="208713.9378">17024 15814 719,'-2'0'553,"-1"-4"-422,0 4-86,3 0-39,2-3 13,2 6 52,3 2-26,2 3-23,9 5-11,1 3-11,-2 1 6,1 0-4,-5-3-1,-4-1 0,-3-7-1,-2-5-30,-1-1 9,-3-1 21,-7-7 0,1-6-34,-5-2 8,-4-5 26,0 6 37,3 4 41,0 7-12,5 6-39,-1 2-19,1 5-8,3-2-1,-1 7 0,1 3 0,7 0-123,0 3-142,11 12-350</inkml:trace>
  <inkml:trace contextRef="#ctx0" brushRef="#br0" timeOffset="209275.9699">16641 16131 913,'0'-5'177,"-3"-1"-108,1-4-45,-4 0-3,4-6 15,0 6-16,0-2-19,1 10 6,1 0-7,0 4-10,0-2 10,0 2 0,0 7 16,0 0 25,0 1 20,1 1-16,-1-3-12,0-3 3,-1-3 15,0-1 20,1-1 4,-2 3 9,0-3-3,0 0-17,-3 3-26,0-2-23,1 1-9,1-2-5,3 0-1,0 0-48,0-2-85,1 4-92,-1 3-358,-1 12-189</inkml:trace>
  <inkml:trace contextRef="#ctx0" brushRef="#br0" timeOffset="209905.0059">16743 16009 637,'-1'-2'178,"-1"4"-109,1-2-34,1 0 80,-3 0 34,3 0-35,0 0-38,0 0-2,0 0-11,0 0-9,0 0-9,-1 0-12,-1 0 1,-1 2 13,-3 1-26,-4 7-12,-4 2-8,-1 8 7,-1 4 1,-1 5-3,1 0-5,0 2 1,1 1-1,0-3 7,2 3-7,1-3 0,2-3 0,-1-1 7,5-5 2,1-5 1,3 1-2,1-2-8,1-2 0,1-2 0,3-1 1,-1 1-1,1-3 0,2 0 0,3-3 1,0 1 8,3-1 10,8 5-2,0-4-2,3-1-4,-2 0-4,2 2-2,-6-2 1,4 0-1,-4-1-5,2-3 1,0-3-1,-4-1 7,1 4-8,-5 0-1,-1-4-35,-3 4-15,0 0-4,0 0-28,-2 4-29,-1-4-74,0 8-129,-11 19-240</inkml:trace>
  <inkml:trace contextRef="#ctx0" brushRef="#br0" timeOffset="211134.0762">15344 17919 817,'-16'10'105,"-2"2"-75,-13 11-29,2 3 0,6 1 23,6-9 43,7-3-4,7-3-36,5 4-12,3-3 39,4 9 12,1 0-16,4-2-10,2 1 5,0-3 6,1-7 9,-2-5-18,1-4-22,2-2-10,0-6-10,0-2-4,0-11 2,1-6-7,-2 1 0,-7-2-1,-5 3 10,-7 1 2,-4 7 7,-4 1 1,-4 7 35,1 7 12,0 3-37,2 8-20,-1 1 0,3 7-2,3-1-4,3 4-1,6-4-2,-1 1 8,7-3 0,4-3 1,3-7 0,-1-2-6,3-4 5,-4-4-5,-1-2 5,1-7 1,-7-3 1,-1-4 0,-4-1 0,-5-6 10,-6-5-10,-11 3 0,-1-1-1,-9 14 6,0 7 23,1 11-22,5 6-5,7 5-2,3-3 1,9 9-1,2 2-1,4 4 0,3-1 0,2-1 0,1-7 0,2-4-1,-3-7-8,4-3-13,0-4 10,0-5 11,-1-6 2,-3 0 1,-2 1 5,-1 4 1,-6 7 10,3 2 11,-3 3-26,2-1-2,-1-2-26,5 4-107,9-4-203,49-23-184</inkml:trace>
  <inkml:trace contextRef="#ctx0" brushRef="#br0" timeOffset="212286.1421">17138 15666 665,'-5'3'208,"-1"2"-140,-3 8-52,-3 1 23,3 4 66,3 1-19,1 2-25,3 1-23,0 4-4,2-1 1,2-1 7,-1 1-8,0-6 13,3-6-25,-2-6-4,2-3 14,3-2 2,2-2-11,2-2-17,1-3-6,4-5 0,-4-6-8,-3 6 8,-4-2 0,-5 5 7,-4 2-1,-1 1 14,-2 4 29,-1 0-16,-7 7-28,0 2-5,-3 10-2,4 2-4,7-6-1,3-3-5,9-2 6,1-3 5,6-3-7,3-3 1,2-2 5,1-6 1,-5-3 1,0-3 0,-5-5 1,-5 0 5,-6 0 0,-1-2-5,-6 1-1,-3 2-10,-2 5 9,-4 2 1,2 10 0,-1 6 0,5 6 0,2 2 0,4 3 0,3 3 0,8 0 0,0 3 0,4-3 0,0-3 2,0-3-1,1-6-1,4-2-10,0-6-26,0-10 13,8-6-22,-1-8-3,-6-7 6,-4 0 28,-10 5 14,-8 5 53,-6 3-4,-2 6 40,0 1-32,-2 7-36,4 2 7,2 2-7,5 3-7,2 1-14,4 2 0,1-2-8,1 4 7,4-1-5,1 0-2,2 3-14,-2-4 1,-1 0-5,-2-5-22,-1 1-19,1-2-37,1 4-74,17 8-184</inkml:trace>
  <inkml:trace contextRef="#ctx0" brushRef="#br0" timeOffset="320019.3041">23362 8755 267,'0'-23'97,"-3"0"-20,3-23-4,-1 7-20,-1 2-22,2 5-10,-1-1-9,1 1-4,0-2-7,0 0-1,0 1 17,0-2-16,1-1 0,1 5 1,-1 1-2,3 5 1,-4 3-1,2 2-2,1 3 2,-2-2-1,1 0 0,0-4 1,-2 0 6,0 1-5,1-6 1,-1 1-1,1-2 0,-1-4 0,2-1-1,1-1 0,0-7 0,0 3-11,-2-5 11,3-2 0,0 3-10,-1 11-30,0 5 7,-3 8-51,3 4-20,-2 4 25,-1-1 79,0 7 1,-1 2 70,-2 0-5,3 3-50,-2 4 2,0-2 5,0 2 2,-2 3 7,-1 1 4,0 4-14,-1 3 2,0 7 0,-4 5 21,1 6-12,-2 4 0,-2 8-9,-2 3 0,-3 4 12,-1 0-19,-4-4-14,-2 2-3,-3-3-98,0 1-100,-46 59-106</inkml:trace>
  <inkml:trace contextRef="#ctx0" brushRef="#br0" timeOffset="320203.3146">23338 7928 485,'3'16'70,"-1"0"-2,4 18 10,-2 4-21,1 1-18,0 2-17,3 2-7,1 7-15,9 0-39,53 65-219</inkml:trace>
  <inkml:trace contextRef="#ctx0" brushRef="#br0" timeOffset="327251.7178">31177 7971 61,'-27'-11'0</inkml:trace>
  <inkml:trace contextRef="#ctx0" brushRef="#br0" timeOffset="328180.7709">29918 8622 1172,'5'-14'165,"1"4"-64,5-7-46,7 11-19,4 8 24,8 4 45,0 11 6,4 11-40,-5 15-22,-4 15 1,-1 19-14,-2 61-18,-14 18-11,-14-2 2,-2-38-3,5-74-6,6-3 0,-2-6 0,4 27-70,7-13-173,4-22-140,25-41-327</inkml:trace>
  <inkml:trace contextRef="#ctx0" brushRef="#br0" timeOffset="328409.784">30459 8698 1400,'-6'0'178,"-2"8"-133,-14 6-44,-14 17-1,-14 16 9,-22 10 24,-60 58-3,-17 30-12,110-100-17,7-3-1,-24 39-19,21-19-112,19-20-148,14-13-102,17-35-405</inkml:trace>
  <inkml:trace contextRef="#ctx0" brushRef="#br0" timeOffset="328870.8104">29830 8084 1034,'-11'-1'296,"-2"9"-238,-13 16-58,-5 22 0,-5 25 1,-27 68 6,-16 51 35,-3 40 27,29-58-22,12 16-22,9 11-10,18-9-7,20-50-1,21 5-1,26-22 0,24-18 15,-34-64 6,97 64 3,-40-72-3,8-26 8,-1-30-4,13-29-11,12-35-8,-3-26-12,2-23-6,-9-22-51,-6-25-41,-20-70-44,-17 19 14,-33 33 58,-31 20 70,-35 17 19,-30 28 52,-31 30-34,27 64 23,-125-61-12,35 68-15,4 18-7,4 14-1,24 19-8,29 23-16,57-15-1,3 14-13,6 6-142,-59 187-302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3:32:15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 9155 588,'-1'-2'469,"1"2"-345,-1 0-79,1 0-15,0 0 105,0 0-28,0 0-38,1-2-9,-1 2 0,0 0 1,0 0-8,0 0-14,0 0-9,0 2-8,0-2-10,0 0-12,1 3-10,4 4-12,4 3 14,6 13 8,10 3 0,4 6 0,0 1 0,4-5 1,-5-2 5,-1-7-4,0 0-1,0-8-1,-3 1 0,10-5 0,5-7 0,13-13 0,19-8 2,49-30 17,-78 32-5,36-25-8,-5 5 7,-12 6-13,-12 4 0,-10 14 0,-15 8-25,-6 10 4,-6 9 21,3 0 0,4 6 2,2-2-1,13 1 0,9 1-1,8 1 6,9-1-6,4-5 1,-6 3-1,-10-4 1,-12-2-1,-6-2 1,-6 0-1,2-7-2,5-5 2,9-5 2,7-7-1,10-4-1,1-3 6,-3 5 0,-5 1-6,-4 10-11,-12 8-10,-3 8 0,-5 9 10,-3 6 10,1-1 1,2 5 0,7 0-5,12-1 5,6-5-9,10-7 9,1-3 0,-4-6 6,-11-3-6,-9-2 0,-15 2 0,-10-6 2,-7 3 11,-5 0 19,-2-1 29,1-1-1,1 1-25,3-5-35,4-6-21,3-2 21,8-5 0,-1 2-1,-1 1-53,-4 7-111,-1 9-292</inkml:trace>
  <inkml:trace contextRef="#ctx0" brushRef="#br0" timeOffset="956.0546">860 6525 1319,'-6'-3'165,"2"3"-94,-3-7-43,4 4-17,3 3-5,-1-4 4,-1 4-5,4 4-5,-2-4-12,0 0-59,0 0-155,0 4-152,-4-4-91</inkml:trace>
  <inkml:trace contextRef="#ctx0" brushRef="#br0" timeOffset="2509.1435">862 6526 805,'0'-1'306,"0"1"-149,0-3-107,0 3 41,3 0 74,-2-3-7,2 0-62,0 3-50,2 0-23,4 0-11,4 0-12,4 6 6,11-6-4,3 4-1,5 1 1,0-2-1,1 1 5,-4-4 0,-5-3-4,-5 2-1,-4-3 5,-10 2-5,-3-1-1,-4 0-8,-1 3-29,-4-7-40,-3-4-176,2-1-241,-26-29 160</inkml:trace>
  <inkml:trace contextRef="#ctx0" brushRef="#br0" timeOffset="2778.1589">1019 6325 286,'-3'0'784,"3"0"-598,-5 0-129,3 3-39,2-2 2,0 1 4,0 7-24,2 10 1,-2 8 13,6 12 8,-3 6 2,-3 7 0,0 5-6,0 2-7,0-5-2,0-1 3,2-11-11,1-7-1,2-10-31,2-5-74,-3-10-42,2 0-59,-3-2 34,-3-17-76</inkml:trace>
  <inkml:trace contextRef="#ctx0" brushRef="#br0" timeOffset="3890.2225">769 6186 500,'-3'-2'281,"2"2"-107,-5-4-65,4 4 2,-1 0 30,2 0-16,1 3-41,-1-3-32,1 1-13,-2 1-10,0 0-10,0 2-17,0 6-2,-7 10 0,-1 9 1,-1 12 0,-2 8-1,2 5 1,5 1-1,3 0 1,3 3-1,3 1 1,3-1 0,2-4 0,2-11-1,7-2 0,2-8 6,9-1 15,5-5-6,5-2-5,5-9-2,3 0-3,-3-6-4,-7 0 13,-6-8-8,-3 0-2,-8-2 4,4-2 1,-3-2-2,7-4-2,4-2-5,3-6-1,4 0 1,1-7 1,-3-2-1,-6 1-1,-6-1 1,-5-5 13,-7-4 2,-6-2-14,-5-10 12,-4-5 17,-7-7-6,-8-10-24,-1-15 0,-4-5 0,2 1 0,3 6 1,-1 17 5,2 13-6,-2 14 0,1 7 2,-1 7 25,0 5 6,-4 4 0,1 1-15,-8 9 0,-5 1-12,-5 8-6,-5 12 0,1 2-8,2 7-1,5 4-7,5-1-10,4-5-19,7-2-13,5 2-22,1-4-14,4 1-8,0 6-62,5 2-179,13 54-235</inkml:trace>
  <inkml:trace contextRef="#ctx0" brushRef="#br0" timeOffset="4745.2714">3516 6389 1116,'0'0'234,"0"-3"-141,-1 3-19,1 0 11,0 0 5,1 3-43,-1-3-38,2 0-9,1 1-12,5-1 12,4-1 32,7 1 23,4-4-5,6-4-8,-4 5-24,3-1-13,-3 1-5,-2 3-9,-5 6 9,0-2-1,0 3-24,-2-5-50,-2-2-29,0-1-19,-6-8-88,-1-4-35,-11-50-202</inkml:trace>
  <inkml:trace contextRef="#ctx0" brushRef="#br0" timeOffset="5368.307">3438 6045 1024,'-7'-4'237,"1"2"-113,-1-2-67,2 4-1,2 0-1,1 2-17,1 2-38,-1 1-3,-3 9 1,-3 12-4,-3 10 5,3 12 0,-1 7 0,4 8 0,2 2 0,3-2 1,1 0 1,4-8-1,3 0 0,3-3 0,8-7 0,3-3-9,8-7 8,9-7 1,5-3 6,3-2-4,5-2 5,1-8 8,-6-3 44,-1-7-19,-2-6-10,-2-7 23,-4-3-19,-6-9-1,-3-4 2,-4-6-1,-6-5-4,-1-12-30,-8-6 0,-4-17-1,0-10-16,2-66-35,-12 99 37,-2-49 15,-4 16 0,-4 17 10,-6 11 8,-3 11 14,-4 9 7,-1 5-14,-9 3 2,-2 8-6,-9 5-14,-2 9-7,-4 4 0,3 0-2,3 7 2,8 1 0,4 6-2,10-2-11,4 6-43,4 1-43,8 3-90,1 2-42,-7 52-289</inkml:trace>
  <inkml:trace contextRef="#ctx0" brushRef="#br0" timeOffset="6712.3839">968 4873 614,'-3'-6'167,"1"0"-94,-2-9-23,-1 3 32,-1-4-7,0 0 11,-3 0-26,1 1-15,-2 1-2,-2 0-2,4 5 8,-4 0 1,1 8-19,1-2-20,2 6-11,-5 4-1,-2 1-5,0 4 6,-4 8-1,-2 0 0,-2 5 0,4-1 0,-2-1-8,5-2 8,2 3-5,-1 4 0,6 1-2,1 1-1,3 0 8,5 0-9,5-4 10,1-3-2,5-5-7,0-6-15,5-1 18,-2-7 6,0-4-8,6-4 8,4-6 26,0-4-26,3-9 40,1-8-22,-3-3-18,-1-7 0,-7 2 2,-6-4 7,-4 2-18,-7 3 9,-2 3-15,-1 10 28,-2 11-13,2 4 27,-1 8 16,3 3-43,-1 3-28,0 10 13,0 8 15,-3 6 0,2 2 0,-1 2 0,-2-2-7,3 5 5,-2 5 2,2 9 1,0 6 5,3 5 2,0 7 4,2 7 1,2 0 1,5 0-7,0-13 4,0-12-5,3-10-6,-5-14 5,3-8-4,-6-10 4,-1-3 1,-1-5 9,2-3-9,2-5-6,9-11-75,12-9-105,62-94-390</inkml:trace>
  <inkml:trace contextRef="#ctx0" brushRef="#br0" timeOffset="7036.4024">1185 5159 667,'0'8'147,"0"4"-120,2 13-15,1 6 13,1 9 58,6-3 8,1-6-26,4-3 4,1-10 7,1-6-5,-3-8-32,-1-7-8,-1-10 71,6-9 5,0-16-82,1-5-25,-3-2-52,-8-6 4,-8 10 19,-3 7 29,-7 9 14,-2 11 29,-5 8-1,1 6-22,-5 7-19,3 11-1,-3 6 0,4 4-6,7 2-32,16 5-271,91 10-333</inkml:trace>
  <inkml:trace contextRef="#ctx0" brushRef="#br0" timeOffset="7660.4381">3289 4940 1008,'0'-1'330,"4"1"-257,0-3-67,9 3 26,2-1 50,0 1-7,6-4-37,1 2-10,3 1-8,-2-2-8,-2 0-11,1 0 5,2-1-6,3 1-44,8 1-160,60-3-342</inkml:trace>
  <inkml:trace contextRef="#ctx0" brushRef="#br0" timeOffset="8213.4697">4009 4596 1067,'-5'-12'266,"0"2"-142,-4-17-35,-1 2-11,-2 3-15,0 7-39,-2 3-24,-3 6-3,-3 13-18,-3 5 1,-1 10 7,-1 11-4,6 5 7,2 3-1,6 6-2,6-2-1,5 0-16,5-6-28,3-6-17,3-15-9,2-4 36,-1-12 4,4-5 44,6-13 6,1-8 49,3-8-54,1-9 40,-1-4-38,-3-8-2,-3 0-1,0 6 42,-10 3 22,-4 13 37,-1 10 7,-2 8 19,-6 8-8,3 4-52,-1 2-58,-3 5-9,2 10-15,-2 12 14,-2 13-1,-2 17-4,1 11 6,0 9 0,2-3 0,2-2-1,1-11 2,0-5-1,-2-5 1,3-12-1,-1-4 1,4-9-1,-1-6-29,4-5-92,6-5-76,8-4-79,60-20-96</inkml:trace>
  <inkml:trace contextRef="#ctx0" brushRef="#br0" timeOffset="8510.4867">4288 5057 469,'0'13'132,"0"3"-23,0 13-10,4-7 23,-1 0 1,6-10-32,4-4 35,3-6 2,4-12 8,6-4-32,-1-13-59,-5-5-26,-3-3-7,-5 0-1,-8-3-2,-7 11-9,-5 4 1,-3 11 23,0 2 20,0 7 5,-3 7-35,-2 12-14,-1 2-1,-2 9-54,5 3-124,-15 52-185</inkml:trace>
  <inkml:trace contextRef="#ctx0" brushRef="#br0" timeOffset="10586.6055">1503 6549 520,'-4'-5'147,"-2"-4"-65,-1 0 38,-1 2 17,-1 3 22,4 1-15,3-1-50,2 4-43,2-3-27,-2 3-3,1-1 15,1 1-9,-2-2-12,2 2-3,-2 2-4,0-2-7,0 0-1,1 1-4,4 2-8,7 1 12,7 3 19,13-4 15,8 1 20,11-4 8,4-1-28,3-2-16,-3 3 3,-1 0-13,-3 0-7,-3 0 5,-6 4-5,-9-2-1,0 1 0,-1 0 1,2 1 5,3-1 11,6-3-4,8-3 4,5-1 10,-1 0-3,3-4-6,-7 1-5,-2-4-12,-3 3 1,-3 2 11,-1-1-6,-3 1-6,-1-1-1,-6 4 0,-6 3 0,3-4 0,-2 4 1,2 0-1,4 0 1,-1 4-1,3-4 1,-3-4 0,-4 4 0,-3 0 0,-5 0 0,0 0 1,-8 0-2,1 0 2,-3-3-1,1 3-1,2-1 0,2-2 1,3 2 0,-3-1-1,1 2-1,-3 0 0,-4 0-5,1 0 5,-1 2 0,-3-2 1,-3 0 0,6 0 0,-3 0 2,0-2-1,3 0 5,-2 2-4,0-1-1,-5 1 0,0 0 0,1-3 0,-3 3 6,0 0-6,-3 0-1,3 3 7,0-3-5,0 0-1,0 0-1,0 0-1,3 0-11,-2 0 3,1 0 9,1 0 0,1-3 0,-4 3-6,0 0-16,0 0-32,-4 0-50,-5 0-113,-51 6-503</inkml:trace>
  <inkml:trace contextRef="#ctx0" brushRef="#br0" timeOffset="14836.8486">1811 11520 777,'-4'-5'201,"0"0"-48,-3-2 7,1 5-11,1 0-8,1 0-45,2 2-35,2 0-16,-1 2-9,1-2-13,0 0-5,-3 2-12,3-2 3,-2 3-8,-1 2 1,-7 4 7,-2 12-9,-6 5-6,2 12 0,-2 4 0,1 9 6,1 8 0,3-2 0,-1 2-1,7 0 0,1-2 1,3 5-6,3-6 5,6 3 0,0-2 1,4 3-1,3 3 0,1 0 0,3 4 0,2-3 1,2-5 0,1-4 0,0-6 0,-1-8-1,3-2 1,0-1 0,1-7-1,-2-4 1,4-1 0,1-11 1,2-3-1,4-2 27,1-6-2,4-4 1,2-4-4,1-6 11,2-2-6,-2-3 0,-1-8-3,-5 2-1,-4-3-7,-2-6-1,1-2-4,-1-5-4,1-2 1,2-9-1,-3-4-5,-6-7 5,0 1 1,-8-4 11,-4-1-4,-6 1 3,-4 4 17,-4 0-10,-4 6 1,-3 3-7,-1-1-8,0-1-5,-6-4-5,2-1-1,1-1 1,-7 5 0,8-3-1,-3 4 0,0 6 0,0 5 0,1 0 1,-3 6-1,4 3 15,-4 7 0,3 1-2,-2 1-1,-1 3-4,0-2-7,2 6 0,-3 0 0,4 4 7,3-1-7,-1 5-1,0 0 0,3 1 1,0 2 0,-4-2 0,2 3 0,-3-4-1,-3 5 0,-1-2 0,-3 1 0,0-3 0,3 6 0,0-7 1,4 6-1,1-1 0,6 0 0,-1 2 0,1-2 0,3 2 0,-1 0 0,2 2-1,-4-2-7,5 2 7,-4 0-6,-3 2-1,-4 3 8,-5 0-2,4 1-5,1 2 1,1 3 5,1-3-7,3 1 2,-1-5 5,3 4-8,-2 0 3,1 2 5,-1-2 0,1 2-5,1-1 0,1-3 0,-2 3-4,4-2-7,-3-2-5,1 2 1,2-6 4,0 3 5,-1-2 6,-2 3 5,0-1 0,-4 0 0,2 7-1,-5-2 1,2-3 0,2 0 0,4 0 1,2-4-6,3-4 4,-2 1-5,2-1 7,0-1-1,2 1 1,-4 0-1,2 1 1,0-1 0,0 0 0,0 0-1,0 2 0,0-2-8,0 0-24,0 0-40,2 3-68,-1 3 0,2-1-42,1 3-149,5 6-179</inkml:trace>
  <inkml:trace contextRef="#ctx0" brushRef="#br0" timeOffset="15354.8782">1572 11293 870,'-1'0'178,"1"0"-98,-3 0 4,3 0 9,0 1-38,1-1-55,1 6-10,1 4 1,1 8 9,3 8 1,1 7 11,-1 5 4,4 6 13,-2 2-7,-3-2-4,0 0 3,-2 1-3,1-2-10,1-2 5,2-7 4,0-3-11,1-8-5,3-5 6,1-5 2,2-5 27,3-4 50,6-4 5,3-7-2,3-1-11,0-8-27,-1 0-21,-6-3-14,-1 5-8,-4-2-7,-7 7 8,-2 0-9,-5 2-7,-3 3-23,-1 2-41,0-2-109,0 0-184,6-13-746</inkml:trace>
  <inkml:trace contextRef="#ctx0" brushRef="#br0" timeOffset="16256.9298">2927 11061 1136,'-3'-4'259,"0"2"-164,-3-4-7,3 1 40,2 3 25,2-2-51,0 2-95,7-2-7,8-2-12,11-5 12,9 0 1,8 2 0,0-3 0,0 6 0,-8-2-1,-3 0-9,-3-4-57,-9 7-34,-6 0-8,-9 2-18,-6 3 0,-6 3-14,0 0 10,-10-1-104,2 2 54,-4 5 82,3-1 71,2 4 27,4-2 27,-2 0 38,4 2 31,1-3 13,0 5-2,2 3-19,4 0-7,4 7 3,2 2 18,4 6-15,4-1-13,-1 5-17,-2 0-27,1 0-11,-1-3-10,-3-1-1,-3-1-2,-4-5 0,-4-3 0,-3-1 0,-3-1 4,-3-5 1,1-1-5,0-3 0,-3-6-5,2 2 11,-1-8-4,2 0-1,4 0-6,4 0 5,0 0-5,6 0-1,-3 0 26,4-4-8,1 4-8,3-7-4,5 2 17,9-5-2,5-1-11,5-3 5,-1 6-14,-5 0 0,-2 2-1,-7 5 0,0-2 1,-1 2-2,-2 1-15,6-3-125,3 6-117,45 7-330</inkml:trace>
  <inkml:trace contextRef="#ctx0" brushRef="#br0" timeOffset="16414.9388">3607 11566 469,'-1'-2'836,"-1"-3"-657,-2-4-112,-1 3-28,3 1-39,-1 2-160,-11-1-610</inkml:trace>
  <inkml:trace contextRef="#ctx0" brushRef="#br0" timeOffset="17392.9948">2126 12155 777,'0'0'208,"0"0"-131,-2 3-50,4-3 10,-2 0 13,0 0-50,1 3-3,4 0-114,1 2-11,3-1-61,11 4-262</inkml:trace>
  <inkml:trace contextRef="#ctx0" brushRef="#br0" timeOffset="18346.0493">3242 12281 539,'0'0'298,"0"0"-167,0 2-103,0-2-20,0 4 35,0-4 14,0 3-34,-2 4-11,-2 6 10,-6 12 22,-6 7 2,1 8-13,-1 5-21,2-3-6,8-6-5,9-6 0,5-3-1,16-2-1,8 1-26,9-6-12,2 1 21,2-6-2,-5 0 7,-7-2 11,-9-3 1,-3 3 0,-12-4 1,-9 6 38,-4 3 44,-13 4-7,-4 5-30,-11 2-22,-2-3-19,0-7-4,8-7-172,-31-30-502</inkml:trace>
  <inkml:trace contextRef="#ctx0" brushRef="#br0" timeOffset="20169.1536">1110 9209 955,'-9'-16'128,"3"4"-52,-5-14-20,7 5-35,2 3-12,-1 2 6,3 1 0,0 0 1,3 4 5,-3 3 23,0 2 7,2 2 40,-2 4-23,0 0-52,1-1-16,4 2-13,6 2-7,8 7 13,7 2 7,7 8 0,7 9 1,1 7 8,6 2-8,6 1 7,-1-2 2,7-6-4,12-12 3,51-18 6,38-44 20,20-34-11,-62 30-21,-6 0 9,-12 8-11,-64 21 11,-2 8-12,-3 1 0,29-7-7,-8 15-7,-10 10 4,-8 8 4,-1 8 6,0 9-1,0 4 1,11 3 0,1 1 0,14-6 1,8-3-1,9-8 7,0-6-7,1-3 0,-6-7 11,-1-2-9,4-6-1,45-5-1,-80-3 0,42-11 1,-3-5 8,-13-7-3,-5-1-3,-13 5 3,-15 6-5,-18 12-1,-7 7-3,-7 1 3,-2 1 8,1 1-8,1 1-1,-2-3 0,4 1-22,1 1-22,7 1-97,47-15-357</inkml:trace>
  <inkml:trace contextRef="#ctx0" brushRef="#br0" timeOffset="22314.2763">5842 7230 73,'-5'-2'930,"3"0"-699,-3 1-83,3 1-40,2 0 15,0 0 24,0 0-19,2-3-49,0 3-35,1 0-44,8-6-8,9 2 8,10-4 9,10 0-8,1-3-1,-1 0 2,-3 0-2,-10 3-6,-4 0-11,-12 0 2,-2 4 2,-5 3-1,-4 1 7,0 0 7,0 1 0,0-1 2,-3 3 4,3-3-6,-1 1 0,-2 1-8,3 8-10,0 9 0,0 11 11,4 19 1,1 14 5,3 8 0,-1 6 0,2 7 1,-2 4 0,-2 2 9,1-6 0,-4 0 3,6-3-4,-5-11 4,0-6-6,-1-4 3,-2-9 4,-2 0 7,-2-10-1,-6-5-2,3-9 4,0-4 12,-1-7-2,-6-4 4,-5-8-10,-4-4-13,-10-4-3,-10-7-9,-1-4 0,-2-4 0,3-4-15,4-3-19,5-7-13,5-2-38,8-5-128,5-3-71,10-10-230,30-114-211</inkml:trace>
  <inkml:trace contextRef="#ctx0" brushRef="#br0" timeOffset="22661.2961">6118 7253 842,'6'-8'199,"4"-2"-80,14-3-83,6-1 18,1 5 37,2 2-8,-2 5-31,-5 6-23,-5 3-5,2 4-9,-3 2 4,1 3 4,-8-1 2,2 4 7,-3 0-8,-2 3-2,-3 3 8,-3 3-4,-6 5 7,-3 4 13,-6 1-4,-6 1 3,-2-4-1,-6 3-14,-2-5-6,-3-8-8,0 2-7,1-7-9,4-10-7,3-6-62,5-8-171,-9-45-326</inkml:trace>
  <inkml:trace contextRef="#ctx0" brushRef="#br0" timeOffset="23953.37">5752 7031 703,'-4'-3'257,"1"-3"-92,-4-6-11,4 2-4,-2-1-24,3-1-9,-2 2-12,1 2-25,1 4-29,1 0-15,-2 4-21,3 4-9,0-4-5,0 2-1,0-2 8,0 0-7,0 0 6,3 0-5,-2-2-1,3 2-1,5-5 0,11 0 0,12-4 39,17-2 2,15-6-7,12 1-14,-1 1-10,-2 7-8,0 4-1,-7 2 5,1 2 0,0 2-5,-6 0 0,-5 1-1,-5 0 1,-13-2 5,-5 2-6,-11-3 1,-7 0-1,-9 0 1,-6 0-1,0 0 1,0 0 6,0 0 2,0 0-8,0 0 0,0-3 7,0 3-2,0 0 0,0 0 0,0 0-5,0 0 0,0 0 0,0 0 0,0 0 5,0 0-6,0 0 1,0 0 0,0 0 1,0 0 4,0 0-6,-6-9 0,6 5 0,-4-4 0,3 5 0,-3 0 0,3 2 0,-2-1 2,-2 1 7,1-3 1,-4-1-2,-1-1-7,-1-6-1,-2 2 0,-5-1 0,2-4 0,-4 0 0,-2-5 0,-1-5 0,1-1 0,-3 3 1,4 2-1,4 5 1,2 4-1,6 6 0,5 5 0,0 1-1,3 0-5,0 0-3,0 1-1,0-1-5,0 3-2,1-2-7,4 3 2,7 3 21,9 8-5,14-1 5,10 1-4,9-4 5,0-1 9,-4 0-9,-6 2-1,-12 1 0,-6-1 1,-8-2-1,-11 4-5,-1-1 4,-4 5 1,-5 0 1,-6 6 0,-3 5 10,-8 1-1,-5 2-3,-2-2-6,-2 0 0,-7-3-23,-5 5-55,-7-5-108,8-2-154,-24 3-304</inkml:trace>
  <inkml:trace contextRef="#ctx0" brushRef="#br0" timeOffset="25737.4721">7093 7592 749,'-1'-3'262,"0"3"-103,-1-5 15,2 5-37,0 0 10,0 0-27,0 0-50,0 0-31,0 2-22,0-2-17,3 0 1,7 3-1,9-3 38,6 2 4,9-2-5,6 0-17,-1-5-4,0 3-10,0-2 2,1 1-7,-1-4 5,4 2-5,-4-3-1,1 1-30,-5 1-23,-7 6-14,-8 0-29,-10 3-48,-3 1-80,-11 5-143,-50 17-381</inkml:trace>
  <inkml:trace contextRef="#ctx0" brushRef="#br0" timeOffset="26071.4912">7066 8142 130,'-1'-1'1148,"1"1"-932,0-3-154,5 0-13,8-7 35,11 1 17,12-8-22,18-5-26,4 5-13,4-1-8,-8 8-17,-6 2-3,-8 4-11,-6 4 5,-4-2-5,-1 2 1,-4 0-1,-7 0 5,-9 0-5,-3-2 5,-2 2 5,-4 0-2,0 0-9,-3 0 0,3 0-16,-1 0-62,1 2-134,1 0-98,23-7-301</inkml:trace>
  <inkml:trace contextRef="#ctx0" brushRef="#br0" timeOffset="27788.5894">8684 7383 555,'-1'-8'216,"-2"2"-53,-4-9-23,0 4-19,0-3 2,-1 5 0,-3 1-49,-3 1-29,-3-2-14,-6 2 7,-1 2-4,-3 1-11,-3 3-14,3 2-8,-1 5-1,5 4-2,1 2 1,7 4-8,-1 3 7,5-1-5,1 7-2,2 5 3,2 8 5,0 8 1,3 5-1,3 3 1,2-2-1,3-5 1,2-4-1,2-9 0,3-11 1,0-5 0,12-8 1,2-8 0,9-10 26,7-10-9,2-7-7,3-8 1,-10-9-12,-4-3-9,-8-6 4,-8 0 5,-7-5 0,-2 2 0,-7 8 1,-2 8-1,-2 10 1,-4 11 9,5 10 13,-2 4-14,4 3-9,-1 6-15,-2 4-9,0 12 12,-4 11 10,1 8 2,0 9-1,-5 5 1,1 0-1,-1 8 0,-2 6 1,-2 4 0,2-1 0,2 1 1,-2-6-1,7-8 0,5-4 0,5-5 0,3-5 0,5-4 1,4-5-1,4-12-35,2-6-72,8-11-77,3-8-170,71-54-199</inkml:trace>
  <inkml:trace contextRef="#ctx0" brushRef="#br0" timeOffset="28105.6075">8966 8089 768,'-1'1'475,"-2"10"-415,1 4-47,1 11-12,2 5 15,4 1 23,5-2 14,3-4 4,1-7-2,2-6-10,-4-7-3,0-5-7,-1-6 8,1-7-42,2-10 37,-1-10-38,0-7-12,-9-4 4,-2 4 8,-6 6 15,-8 7-13,0 5 16,-6 11 27,-2 4-2,-4 9-28,-1 0-15,7 7-3,2 1-6,10 4-85,12 4-119,62 28-300</inkml:trace>
  <inkml:trace contextRef="#ctx0" brushRef="#br0" timeOffset="28721.6427">9825 7306 1270,'0'-1'239,"0"-2"-97,-1-1-80,1 4-34,0 2-28,0 4-6,1 10-12,3 15 18,-1 17 1,-3 16 17,-3 14 3,-3 8-8,-5 3-1,-1 4 5,-2-4-1,-2-6 19,6-12-10,4-10-10,2-11-14,9-9 0,4-11 0,12-6 8,9-14-8,21-9 70,10-11 1,12-9-24,2-7-18,-8 0 4,-4 5-7,-13-1 2,-11 13-7,-16 0-2,-5 4-10,-10 1-8,-6 4 5,-2 0 8,-2-2-6,0 2-3,1-3-6,-4-6-18,-2-7-108,0-7-150,-14-103-515</inkml:trace>
  <inkml:trace contextRef="#ctx0" brushRef="#br0" timeOffset="29387.6808">9443 6991 1200,'-3'-2'224,"-1"0"-118,0-4-34,4 6-27,1 4 29,1-4-17,10 2-39,7 3 27,18 3 37,16-2-8,16 0-25,51 0-14,14-6-5,5 0 1,-99 0-11,-2 0-7,-2 4-7,38-4-4,-3 0-1,-8 0 0,-6 0 5,-12-4-5,-9 0 0,-10 2 5,-17 0-4,-6 2 7,-6-4 12,-3-3 27,-6-11-38,-7-4-10,-6-6-15,-5-3-1,-1 4 5,2 0 5,5 5 0,2 6 0,4 7 0,2 0 0,8 5 0,1 4 5,4 0-11,3 0-3,3 0 3,4 4-29,3 5-2,16 4 25,6 9 7,11 4 11,1 0 1,-4 2 0,-7-2-1,-8 1 0,-2-5 0,-8-3-1,-6 4-1,-2-1 2,-7 2 0,-7 7 1,-5 2 5,-6 3 3,-9-1 2,-1-3-10,-2-5-1,-4-4-49,0-5-220,-62-6-587</inkml:trace>
  <inkml:trace contextRef="#ctx0" brushRef="#br0" timeOffset="30800.7617">2402 7412 1178,'0'0'247,"0"0"-92,0-1-68,0 1-3,0 0-29,0 1-43,0 3-12,7 5-16,-1 9 14,-1 8 2,3 7 0,-3 5 12,-2 5 0,-3 3 14,-3 2-1,-2 5 10,-1 6-22,-1 3-2,1-5-5,-1-9-5,5-11 6,2-15-7,2-9 0,2-6 0,5-3-9,2-2-11,6-4 20,10-5 16,8-5 2,5-6 28,2-1-13,-2-3-15,-4 5-7,-2-3-2,-8 6-9,-7 4 0,1 4 1,-10 2 0,-6 4-1,-1 0-14,-3 0 12,0 0 2,-3 0 15,3 0 0,0-1-5,0 1-10,-1-5-36,-2-4-104,-3-7-239,-21-35-332</inkml:trace>
  <inkml:trace contextRef="#ctx0" brushRef="#br0" timeOffset="31820.82">2142 7316 256,'0'0'174,"0"0"8,-1 0-13,1 0 2,1 0-19,-1 0-25,3 0-22,1 2 9,7-2 0,4-2-4,6 2-23,13-1-14,11-2-5,10-3-29,4 2-18,4 0-8,2 0-4,-5 4-8,-7 2 0,-5 0 0,-11 0 7,-10-2-7,-7 0 1,-13 0 4,-6 0 6,-1 0 13,-1-2 29,-3-2 3,1-4-28,-8-3-22,0-8-6,-2 2 0,-2-4-1,1 4-11,-2 2 2,-3 0 0,5 4 2,0 2-4,3 3 5,2 0 0,3 5 5,4 1 0,2 0-8,0 0-5,2 1-11,4 1-88,7 10 32,10-2 50,8 8 23,5-3 7,-3 1 1,-5-2 0,-4 1 0,-10-3-1,-3-2-8,-2 4 8,-6-5 0,-3 1 0,-3 2 1,-6 2 18,-10 9 24,-9 3-36,-7 2-6,-2-3-153,-47-2-358</inkml:trace>
  <inkml:trace contextRef="#ctx0" brushRef="#br0" timeOffset="35034.0038">3223 6522 474,'0'-3'233,"0"3"-100,0 0 26,-1 0 45,1-3-18,-3 3-51,0-1-40,-1-2-40,-1-1-7,1 0-9,-3 2-1,0 0-17,-2 1-6,0-2-3,0 3 6,-1 0-2,0 0 1,-4 3-1,-2-2-15,4 3 7,-6-4 4,4 0 4,0 0 4,-2 0 2,3-2 4,3 0-1,-3 2-13,3-1-4,-1-2-7,3 2 5,-1 1-5,-1 0 0,-1 1 1,1-1-1,-2 3-1,-6 0 0,2 0 1,-5 4-1,3-3 0,1 2 1,5-6 0,-1 4 0,1-4 0,-3 2 5,1-2-5,-3 2 6,2-2-5,-3 1 5,-3-1-5,3 3-1,-6-2 0,2 2-1,1 3 1,-1-5-1,2 1 1,4 0 0,-2 0-1,6 0 6,0-2-6,3 0-1,-3 3 1,0-2-1,2 2 1,-4-2 0,1 1 0,-2 2 1,-3-1-1,1 1 1,0-1 1,0-3-2,1 2 0,0-1 0,4 2 0,-2-2 1,2 1-1,0-2 0,1 3 0,1-3 1,1 0 5,-2-3-6,-1 3 1,-1-2 0,0-2 7,3 3 2,1-3-2,1 4-8,1-5 9,1 5-8,1-3 0,1 3-1,1 0 1,-3-4-1,3 2 0,-1 2 0,-1-1 0,0 1 0,-2-3 0,-2 3 0,0 0 0,-1 0 0,-1-1 1,1-2-1,1 3 0,0 0 0,3-2 1,0 2-1,-3-2 0,3 0 0,-1 2 0,1 0 0,0-2 0,0 2 0,-5-1 0,1 1 1,0-3-1,-2 3-1,1-3 1,0 3 0,0 0 0,3 0-1,-1 0 0,2 3 1,1-3 0,-2 0 0,0-3 0,-1 3 0,-2-3 0,0 3 0,4 0 0,-2 0 0,2 0 0,4 0 0,0 0-2,-1 3 1,-2-3-5,-1 0 5,-2 0 1,-1 0-8,-2-3 8,0 3-1,-1-1 0,-1-2-1,0 3 1,1 0-8,0 0 7,1 3-4,9-3 5,-1 1-7,2-1 1,-1 0 1,1 3 4,0-3 1,0 0-5,-2 0 5,-1 0 1,-1 0 1,-1-3-1,1 3 0,-2-1 1,1 1-1,1-3 0,3 3 1,0 0-1,0 0 0,1 0-1,1 0 1,0 3 0,1-3-1,-2 0 0,2 0-5,-2 1 6,2 2-8,-1-3 7,-1 3-4,0-3 4,2 0 1,0 0-1,0 0 1,0 3 0,-2-3 1,2 0-1,0 0 1,0 0-1,2-3 1,-2 3-1,0 3-1,0-3 1,-2 0 0,2 0 0,0-3 1,0 3 0,0 0-1,0 0 7,0 0-6,0 0-2,0 0 1,0 0-7,0 0 5,0 0 1,0 0-8,0 0-1,0 0-5,7-3-3,-7 3-9,2 0 4,-2 0 2,0-3 5,0 3-1,0 0-7,0 0-12,2 3-12,-2-3-18,1 0-1,-1 0-11,1 3 12,4 1-5,1 0-47,5 0-101,2-1-47,21-24-376</inkml:trace>
  <inkml:trace contextRef="#ctx0" brushRef="#br0" timeOffset="37920.1689">1796 6406 334,'-2'0'191,"2"0"-191,0 2-59,0 0 37,0-2 20,0 0-7,-3 2-34,2-2-32,-8 4-75</inkml:trace>
  <inkml:trace contextRef="#ctx0" brushRef="#br0" timeOffset="39006.231">1791 6231 579,'0'0'165,"0"0"-76,0 0 49,-1 0 33,1 0-23,0 0-46,0 0-40,0 0-28,0 0-19,-3 1-15,3-1 0,0 3 0,-2-2 0,-2 2 12,2-2 14,-2 6-11,-3 5 0,-1 5-3,-3 3 1,-2 6-1,1-4-10,0 4 4,-1-4-5,-2 2 0,0-2 0,-2-1 1,1-3-1,6-5 0,2-3 5,1-2-5,-2 0 5,3-2-4,-3-2 10,-1 4-3,-1-1 0,2-1-8,3-4 0,5 0 1,1-2-1,0 0-1,0 0 1,1 0-1,-1 0 1,0 0 1,0 0 4,0-2 1,0 2-1,0 0 2,0 0-7,-1 0 7,1 0-2,0 0-5,0 0 0,0 0 0,0 0-1,0 0-12,0 0 0,0 0-5,8 0 1,-6-2 7,0 4 2,2 0 7,2 3 1,2 2 5,2 4-6,2-2-1,2 2 1,2 3 0,4 4-1,1 2 1,3 4 1,-1-2 5,-1 4-5,-4 1-2,1-5 2,-4-2-1,0-1 1,-4-5 0,-1 0 5,-6-9-5,1-1 7,-4-1-7,0-3 5,1 1-6,0-1-11,4 0-142,7 0-159,28-25-337</inkml:trace>
  <inkml:trace contextRef="#ctx0" brushRef="#br0" timeOffset="41950.3994">1702 6538 78,'-2'-3'285,"1"2"-125,-2-5-49,0 3-27,0-6-10,1 1 11,0 0 8,0-2-22,0 3-7,0-2 19,1 2 4,-1 7 0,2-4-24,-2 4-29,2 0-22,0 0-12,0 0-12,0 0 0,2 0 3,-2 0 3,2 0 6,-1 0 5,3-3 6,5-2 19,1-9 63,7-1-47,6-12-7,-1-9-24,4 1-9,-3-4 2,-3 7-8,-4 6 0,-4 5 8,-4 7-7,-2 4-1,-4 7 0,-1 0-15,-1 3-12,-1 3 5,-1-2-10,-1 1-2,0 7 2,-3 4 10,-4 10 22,-7 11 1,-5 6 5,-2 2-4,-1 0-1,1-6 0,-1-8 1,1-2-1,0-5 1,2-5-1,7-2 7,3-6-2,7-1 7,1-7 11,4 0 5,1-1-2,2-2-6,0 0 0,2-4-14,2 1-7,5-7-15,6-9-22,4-1 37,1 0 0,-2 5-12,-4 2-3,-6 5-18,-3 4 15,-4 1 16,0 5-4,-4 1-3,0 0-16,-4 4-5,1-3-23,0 5 53,-3 6 1,-3 5 5,-7 8 1,-5 2-6,-2-2 1,1 1-1,-2-3 5,8-7-4,2 0-1,1-7 5,5-1-5,3-3 0,0-2 5,2 1-5,2-4 6,-2 3-7,3-3 0,-2 1 1,1 2-1,1-3-1,-2 1 1,2-1-1,0 0-1,2 2-7,-1-2-4,2 2-13,3 2 16,3 6 9,0-3 1,4 1 7,-2 9-6,4-4 9,2 2-9,0 2 7,2 3 0,5-2-7,-1 3 15,2 0 2,5-2-1,1-2 7,-1-2-6,0-6-5,-3 1-2,-8-5 2,-8-1-4,-5-1 0,-3-3 6,-6 0 26,3 0 13,-2 0-2,2 0-16,-1 0-21,1 0-15,-2 0 0,2 0-49,0 0-77,0-4-69,2-30-630</inkml:trace>
  <inkml:trace contextRef="#ctx0" brushRef="#br0" timeOffset="43325.478">5828 8749 721,'0'-3'106,"2"3"-94,1-1-12,7 2-9,-2 2 9,0-1-1,-1 2 0,0 4 1,-1-2 0,0 2-18,2 6-95,16 30-127</inkml:trace>
  <inkml:trace contextRef="#ctx0" brushRef="#br0" timeOffset="43535.49">6224 9116 1108,'-6'-4'129,"3"0"-129,-2 0-266,0-1-569</inkml:trace>
  <inkml:trace contextRef="#ctx0" brushRef="#br0" timeOffset="44284.5329">5963 8910 929,'-3'-14'140,"-1"5"-85,-1-8-55,-1 10-63,-3 4-84,0 3 14,-1 3 58,1 3-12,1 2 1,5 1-8,1 4-2,0-3 63,0-1 27,1-5 6,1-1 28,-1-2 82,1-2 31,0 1-17,0-3-2,1-1 13,-1 4-24,1-2-45,4 0-42,7 0-17,14-4-6,17-1 10,22-5-1,60-9 10,31-4 1,19 8 0,-52 17-5,-4 8-5,-9 7-11,-4 7 9,18-5-8,17-7 0,24-4 0,-11-3 0,7-6 0,8 3-1,-5 10 0,-23-10-69,-13 2 35,-7-2-103,-10 0 5,10-8 32,-20-5 35,5-10 40,0-1 2,0 6 23,-12 5-9,-12 7-48,-46 3 10,-8 6-23,-2-2 44,26 1 25,-3 4 1,-4 0 1,9-2 53,8-4 42,50-6 2,-72 2-17,38-4-29,-11 0-7,-15 1 15,-17-1-7,-14 5-16,-12 2-2,-6 1-11,-6-3 3,-6 0-27,-15 3-131,-103-6-173</inkml:trace>
  <inkml:trace contextRef="#ctx0" brushRef="#br0" timeOffset="45329.5927">1246 14560 513,'-4'2'15,"3"1"-15,-1 7-192,-5 1 87,1 3 42,3 1 63,0-4 19,3 1 32,3-2-51,6 17-139</inkml:trace>
  <inkml:trace contextRef="#ctx0" brushRef="#br0" timeOffset="45533.6043">1680 14791 382,'5'10'98,"3"-2"-71,7 8-18,7 9-9,11-1-35,9 1-22,92 20-80</inkml:trace>
  <inkml:trace contextRef="#ctx0" brushRef="#br0" timeOffset="45728.6155">3019 14868 506,'0'1'109,"-1"-1"-65,1 0-38,1 0-6,2 2-86,18-4-77</inkml:trace>
  <inkml:trace contextRef="#ctx0" brushRef="#br0" timeOffset="48137.7533">5951 12836 695,'-5'-4'450,"4"3"-288,-4-6-93,4 7-42,1 4 1,0-4 31,0 0-10,0 3-28,4-2-21,-1 9 0,7 2 0,4 8 10,-1 12 1,3 8 1,-8 9 6,-3 11 1,-10 5-1,-2 8-4,-5-5 1,0-3-3,-4-15-5,5-13-1,5-18-4,2-13 16,4-2 10,0-10 4,1-6-3,2-12-29,7-22-75,7-18 21,5-13 30,8-2 22,3 6 2,0 7 0,-2 9 6,-2 13 8,-10 5 7,2 12-9,-9 8-5,0 7 5,-2 5-3,-5 4-8,1 6-1,3 4 0,0 1 1,5 6 14,0 9 12,0 6 8,3 9-14,-4 11-5,-2 6-2,-6 6-4,-4 1-1,-1-1-4,0-10-5,0-16-8,0-13 7,3-14-8,-3-8 9,0-4 16,6-8-16,2-11-20,8-23-11,6-16 31,3-7-2,5-3 2,1 6 0,-4 10 1,3 8 0,-4 13 0,-5 9-1,-6 8-1,-2 11-13,-5 7 1,0 4-1,-1 4 1,5 10 13,-1 4 16,0 12 10,4 14 2,0 8-2,-5 4-7,1 2-8,-5 2-1,1-6 2,-6-6-6,1-10-6,-4-4-1,1-12-30,-3-4-58,1-8-46,-1-8-16,0-6 13,-32-32-405</inkml:trace>
  <inkml:trace contextRef="#ctx0" brushRef="#br0" timeOffset="48962.8005">5724 12475 773,'-9'-1'138,"2"-2"-61,-5-1-22,7 4 46,2 0 32,3-1-5,2 1-28,-1-2-31,1 2-27,-1 0-6,2-1 6,5 1 20,11 1-5,9-1-9,11 0-3,13-1 0,8-3 4,10-3 1,45-5-20,12-8-9,10-3-8,-45 9-1,-8 4-10,-48 8-1,-3 2 5,-1 0-5,32 2 0,-11 0-1,-5 6 0,-9-2 1,-4-2-1,-5-3 1,0-2 0,-5-3 0,-3 0 0,-3-1 5,-6 0-5,-7 1 0,-3 3 11,-4-2 2,-1-1 4,-3-8 9,-3-7-8,-6-7-13,-7-4-6,-6 0 0,-1 2-6,-2 0-3,-6 2-4,1-3-2,0 3 4,4 0 10,3 4-7,9 7 8,6 5 0,6 6 0,5 4 0,2 0-1,0 0-9,2 0-2,1 0-3,7 4-5,5 5 13,11 2 6,6 8 1,4 0 0,2 3 0,0 4 0,-4 1-1,1 1 1,-5 1-1,-3 3 0,-8-7 0,-5 4 0,-7-3 0,-3 2 0,-5 0 0,-9 4-5,-8 6-11,-11 4-23,-13 8-19,-2-5-101,-3-4-131,-33 7-285</inkml:trace>
  <inkml:trace contextRef="#ctx0" brushRef="#br0" timeOffset="54264.1037">7382 12831 572,'-4'-3'191,"3"3"-53,-3-7 27,-1 5-24,2-4-20,-1 2-16,2 0-16,1 2-52,1 0-25,0 2-12,0 0 0,1 0-1,-1 0 1,0 0 1,0 0 24,0 0 29,0 0 20,-1 0 17,2 0-7,-1 0-12,2-2-21,-1 2-19,2 0-16,5-2-15,7-5 26,10-2-9,8-1-9,7-3-7,1 1-2,-1 4 0,-3 2 1,-3 2 0,-2 2-1,-7 2 0,0 0 0,-7 2 0,0 2-1,-6-1-7,-2 0-5,-2 1-16,1 0-25,-1-1-46,-1 0-121,-1 0-88,-9 7-282</inkml:trace>
  <inkml:trace contextRef="#ctx0" brushRef="#br0" timeOffset="54639.1251">7382 13219 824,'0'0'174,"-2"0"-109,2 0-49,0 0 38,0 0 81,0 0-4,2 1-55,-1-2-10,1 1 30,1 0-25,3 0-43,10 3 25,9 0 28,14-2-15,10 1-15,10-2-15,3 0-17,-5 2-1,0 6-1,-7 3-8,-5 0-3,-9 4-5,-5-3-1,-7-2 2,-6-6-2,-9 2 6,-3-6-4,-6 0-2,0-2-26,0-2-46,-3 0-100,-18-33-385</inkml:trace>
  <inkml:trace contextRef="#ctx0" brushRef="#br0" timeOffset="55242.1596">8386 12645 1263,'0'-3'210,"-2"3"-147,2 0-49,2 0-7,-2 0 70,1 0 22,2 0-72,8 0-20,8 3 38,8-3 15,10 3-19,5-3-17,1 1-15,-2 1-2,2-1 1,-4 3-8,-3-2 0,-8-2 0,-3 2-32,-9-1-83,-5 3-74,-5 1 7,-6-1-62,-8-3-44,-35 7-29</inkml:trace>
  <inkml:trace contextRef="#ctx0" brushRef="#br0" timeOffset="55758.1891">8623 12716 852,'-2'0'252,"1"3"-178,-1 2-61,2-1 4,2 10 65,2 2 25,9 7 17,3 10-25,3 4-40,-1-1-20,-3 2-17,-6-4-8,0-2 2,-6 2-2,-4 0-1,-7 4-1,-7 1 6,-7 6-3,-7-1-9,-1-5 0,5-6-6,4-8 0,5-5-15,4-8-1,3-5 4,3-1 0,6-4 4,-3-4 8,0-4 10,-3 3-9,-3-5 8,0 0-7,3 2-1,3 0 10,0 2 4,3 4 25,2-2 8,1 2-34,3 0-13,10-4-1,10-2 33,11-1 3,9-3-3,0 3-8,-4 2-4,-6 1 3,-5 0-6,-6 2-6,-7 1-10,-4-4-1,-5 5 0,-3 0 1,-1 0-1,-3 0-1,-2 5 1,0-5-1,-2 0-25,2 0-56,2 0-156,4 1-127,26-7-314</inkml:trace>
  <inkml:trace contextRef="#ctx0" brushRef="#br0" timeOffset="56032.2048">9315 12925 1522,'0'0'243,"0"0"-156,0 0-87,0 0-7,3 0 7,-2 0-2,3 0-20,-1 3 22,6 1 6,1 4 1,0 1-1,-1 3-6,-1 0-85,0-2-110,2 7-186,6 13-420</inkml:trace>
  <inkml:trace contextRef="#ctx0" brushRef="#br0" timeOffset="56500.2316">9836 12597 369,'-7'-10'782,"-1"6"-630,-8-12-112,5 9-25,1-1-6,-5-2 99,2 3-55,2 4-31,-8 5-13,2 2 0,-2 9 0,-3 1 0,-1 8 0,5 2-3,0 7-4,3 1-2,5-1 0,8 0-1,5 2-12,9-3-2,6-1 15,6-9 0,5 1 0,2-3 25,1-2-10,1-1-13,-3 3-2,-1 1 7,-5-1-6,-8 2-2,-1-3 0,-8 1 1,-1-2 6,-6 2 4,-4 1 22,-10 4 14,-12 7-1,-16 10-21,-9 2-9,-7-2-5,7-9-10,12-11-100,15-17-103,20-68-565</inkml:trace>
  <inkml:trace contextRef="#ctx0" brushRef="#br0" timeOffset="57073.2644">10402 12855 1276,'0'0'250,"2"0"-229,6 0-21,8 0 0,7-1 17,11 1 28,12-6-5,11 0-19,-1-8-3,-2-4-10,-8-2 20,-10 1 8,-12-3 6,-12 5-10,-7 1-7,-8 1-5,-3-3 4,-3-1-17,-10-3-7,-2-4-30,-5 0-5,-4 0 13,0 7 10,-6 2 4,1 8 3,2 5 4,3 4-4,2 7 5,1 5-1,4 9-11,0 5 4,2 12 3,0 7 5,1 7 8,4 7 1,4 1 0,5 4 13,7-1 4,3-3 16,4-1-20,6-6-5,4-6-2,4-6-15,5-7 1,4-7 13,3-9-14,8-6-114,8-9-87,-1-9-284,65-44-292</inkml:trace>
  <inkml:trace contextRef="#ctx0" brushRef="#br0" timeOffset="57485.2879">10991 13032 1276,'2'4'184,"-2"4"-155,1 13-17,0 7-2,-1 11 44,-2 6 3,-4 4-9,-4 4-3,-2-2-16,0-2-5,2-12-17,6-8 4,2-16-11,4-6 0,-1-7 11,2-7 10,6-9-21,8-16-41,3-20-86,8-15-34,2-2 19,-6 7 97,-1 16 45,-9 17 12,-4 14 45,-6 7 8,-2 8-14,-1 3-18,1-1-12,1 12 25,4 5 43,-1 11-44,0 14-18,-1 8-6,-3 9 7,-2 1-14,0 2-1,0-6-13,0-8-72,2-6-84,-2-16-60,3-11-116,-10-27-132</inkml:trace>
  <inkml:trace contextRef="#ctx0" brushRef="#br0" timeOffset="58229.3305">10048 12297 342,'-2'-4'457,"2"1"-238,0-4-75,0 5-11,2 1 5,-2-2-16,8 2-41,2-5-12,5 1-5,5-1 1,7-1-7,1 3-11,11-2 4,15-4-6,10-2-17,53-8-1,-77 15 3,40-7-15,-9 9-1,-7 0-8,-6 3-5,-3 3 0,-7-2-1,-4 1 1,-6-4 7,-10 2-7,-11-1-1,-5-2 9,-9 3 0,-4-1-3,-3-2 2,-6-9 25,-5-7-26,-4-4-7,-8-9 0,0 3-6,-6-1 6,-1-4-1,4 4-5,7 1 5,1 6 1,9 8 0,7 7 0,3 4 1,3 4-1,3-2-15,0 2-12,5 4-13,11 6 40,7 5 0,15 8 6,4 7-6,-1 5 0,-2 3-6,-9 3 5,-11-1 0,-6-4-5,-13 4 4,-3-3 2,-7-4 7,-6-1-7,-4-3-36,-2 3-138,-39 32-306</inkml:trace>
  <inkml:trace contextRef="#ctx0" brushRef="#br0" timeOffset="60706.4722">2224 12050 204,'0'0'130,"0"0"-73,-3 0-6,2 2 11,1-2-4,-3-2 14,3 2 21,0 2 29,-4-2 16,1 0-35,-2 0-67,-3 2-25,2 0-11,0 3-49,2 4-76,1-4 17,0-1 35,1 0 38,1-4 35,-4 0 45,-1 0-6,-6 4-24,-2-1-7,-8 8-8,0 2 0,-3 5 0,1 0-9,4 1 3,7-8 6,3-4 0,5 0 0,3-6 6,0 1 22,2-2 22,-3 0 13,3 0 4,0 0-4,0 0-4,3 0-1,-1-2 7,-1 1-29,0 1-20,1-4-2,-2 1-14,4-1 1,2 1 22,6-1 10,3-1-15,2-2 0,3-2-6,6 4-12,2 0-1,5-2 1,4 4 15,1-4-14,3 1 7,0 0-2,0 0-6,-1-3 6,4-2 20,5 0-16,-1-1 2,6-1-6,-4 4-6,3-1 9,0-1-9,2 3 0,-1-2 1,-1 1 7,-4-1-7,-4 2-1,-9 0 1,-7-2 0,-14 7 1,-1 1-2,-10 2-5,-2 0-16,-2 2 10,0-2 11,0 0 9,0-2 2,0 4-11,0-2 6,1-2-5,-1 2 0,1 0 0,1-2-1,0 2 9,-1-2-9,0 2 6,-2 2-4,0-2 10,-1 2-3,0-2 7,2 2 7,-1-2 8,1 0 5,-1-2 9,1 0-9,-2 0-16,-1-1-13,-3-4-6,-3-7 0,0 1-1,-6-5 0,-3 2 1,-3-2-1,-3 0 11,-1-2 13,-1 1-6,-1 2-2,3-1-2,1 7-1,8 0-2,5 2-4,4 7-6,3 0-1,3 1-8,1 2-15,2 1-25,3 4-24,7 8 24,6 1 17,0 9 16,11 5-12,-6-3 19,4-1 7,-7-5 1,0-2 0,-9-7-1,-2 1 0,-2-2-15,-5-4-17,-2 0 32,-2 1 1,-4 9 6,-7 1 13,-6 11-4,-9 3-15,-1 7 0,-6-3-62,1 0-124,9-7-144,-9-9-443</inkml:trace>
  <inkml:trace contextRef="#ctx0" brushRef="#br0" timeOffset="61786.5339">3713 11997 710,'-3'0'143,"-1"-4"-106,-2-2-20,1 2 1,-1-2 51,4 0-30,-2 2-18,-2 2-8,5 1 22,1 1 1,0 1-14,-3-1-11,6 0-11,-2-1-1,6-2-40,2 3 5,5-1 36,13-5 41,9 0-22,5-10 5,0 0-10,-5 0-13,-2 1 10,-7 0 1,-10 1-6,-4 0 9,-7 0-3,-2-2-11,-4-2-1,-4-5-4,-1 1 3,-4-1-33,-3 1 34,-1 5 8,-4 3 5,0 6-2,0 4-7,-4 6-4,-4 5-1,0 8 1,-4 9-1,1 3 0,-4 8 0,7 1-5,2 6 5,1-4-1,9 0-5,4-2-7,6 0 7,4 3-4,8-2-1,4-5 11,1-5 1,6-1 3,0-7-2,3-2 1,-4-8 8,7-8-10,2-6-10,2-11-29,7-6-140,59-63-321</inkml:trace>
  <inkml:trace contextRef="#ctx0" brushRef="#br0" timeOffset="62185.5568">4105 11911 267,'5'9'109,"-1"5"-4,3 10 3,3 8-31,-3 0 2,0 2-16,-4 3-24,-1-2-1,-4 2-11,-5-7-6,4-11-8,0-5 2,2-10 50,1-4 47,0-12-100,1-5-12,5-15-133,11-11 23,2-9 77,4 0-40,-3 7 35,2 8 38,-12 14 2,-1 8 26,-8 8 14,3 7-42,-4 6 0,3 3 0,3 7 2,0 10 29,4 3 17,-2 7-1,1 1-25,0 0-11,-1-2-5,-1-2-6,-1-7-18,-4-9-99,-4-7-97,-22-18-58</inkml:trace>
  <inkml:trace contextRef="#ctx0" brushRef="#br0" timeOffset="62980.6022">3496 11815 537,'0'0'144,"0"-3"-57,0 2 69,0-3 62,-4 0-32,4-2-45,0-2-42,4 0-24,-4-2-36,2 3-30,2-2-9,-4 3 0,4-1-3,2 3-7,3-2 10,8 0-2,10-2 8,11-10 0,12-2-5,7-5 0,4-2 5,-1 3-5,-3 1-1,-4 7 1,-8 1 0,-4 7-1,-11-2 0,0 10 0,-10-4 0,-1 4 0,-4 0 0,3 0 0,-3 0 0,3 0 1,-2-7 5,-4 4-5,0 0 7,-5 0-2,-4 0 4,-3 0 1,-4 1-11,-6-3 0,0-7 15,-8 2-1,-8 0-8,-4-2-6,3 3 0,-7-1 1,4 2-1,4-1 0,2-1 1,6 2 5,7 1-6,7 3 1,4 1-1,1 3-22,1 0-32,4 0-27,4 3 48,2 6 24,5 1 8,5 1 1,3 4-1,1-1 1,2 1 0,-3-2 0,1 7 0,-2-5 0,-4 1 0,-2 0-1,-4-1-12,-8-1-10,-6 3 23,-2 2 0,-9 4-29,-9 6-73,-59 48-195</inkml:trace>
  <inkml:trace contextRef="#ctx0" brushRef="#br0" timeOffset="67841.8803">13797 5212 1153,'-1'-4'168,"-1"4"-73,2-7-70,0 7-25,0 3-16,0-3-1,2 4-4,6 3 8,3 4 13,8 8 12,11 3 3,6 7 3,6 1 0,3 4-8,4 0 4,3-4-7,8-3 13,2-5-7,7-9 4,4-11-2,48-11 6,26-29-12,28-30 1,-55 17-2,-7 3-7,-31 2 10,-48 30-11,-4 2 6,-4 5-6,24-13 0,-7 15-6,-8 8-3,-6 9-3,-1 9 2,0 3 9,3 7 0,7-3 1,2-1 1,12-5 7,11-8 1,54-12 0,37-26 7,32-23 19,-54 15-16,-5-4-5,-10 2-8,1 1 6,9 3-12,2 3 1,-1 12 5,-8 1-6,-5 14 0,-2 4-1,1 7 0,6-1 0,-13 3 1,-2-1 0,1 0 0,-1 3 0,0-1 1,-6-1 5,0 1-5,-5 9 5,2-9-5,-1 6-1,10-3 2,0 6-1,2-4 1,-10 2-1,4 0-1,0 2 0,-4-6 1,-6-1 0,0-2 0,-4 2-1,-50-9 6,1 3-6,-2-1-1,36 7 1,-1 2-1,1-1 0,50 12-4,10 5 5,-2-2 1,-90-22 0,-2-1-1,0-2 2,37 7 3,-3-4-5,1 1 0,-2-4 8,-1-4-2,-2-2 3,2-2 4,-6-6-1,3 1-4,-1 0-7,1 2 0,0 2-1,5 3 0,-2 2 0,-4 1-5,-1-2 5,-5-2 1,0-4 6,-5 0-6,-2-4-1,-2 3 1,6-3 0,1 0 5,6 4-5,2 0-1,2 2 1,-9 1 5,-1 9-5,-8-1 0,-2 2-1,-5 4 6,-2-3-5,-4-4-1,-1-3 2,-4-2 5,-4-3-1,2-4-4,-5-3 7,-3 0 3,-4-4-11,-4 3-1,-8 2-6,-11 1-133,-83-20-346</inkml:trace>
  <inkml:trace contextRef="#ctx0" brushRef="#br0" timeOffset="72473.1452">5859 8757 955,'-4'-7'164,"1"2"-20,-3-5 33,5 3-60,-1 4-57,2 3-41,2 3-19,2 1-27,4 6 15,10 3 11,7 9 1,11 0 0,4 3 2,8-2 4,2 0 1,4-6 2,2 1-8,0-5 11,4 1-10,13-4 4,52-4 0,34-19 4,11-20-4,-75 0 3,-4 2-9,0-5-18,-9 9 18,-45 21-1,-5 4 1,-4 4-1,26 4-8,-14 9-3,-12 13 4,-4 5 7,-7 3 1,4 2-6,5-6 6,13-6 2,22-16 7,71-26 13,63-51-2,30-34-10,-92 30-4,-10 3-6,-14 16 0,-18 18 3,-55 27 8,-8 3-11,-3 4 0,26 2-2,-11 10-9,-4 11 11,2 6 0,7 5 2,11-1-1,14 3 0,55 9 1,24-10-1,-13-11 5,-99-19-5,-2 5-1,-3-5 0,31 6 0,0 3 6,-3-6 9,8-2-6,1-5-9,1-2 8,-8-5-4,-15 2-2,-8-4 2,-15 5-3,-10 2-1,-9-2 0,-5 3-7,-5 0-62,-5 0-122,-33-3-631</inkml:trace>
  <inkml:trace contextRef="#ctx0" brushRef="#br0" timeOffset="73383.1972">14576 6489 640,'-2'-6'125,"2"2"1,-3-5 16,2-1-2,1 3 19,0 1-17,0-2-22,0 7-34,0 1-34,0 1-37,-3 1-15,3 1-19,0 4 1,0-2 9,0 6 8,0 7 1,0 1 8,-6 5 11,-2 4 11,-6 2-13,-3 3 4,-7 1-5,-4 5-2,1-3-2,-3-1-2,-1-7-10,9-1 0,2-7-43,7-11-20,5-3-29,5-4-55,5-6-123,10-48-640</inkml:trace>
  <inkml:trace contextRef="#ctx0" brushRef="#br0" timeOffset="73675.2139">14756 6351 1230,'0'2'146,"0"-2"-142,3 4-4,-3 2 0,6 5 0,-1 5 16,8 4 13,1 6 1,8 1 0,3 0-6,8 2 6,5-3 3,0-4-3,-1 1 3,-4-1-20,-3-6-7,-5 0 0,-6-7-6,-2-1 0,-5 1-55,0-4-64,-6-3-98,-1 0-80,-5 8-59</inkml:trace>
  <inkml:trace contextRef="#ctx0" brushRef="#br0" timeOffset="73931.2286">14612 6799 731,'-2'0'189,"0"0"-93,0-1-54,2 2 11,1-1 77,2-1 38,8 1-99,11 0 24,17-7 9,14 2-37,4-7-31,3 1-25,-5-1-9,-11 6-18,-15 4-130,-11 2-94,-16 3-244,-56 22-52</inkml:trace>
  <inkml:trace contextRef="#ctx0" brushRef="#br0" timeOffset="74299.2496">14780 6902 742,'0'16'87,"3"2"-6,-3 16 7,3-2 4,0-3-11,-1-7 10,-1-8-35,2-4-29,-3-6-8,4-8 10,1 1 38,7-8-26,10-11-14,10-5 6,5-6-21,0 3-11,-7 10 4,-3 7-5,-8 9-7,-1 5-17,2 9 15,2 5 9,-1 6 9,3 5 0,-3-3 0,-5 1-1,-4-5-2,-6-9-5,-6 0 0,-2-6 28,-9 0 110,-12 5-28,-11 5-58,-12 4-35,-3-5-9,5-1-9,10-8-21,13-6-80,12-6-89,33-56-358</inkml:trace>
  <inkml:trace contextRef="#ctx0" brushRef="#br0" timeOffset="74725.274">15459 6416 1214,'6'-6'207,"4"2"-142,10-6-41,5 3 10,5 3 37,0 3 5,-5 1-28,3 1-25,0 0-11,1 3-3,1-2-2,-3 2-5,-2-1-1,-1-2 0,-5 3-1,0 0-8,-5 4-21,-4 2-26,-3 3-8,-4 1 19,-3 0 32,-2 4 12,-2 1 0,2 3 12,-4 5 8,0 12 8,-2 7 5,0 8 2,-1 7-5,1 10-8,3 11 1,2 6 5,1 4 14,1-1-22,1-8-5,0-12-9,0-16 0,0-16-5,0-19 10,-2-14 5,1-7 22,-5-17 38,-7-19-76,-1-19-168,-2-32-129,-9-248-293</inkml:trace>
  <inkml:trace contextRef="#ctx0" brushRef="#br0" timeOffset="74951.2869">15772 6039 842,'0'0'243,"-1"0"-104,-1 0-80,1 6-37,-2 6-20,-2 20 10,0 16 31,-6 17 4,2 13-5,-3 5-6,-10-5 10,-2 3-7,-9-3-16,-3-3-7,2-5-16,2-7-18,6-4-72,15-14-195,41 17-259</inkml:trace>
  <inkml:trace contextRef="#ctx0" brushRef="#br0" timeOffset="75162.299">16375 6473 1139,'5'-6'227,"4"6"-145,9-7-23,6 2 50,8 0 1,10-6-16,14 4-41,9-3-31,6-2-8,0 2-13,-5-1-1,-13 2-37,-12 6-142,-18 10-199,-36 43-213</inkml:trace>
  <inkml:trace contextRef="#ctx0" brushRef="#br0" timeOffset="75367.3107">16409 6863 836,'2'0'344,"0"2"-289,2 0-43,12 0 125,4-2 89,13-4-8,14-6-77,8 1-69,9-3-42,-4-2-18,1 0-11,-4 6-1,-5-4-26,1 3-84,-5 5-152,-2-2-244,58-23-182</inkml:trace>
  <inkml:trace contextRef="#ctx0" brushRef="#br0" timeOffset="76054.35">17630 6239 908,'0'-3'378,"0"2"-238,-3 1-101,2 1-39,-2 8-33,-4 16 18,-5 17 15,-5 13 0,-1 14 13,3 7 11,6-5 0,4-5 3,12-10-16,6-14 29,11-12 17,8-9 15,10-17 5,14-15-20,11-11-8,4-16-41,2-10 19,-7-7-18,-10 1 1,-8-8-10,-18-3 0,-13-8 0,-17-1 2,-14 5 11,-19 5 13,-10 12 4,-6 12-9,-3 14-8,3 14 2,11 9-15,5 8-4,3 13-4,1 14 2,5 14-15,-1 18-94,5 13-110,4 4-90,26 77-352</inkml:trace>
  <inkml:trace contextRef="#ctx0" brushRef="#br0" timeOffset="76208.3588">18664 6692 591,'-3'0'909,"1"0"-909,-5-2-23,-6 2-293,-39 0-194</inkml:trace>
  <inkml:trace contextRef="#ctx0" brushRef="#br0" timeOffset="77534.4347">14240 8745 1108,'-2'0'232,"2"1"-151,-1 3-81,-2 9-1,-1 7-6,-7 13 7,-1 14 7,-4 12 1,0 12 2,0 3-1,0 10 5,1-3-5,0 2-3,3-5 0,-2-6-5,0-5 6,1-9-6,-1-12-1,7-11-21,2-13-87,5-13-43,5-9 2,1-11 40,6-14-58,35-109-395</inkml:trace>
  <inkml:trace contextRef="#ctx0" brushRef="#br0" timeOffset="78097.4669">14245 8865 705,'0'-5'207,"0"-1"-9,0-2-45,0 6-45,2 2-34,-2 0-28,5 2-31,4 3-14,10 9 17,4 4 8,7 8-2,0 5-8,2 12 25,-6 9 35,-1 6 19,-7 8-19,-3 3-38,-2 0-13,-4-3-10,2-4-13,2-10 4,-2-13 4,-3-13-4,-4-11-5,-1-9 1,-1-6 8,0-2 8,2-8-3,7-9 8,4-26-23,12-24 0,22-72-47,6-32-35,-40 123 2,-2 2 41,9-40 26,-5 20 13,-5 19 1,-8 19 23,-1 10 21,-1 15 18,-2 4-30,0 2-33,0 4-6,4 15-19,7 10 25,2 19 4,1 17 8,7 17-4,-5 8 5,13 63 5,-10 8-7,-15-113 1,-2-2 1,5 50 7,-4-11-8,0-11-6,-2-10-6,1-20 8,0-14-8,1-10-21,-3-9-38,1-7-49,-1-12-9,-1-10-130,-13-99-602</inkml:trace>
  <inkml:trace contextRef="#ctx0" brushRef="#br0" timeOffset="78969.5168">13924 8479 821,'-5'-2'214,"1"2"-104,-2-4 5,4 4-7,-1 4-4,6-4-4,-1 0-17,1 2-19,7 2-1,11 2 50,10-2-16,11-3-37,12-2-21,10-7-7,9-4-10,62-5-4,21-5-6,4-1-3,-57 12-8,4-2 0,-10-7 0,-3 8 1,-56 4-1,-3 6 4,-2-2-5,29 3 0,-12 1-1,-13 1 1,-11 2 0,-11 0 0,-2 1 0,-11-4 0,-1 0 0,-1 0 0,0 0 9,-1-4 0,-1 4 2,-3-6-4,-1-3-7,-4-12-10,-6-3-4,-10-6-1,-5-5 3,-8 0 5,-5 2-7,-1 3 13,2 4 0,10 3-4,8 5 5,11 10 1,6 4 1,7 1-2,2 3-1,4 0-15,-1 4-14,6 3 13,6 7 11,6 2 6,3 6 0,5 2 0,0 1 0,-2 4 0,4 2-1,-2 1 2,-3 2-2,-4-3 1,-1 2-1,-12-6 1,-1 1-1,-9-5 1,-9 2 1,-12-1 8,-9 5 9,-9 5-8,-3-1-10,4-4 0,11-3-81,13 1-298,23 18-537</inkml:trace>
  <inkml:trace contextRef="#ctx0" brushRef="#br0" timeOffset="79576.5515">15720 9002 782,'0'0'362,"0"-2"-217,3 2-71,-2 0 43,0-1 55,1 1 29,2-4-64,9-2-56,6-6-39,11 4-17,9-4-4,12-3-4,8 2-8,12-2 0,3 1-3,5 1-6,1 3 2,-8 3-1,-7 2 0,-15 1 0,-12 3-1,-14-4-20,-10 1-15,-8 4-17,-6-1-34,-1-2-89,-26-5-282</inkml:trace>
  <inkml:trace contextRef="#ctx0" brushRef="#br0" timeOffset="79982.5747">15686 9677 156,'0'0'1211,"6"3"-1144,1 4-67,8-1-13,-2 1 13,4-1 63,2-1 39,3 2 9,6-3-5,6 0-8,3-2-8,4-4-18,3-2-17,3-4-22,2-2-15,0 0-7,-4 3-4,-3 0-6,-5 0 0,0 5-1,-7 1 1,-8-2-1,-1 6 0,-9-3 0,-4 1 0,-3-1 0,-5 0-1,2 0 0,-4 0 0,1 0-16,-1 0-26,0-1-23,-3 1-51,-4-3-255,-37-3-605</inkml:trace>
  <inkml:trace contextRef="#ctx0" brushRef="#br0" timeOffset="82227.7031">17607 8905 331,'0'-3'248,"0"0"-70,-4-5-38,1 0-14,0-2-3,-1 6-6,4-2-21,0 3-15,0-2-14,0 4-7,-2 1-3,2 0-1,2 0 10,-2-3 0,0 3-20,3-1-17,4-2-29,5-2 27,7-2-17,11 0-8,4-5-1,2 1 1,2 1-1,5-1 0,-8 2 5,0-1-5,-7-1 0,-8 2 5,-4 2-4,-8-3-1,-2 4 8,-6 2 3,0 2-11,0 1 8,0 1-3,-2 0 2,1 0-1,1 0-5,0 0-1,0 1 1,0 1-2,-3 2-18,3 6 3,-3 7 9,0 9 6,-1 9-1,1 10 1,-1 10-1,1 6 0,-1 8 1,2 7 1,-2 4 1,1 8 8,-2 3-2,1-6-1,1-6-6,-3-9 5,0-13-6,0-1 0,-2-11 1,1 0 0,-3-6 0,-3-5 11,2-4-6,-3-6 3,-2-6-1,-1-2 4,1-10-3,2-5-8,-6-8-1,4-9-16,-4-11-53,-1-10-128,6-17-110,-12-120-281</inkml:trace>
  <inkml:trace contextRef="#ctx0" brushRef="#br0" timeOffset="82610.725">17933 8799 803,'7'-8'164,"2"3"-101,5-4-30,6 3 54,4 0 40,-3 4-37,8 4-36,2 0-19,2 6-11,-3 1-9,4 6-3,-3 2 3,3 5 12,1 0 3,-1-2-9,0 0-5,-4-2-7,-8-1-1,-6-10-8,-9-1 2,-7-5 44,-3-1 13,-5 6-20,-9 4 13,-12 9-20,-19 11-19,-16 10-2,-3 0-5,3 0-5,9-7 1,17-4-1,10-3-1,4-7-19,7-4-128,4 0-113,-11 4-256</inkml:trace>
  <inkml:trace contextRef="#ctx0" brushRef="#br0" timeOffset="83587.7809">17512 8515 845,'-2'-3'195,"1"2"-48,-2-5-16,3 5-7,0 1-4,3-2-6,-2 2-24,2 0-28,3 0-29,8 0 6,6 0 0,11 0 19,8 0-5,14-3-13,15-2-8,54-8-5,31-5-9,24-5-9,-73 12 0,-12 11-3,-53-3-6,1 2-1,-2 1 1,36-3 1,-5 3-1,-7 0-1,-6 3 1,-9-3 1,-9 0 0,-9-3 0,-14 3-1,-6 0 1,-7 0 8,-2 0-3,-2 0 2,2-4 7,-4 4 31,-2-7-11,-6 0-29,-6-7-6,-7-5-8,-5 3 1,-5-4-11,-2-1 3,-5 0 7,2-2 1,3-1 6,5 6 1,10-4 0,6 11 0,10 2 0,4 7 0,4 2-6,0-1-21,6 2-11,0 2 7,8 6 23,11 5 8,8 4 0,3 0 0,-1 3 0,-7 1-1,-2 0 1,-2 3 0,-5 2 0,-2-3 0,-8 0-1,-8 1 1,-9 2 0,-12 3-1,-12 3-42,-9 4-58,0-2-356,5-15-491</inkml:trace>
  <inkml:trace contextRef="#ctx0" brushRef="#br0" timeOffset="84365.8254">19463 8549 1050,'0'-4'231,"2"4"-105,-1-4-78,2 8-44,5 4-3,5 9-1,5 13 23,11 15 8,4 16 2,7 10 9,0 12-13,2 1 1,1 10-9,12 53-3,-41-100-3,12 45-6,-6-11-2,-4-21 1,-9-21-8,-3-15-15,-4-13-68,-4-10-76,0-2-51,-22-54-360</inkml:trace>
  <inkml:trace contextRef="#ctx0" brushRef="#br0" timeOffset="84614.8396">20080 8560 1519,'-2'-3'195,"-2"6"-126,-8-2-49,-6 11-20,-15 11-1,-12 19 1,-10 13 11,-9 12 2,-2 14-11,1 4-1,3 0 9,11-2-4,12-10-5,8-6-1,15-7-15,1-4-152,6-1-133,5 35-272</inkml:trace>
  <inkml:trace contextRef="#ctx0" brushRef="#br0" timeOffset="84842.8527">20612 8615 1358,'6'-3'312,"3"3"-243,11-4-62,10-3 40,11 4 35,7-5-1,7 2-43,9 3-26,2-1-12,3 0-8,-7 4-58,-14 0-120,-18 0-151,-41-6-300</inkml:trace>
  <inkml:trace contextRef="#ctx0" brushRef="#br0" timeOffset="85072.8658">20575 8754 189,'0'1'1067,"-2"4"-955,-1 2-112,2 9 0,-2 6 40,0 12 46,0 11 7,-2 11 15,-1 14-42,-7 16-11,-15 66 26,-5 10-40,27-118-25,0-11-7,-1 37-8,5-25-1,5-15-116,4-17-89,8-4-130,44-54-284</inkml:trace>
  <inkml:trace contextRef="#ctx0" brushRef="#br0" timeOffset="85252.8761">20641 9139 1419,'2'-3'234,"9"-4"-132,8-7-39,13-1 45,8-1-40,9-5-32,3 7-27,7 1-8,2 6-1,-9 4-42,-6 9-89,-13 3-79,-15 10-103,-55 50-181</inkml:trace>
  <inkml:trace contextRef="#ctx0" brushRef="#br0" timeOffset="85463.8882">20385 9673 1153,'13'0'185,"7"4"-91,13-4 73,12 0 49,3-4-56,2 1-65,3 0-38,2 1-21,0-2-21,-1 0-9,-2-4-5,-6 3-1,-5-4-45,-8-4-54,-1-5-201,-5-9-308,21-104-333</inkml:trace>
  <inkml:trace contextRef="#ctx0" brushRef="#br0" timeOffset="86145.9272">20506 8173 1059,'0'0'180,"0"0"-96,-1-4-57,4 4 97,-2 0 112,4-2-46,4-2-101,10-2-25,9 0-25,13 1-15,8 1-7,4 4-4,5 0 2,4 0 5,5 0-11,6-1 3,2-2-12,4-3 7,-4-1-6,-1 4-1,-8-3 0,-11 0 0,-12 2 1,-13 3 0,-13-3 0,-13 2 10,-4 1-2,-2-3-8,-2-1-1,-8-7-40,-4 2-2,-7-11 9,-4 4 12,-1 0 3,-2 1 9,0-1 8,4-2-5,5 4 6,4-2 0,5 7 6,8 4-4,4 2 11,0 4 1,3 2-7,0 0-7,9 8-18,7 3 10,15 9 8,7 5 0,5 1 0,-4 2 1,-6 1 0,-5-2-1,-10 1 0,-4 1 0,-3-7-1,-11 3-1,0-2 1,-7-3 1,-5 0 1,-2 0 8,-8 2-9,-5 1 0,0-2-49,-9 8-157,-6 2-154,-75 58-287</inkml:trace>
  <inkml:trace contextRef="#ctx0" brushRef="#br0" timeOffset="88159.0424">14124 12264 288,'3'-3'0</inkml:trace>
  <inkml:trace contextRef="#ctx0" brushRef="#br0" timeOffset="88386.0553">14057 12228 887,'-2'-2'101,"4"1"-101,9-6-371</inkml:trace>
  <inkml:trace contextRef="#ctx0" brushRef="#br0" timeOffset="89398.1132">13996 12187 1018,'-1'0'173,"-1"0"-173,0 3-48,1 1-44,1-4 50,0 1-28,1 3-125,-5 6-153</inkml:trace>
  <inkml:trace contextRef="#ctx0" brushRef="#br0" timeOffset="89844.1387">14076 12228 166,'0'4'72,"1"-4"-72,5 14-73</inkml:trace>
  <inkml:trace contextRef="#ctx0" brushRef="#br0" timeOffset="90802.1935">14139 12136 686,'0'0'172,"0"0"-94,-3 0-54,3 0-13,3-1-11,0-2-23,1 3-80,3-4-50,16-2-159</inkml:trace>
  <inkml:trace contextRef="#ctx0" brushRef="#br0" timeOffset="91462.2313">14640 11742 379,'2'-4'276,"-1"1"-121,-1-4-25,4 5 10,-8 2 11,4 0-11,-1 2-50,1 2-42,-2-1-6,0 4-15,1 9 18,-2 7 4,-3 15 20,-7 10-15,-11 13 2,-9 8-10,-13 7-17,-9 5-11,-13 7-17,0 5 8,-1-2-7,8-5-2,12-13-48,16-27-66,21-17-112,19-28-294,80-85 287</inkml:trace>
  <inkml:trace contextRef="#ctx0" brushRef="#br0" timeOffset="91688.2442">14759 11915 1204,'7'1'169,"6"3"-130,8 2 9,9 3 60,4 8 3,3 2-31,2 7-31,6 3-23,1 6-16,-1 7-4,-7 0-6,-2 3-4,-1-3-68,-9-1-120,-9-2-298,-26 32-107</inkml:trace>
  <inkml:trace contextRef="#ctx0" brushRef="#br0" timeOffset="91883.2554">14355 12397 1468,'6'-6'231,"7"-2"-150,19-12-58,11 1 25,15-3 24,11-1-2,5 4-29,46-9-26,8 14-15,-92 12 0,-6 2-84,23 2-201,0 25-354</inkml:trace>
  <inkml:trace contextRef="#ctx0" brushRef="#br0" timeOffset="92311.2799">14510 12674 60,'2'5'1060,"2"3"-973,8 18-60,0 3 48,6 0 44,-2-3-7,-5-4-47,-1-5-31,-4-2-20,1-2-8,-5-8 0,-2-3 6,0-4 6,2 0-9,0-1-9,5-11-87,9-12-39,9-11 54,7-1 51,-1-1 19,3 12 1,-4 5 1,2 10 8,-4 5 35,5 7 2,0 9 3,-1 4 0,1 3-13,-5 5-5,-4-2 0,-6 3 34,-9-9 1,-7 3 13,-5-6-18,-10 6-3,-15 1-12,-13 4-23,-12-1-7,-6 1-9,1-6-6,11-7-8,10-10-35,16-12-97,15-10-311,57-113-624</inkml:trace>
  <inkml:trace contextRef="#ctx0" brushRef="#br0" timeOffset="92657.2996">15787 12120 1428,'11'-4'207,"-1"-2"-156,17-7-27,3-1 27,7 1 4,6-5-31,2 4-12,2 6-11,0 2 0,-8 8-1,-8 4-6,-8 8 5,-10 11-4,-7 7 5,-1 11 1,-5 15 5,-2 8 0,-3 8 3,-1 8-3,-1-1 1,1-1 7,-3-15-8,0-11 0,-1-15-5,-1-11 16,-2-4 7,-5-8 3,-1-8-15,-4-1-12,1-14-93,1-5-175,-19-83-420</inkml:trace>
  <inkml:trace contextRef="#ctx0" brushRef="#br0" timeOffset="92880.3124">16105 11640 1374,'0'0'190,"0"0"-104,0-1-73,-1 11-2,-3 18 10,-3 21 79,-9 28-14,-22 71-19,-27 43-16,-23 22-19,26-79-13,15-12-10,35-79-8,4-7-1,3-4-52,-3 33-250,16 29-408</inkml:trace>
  <inkml:trace contextRef="#ctx0" brushRef="#br0" timeOffset="94172.3863">16029 3490 1031,'-6'-6'189,"5"2"16,-4-3-101,4 4-70,2 3-22,1 0 6,1-1 38,1-2-40,8 2-10,12-3 21,11 0 2,18-6-20,5 3 13,6-2 1,-1-1-13,-8 1-2,-7-1-2,-9 2-6,-7 0-8,-8-2-80,-6 1-124,-6-7-163,-7-56-370</inkml:trace>
  <inkml:trace contextRef="#ctx0" brushRef="#br0" timeOffset="94549.4079">16411 2879 1034,'-6'-6'204,"1"3"-37,-3-1-116,3 11-51,2 5-20,2 15 7,-2 11 2,7 14 11,1 10 1,1 9 0,1 9 5,-4-5 1,-6 4-1,-9-5 8,-13 12-2,-10 0-5,-9 5-7,-4-11-29,6-17-5,12-23 19,14-23 15,10-11 100,6-6 31,3-3 7,0-2-23,2 3-37,0-4-39,6 0-16,3-2-5,11-7-12,13 1 0,6-8 3,10 3-3,-4-1-6,1-2 1,-5 2 0,-3-4-1,-1 0-9,2-2-93,0-7-167,5-1-85,66-99-472</inkml:trace>
  <inkml:trace contextRef="#ctx0" brushRef="#br0" timeOffset="94999.4336">17183 2715 502,'-2'-3'700,"0"3"-518,0-1-145,-2 5-37,-3 5-9,-2 10 8,-3 17 1,-9 14 1,-4 16-1,-4 13 9,-3 2-8,6-10 0,12-19-1,6-26-35,8-12-26,8-17 47,12-12 14,14-14 21,19-11-15,10-9-5,-1-3 10,-7 10-10,-12 7-1,-13 15 2,-10 8 5,-9 9-7,0 6-9,-5 7-4,0 6-4,4 10 17,-4 11 11,3 20 34,3 17 34,-3 11-14,-3 8 11,-1-6-17,-5 2 4,-3-5-26,-3-4-4,-2-13-12,-7-8-3,2-14-3,0-11 2,-2-8-5,-3-10-12,2-4-18,-10-11-143,-4-8-155,-43-52-264</inkml:trace>
  <inkml:trace contextRef="#ctx0" brushRef="#br0" timeOffset="95277.4495">17220 3416 870,'6'-7'222,"2"0"-111,4-7-56,-1 8-2,-1 4-10,0 7-43,-2 4-4,-2 9-19,-2 9-10,-11 8 5,-14 12 20,-9 8-52,-11 2-25,0-6 37,9-16 40,12-14 8,11-11 18,7-9 71,6-2 43,3-6-14,6-2-4,13-7-78,13-13-24,17-5-12,4-9-5,6 1-100,-1-3-78,3-7-156,104-113-251</inkml:trace>
  <inkml:trace contextRef="#ctx0" brushRef="#br0" timeOffset="95705.474">18035 2688 740,'-1'0'609,"1"0"-490,-6 0-119,3 6-67,-1 9 56,-7 7 11,-6 14 15,-9 7 2,-5 8-8,1-3 6,4-10-6,7-7-4,10-14-5,7-10-34,8-5-46,17-4 59,15-5 21,18-3 0,11-5 0,1 2-6,-8-1 1,-13 8 4,-9 9 1,-12 4-11,-6 7-13,-6 1 6,-3 11 9,-2 2 9,-3 8 32,2 13 5,-6 7 10,-1 8 5,-2 6 8,-4 0-3,-3-5-15,-4 4 15,-2-4-13,-2-3-28,-5-8 7,3-10-10,-1-14 5,2-12-4,-2-11-14,-4-7-3,-6-13-183,-1-8-71,-3-16-200,-31-105-68</inkml:trace>
  <inkml:trace contextRef="#ctx0" brushRef="#br0" timeOffset="95984.49">17960 3264 712,'1'-11'263,"1"1"-28,6-7-163,4 9-61,2 5-6,5 6-5,5 3-6,-3 10 5,0 1-14,-9 6-79,-12 5-80,-14 3 100,-12 5 11,-9 4 3,-1-4 14,6-5 19,7-11 27,12-10 11,10-6 69,2-4 92,3 0-22,0-4-25,5 1-43,8-4-41,4-3-16,9 4-16,3 2-9,-2 6 0,1 9-28,0 6-161,38 76-191</inkml:trace>
  <inkml:trace contextRef="#ctx0" brushRef="#br0" timeOffset="96621.5264">16840 11926 973,'-3'-1'276,"-4"1"-131,0-3-61,7 1-4,0 2 23,3-1 17,4-2 14,5-1-94,19-1 37,23-8-2,68-14-20,35-10-38,-16 11-5,-105 19-11,-4 7 0,-8 0-1,25 0 0,-15 6-31,-14 3-101,-12 9-171,-43 63-235</inkml:trace>
  <inkml:trace contextRef="#ctx0" brushRef="#br0" timeOffset="96824.538">16999 12385 1342,'1'0'237,"-1"0"-180,2 0-45,4 2 29,12 0 97,17 0-5,17-2-53,16-6-46,11-6-17,47-13-17,15-17-11,0-12-110,-37 22-209,-3-12-337</inkml:trace>
  <inkml:trace contextRef="#ctx0" brushRef="#br0" timeOffset="97183.5585">18300 12204 828,'1'2'826,"1"1"-768,5 4-58,0 2 0,0 4 0,5 8 2,-1 3 14,3 9 5,5 6 0,1 0-12,8-1 3,2-7-6,4-11-5,12-16 32,5-24-24,3-15 15,2-24 21,-5-8-29,-10-1-10,-15 1-6,-15 2 6,-14 8-6,-12 2 23,-15 12 4,-6 7 10,-8 11-1,-3 12-22,-2 7-13,4 14-1,4 10 0,3 10-10,1 8-73,4 13-121,3 6-138,-40 75-491</inkml:trace>
  <inkml:trace contextRef="#ctx0" brushRef="#br0" timeOffset="98056.6085">14270 14474 1592,'0'1'255,"-2"4"-237,2 8-18,0 9-12,2 11 12,-4 19 1,-2 9 5,-5 14 4,-8 3 2,-3 1 8,-3-7 8,2-15-16,4-11-11,5-14 8,1-6-9,7-7-1,1-5-118,3-3-98,4-1-88,8-9-159,30-52-71</inkml:trace>
  <inkml:trace contextRef="#ctx0" brushRef="#br0" timeOffset="98582.6386">14234 14519 264,'6'-22'336,"1"6"-92,4-13-35,-2 15-94,-1 11-56,-1 3 14,2 3 7,3 3 8,6 5 11,3 5 0,3 10-9,5 7-6,1 8-19,5 10-26,2 6-18,-3 2-3,2 2 0,-5-5-9,-4-1 0,-9-13-8,-3-13 11,-6-7-10,-6-15 5,-2-3 4,1-5 5,-1-5 11,5-6-16,9-24 10,6-28-21,33-75-13,6-31-2,-44 122-3,2 7 18,6-35 0,-3 17 1,-10 19 0,-4 13 6,-6 9 8,-1 11 14,1 5-12,-1 3-17,2 4-32,11 16 7,4 13 20,12 22 5,4 17 8,0 7-1,-3 6-1,-8 3 11,-1-11-1,-7-1-7,-5-13-7,0-3 5,-5-10 1,1-6-8,-3-14 0,0-13-35,-2-10-49,0-8-91,-2-6-14,-24-49-469</inkml:trace>
  <inkml:trace contextRef="#ctx0" brushRef="#br0" timeOffset="99382.6843">13815 14109 1083,'0'-3'317,"3"3"-217,3-3-67,4-3 56,14-8 59,9-1-20,13-7-50,8 0-32,10 3-20,9 0-2,46-6-5,14 10 4,3 14-8,-48-2 0,8 6-6,-1 4-8,-2 1 0,-1 13 0,-57-12 0,-5 5 0,-4-5-1,25 8 0,-8-2 5,-8-6-5,-5-5-1,-1-2 0,0-4 0,-10-2-14,2 0 3,-12 3 4,0 2 1,-8-1-4,2 2 4,-3 0 1,-3 0-3,2-2 9,-1 2 0,2-2 6,-3-2 4,3 2 17,-1-6 5,-2-6-10,-5-7-20,-5-10-1,-4-5 0,-5-6 0,-5-5-1,-7-1-1,-6-2 1,0 9-1,1 7 1,6 13 1,11 6 0,8 8 8,8 5-9,6-3-1,1 3-13,7 7-8,4 1-11,7 11 24,11 10 8,3 3 1,1 0 0,-7 1 0,0 1 0,-5 3 1,-1 0-1,-1 4 0,-3-3 0,-5 3-1,-6 2 1,-7-2 0,-8 4 0,-9 2-1,-9 0-28,-6 2-62,-1 5-125,4-4-81,-19 49-361</inkml:trace>
  <inkml:trace contextRef="#ctx0" brushRef="#br0" timeOffset="99751.7054">16187 14620 1013,'0'0'294,"1"0"-207,1 0-69,2-1 51,6 1 24,12 0 72,17-4-6,17-4-52,18-6-52,51-11-25,-87 16-10,40-12-10,-5 5-8,-7 1-2,-4-2 1,-2 7-2,-9-2-69,-3 6-119,-14 5-138,-2 11-257</inkml:trace>
  <inkml:trace contextRef="#ctx0" brushRef="#br0" timeOffset="100045.7222">16415 15058 1083,'0'0'315,"2"1"-215,-2-1-99,4 0 28,8 0 64,5 0 130,17 0-71,13-4-49,18-9-35,49-13-25,13-10-14,-88 22-5,-3 0-14,35-12-4,-5 0-5,-5 2 4,-8 3-5,-7 4-1,-15 3-25,-14 6-31,-10 6-27,-7 1-52,-7-3-160,-33-22-577</inkml:trace>
  <inkml:trace contextRef="#ctx0" brushRef="#br0" timeOffset="101300.794">18040 14352 1214,'0'-4'185,"0"4"-70,0-3-85,1 3-3,-1 0 69,0 0 45,2 0-42,1 7-66,6-1-31,6 5 7,5 7-3,0 6-5,-2 13 0,-6 0 13,-6 8 14,-4 8-1,-4 2-12,-4 0-4,-2 4-5,-3-6 1,2-10-5,3-8-1,1-11 0,4-11-1,1-7-1,0-6 1,0-2 7,1-8-7,4-11-23,7-24-110,8-20 29,10-13 55,4-5 22,6 7 26,3 11 0,-1 10-6,-3 12 7,-3 5 41,-7 14 13,-6 7-12,-4 8-35,-7 7 0,5 6-7,-3 6-2,5 8 2,4 9-1,-7 10 1,0 4 0,-6 9 9,-4-6 8,-5 1-2,-2-3-3,-1-11-2,-1-12-8,2-5-1,-1-9-1,2-5 1,2-3-1,2-13-1,7-7-193,11-25 20,6-13 87,8-6-3,0 8 72,-5 15 18,-7 17 65,-8 16-26,-10 7-3,-1 9-36,1 5 34,4 6 40,7 7 7,4 10-17,4 7 11,1 6-36,2 2-22,-3 4-10,-6 0 2,-5-3-3,-8-2-4,-6-5 13,-4-3 0,-6-6-15,1-5-20,-2-5-82,-1-9-88,-5-6-154,-34-36-492</inkml:trace>
  <inkml:trace contextRef="#ctx0" brushRef="#br0" timeOffset="102065.8378">18041 14010 779,'-7'3'162,"-2"-3"-84,-3 0-29,3 0 52,2 0 112,6-3-3,2 2-44,-1 1-58,3 0-24,-3 0-30,3 0-30,-2 1-13,2-1-6,0 0-4,12 3 20,18-3 15,21-3 2,56-7-10,31-9-10,28-10-10,-51 11-2,-1 0-6,-11 11 1,-20 1-1,-50 6 8,-2 0-8,-4 0 0,28 4 0,-16-2 1,-9 2-1,-14-2 0,-6-2 0,-9 0 6,-2-2 5,-2 0 1,-4-9 10,-3-8-15,-8-10-7,-8-9-11,-9-5 5,-8 10-9,2 2-1,-2 5 15,2 6-9,7-3 10,7 6 0,4 2 1,10 6 0,4 3 5,6 5-6,3 1-15,2 0-18,9 1 9,9 3 22,10 1 1,10 5 0,1 6 0,-2 2 1,4 4 0,-3 5 0,0-1-1,-3 4 1,-1 6 0,-7-1-6,-12 1 6,-3-1-1,-14 3-4,-12 4 5,-6 3 9,-7 0 0,-6-1-9,5-7-7,2-14-52,3-11-121,10-6-151,-2-34-301</inkml:trace>
  <inkml:trace contextRef="#ctx0" brushRef="#br0" timeOffset="102330.8529">19984 14079 1193,'18'14'212,"5"12"-131,14 13-2,9 7 11,-1 4 15,5 0 8,7 8-49,9 15-7,2 3-37,1 4-8,-7 3-11,-11-15 8,-16-11-9,-11-14-7,-14-12-89,-12-13-46,-8-12 28,-12-10-21,-4-15-216,-47-101-388</inkml:trace>
  <inkml:trace contextRef="#ctx0" brushRef="#br0" timeOffset="102569.8666">20462 13881 1522,'-2'2'234,"2"0"-216,-4 10-18,-4 13 0,-12 17 51,-3 22 11,-12 18-22,-35 62-10,-24 17-9,-10-1-13,76-116 1,5-7-2,7-7-6,-11 30-1,15-16-100,16-12-176,11-12-252,82-52-312</inkml:trace>
  <inkml:trace contextRef="#ctx0" brushRef="#br0" timeOffset="102815.8807">21158 13997 1718,'0'-4'242,"0"8"-235,0 9-7,0 22-12,0 19 12,-3 16 17,-1 13 8,1 9-5,-2 54-4,-8 10 2,7-109-1,-3-2-8,-7 39-3,-1-7-5,-2-15-1,4-13-51,6-15-123,4-13-171,26-41-390</inkml:trace>
  <inkml:trace contextRef="#ctx0" brushRef="#br0" timeOffset="103282.9074">21310 13958 1559,'2'-2'228,"7"2"-168,12-4-59,12 7 9,14-3 10,4 5 7,3 2-12,-1 12-15,-5 5 0,-11 8-30,-12 2 10,-17 6 8,-17 2-3,-23 6 9,-22 7-4,-54 29-7,-21 3 2,96-67 3,9-6 5,-24 13 7,24-13 0,15-8 0,15-3-49,20-4 34,17-1 15,14-4 7,14 3-6,-2 2 4,-5 5 6,-15 8 1,-8 3 28,-10 3-8,-12 5-32,-11-1 13,-4 10 23,-14 0 30,-5 8 15,-8 4-28,-7-2-17,-10 3-14,-4-3-4,-13-2-10,3-2-7,-1-9-1,3-7-28,0-12-96,7-13-223,-56-49-313</inkml:trace>
  <inkml:trace contextRef="#ctx0" brushRef="#br0" timeOffset="103933.9446">20945 13583 1347,'-6'-7'170,"0"1"-79,-4-3-16,7 3 0,2 5 30,1 1-16,2 0-52,3 1-26,11 3 2,21 1 14,25-2 17,67-1-17,46-7 4,-9-4-10,-77 9 0,-53 6-13,-4-2-2,-2 1-5,25 5 10,-4 3-11,-15-2-1,-4-1 1,-7-2 0,2-5 2,-2-6 4,1-3 6,-7-3-12,-6 2 15,-7-2-5,-11-5 2,-5-2-1,-6-7-3,-16-2-8,-8-1-9,-11-2 3,-4 4 0,-3-2 0,10 4 6,8-1 0,13 8 1,11 8 0,8 0 0,6 7-1,6 0-14,3 0-18,13 7 10,9 1 22,18 9 6,11 3 3,2 6-9,-2 3 0,-6 4-4,-3 5 2,-7 3 2,-3 4-1,-11-2-1,-11 4-7,-7-4 3,-13-1 6,-7 3 0,-13-2 9,-16 4 3,-13-1-4,-9-1-8,-6 0-8,6-11-59,11-12-149,-20-36-532</inkml:trace>
  <inkml:trace contextRef="#ctx0" brushRef="#br0" timeOffset="105220.0182">25932 7438 952,'0'-7'611,"0"4"-505,0-5-65,0 6-31,0 0 1,0 2 25,0-1 21,0-2-29,2 2-28,-4 1-11,2-3-73,0 1-100,-3-12-366</inkml:trace>
  <inkml:trace contextRef="#ctx0" brushRef="#br0" timeOffset="111334.3679">26272 7573 109,'-8'-8'877,"2"4"-646,-11-6-57,10 6-30,5 4-1,-1 0-7,6-1-35,-3 1-40,6-3-13,3-4-18,14-1-13,15-10-7,16-5-2,7 1-7,-4 2 0,-11-1 0,-11 8 0,-8 3 1,-11 1-1,-6 7 0,-8 1-1,-2 1 0,-2 1 0,2 1-1,-3 0-23,2-1 3,-1 5 6,-2 5 3,-1 9 11,-3 15 0,-1 14 1,1 12-2,-1 19 2,-6 67-1,-4 24 0,1-14 1,12-54 0,-9 3 2,9-54 8,3-9-4,0-2-5,-5 38 8,-1-13-3,1-11 0,0-16-4,-2-10 5,-2-11-7,-7-14-6,-1-14-124,-4-15-397,-16-137-602</inkml:trace>
  <inkml:trace contextRef="#ctx0" brushRef="#br0" timeOffset="111665.3868">26571 7602 1069,'14'-10'179,"2"1"-134,17-11-29,9 1 19,4 0 38,-4 4 1,-4 5-23,-8 10-17,-3 6-20,-5 10-7,-8 6 16,-4 11 35,-2 5-14,-7 14-20,-2 10 1,-5 3-4,-5 1-6,-1-4 5,-5-9 4,-2-10 6,-6-7 4,-8-6-1,-7 1-10,-9-5-11,-4-4-5,6-8-7,6-5-28,11-11-101,13-9-102,6-57-304</inkml:trace>
  <inkml:trace contextRef="#ctx0" brushRef="#br0" timeOffset="112309.4237">26085 7239 1029,'-6'-5'255,"1"2"-129,-4 0-27,6 1 24,4 1-29,3 1-26,8 0-16,9 1 10,20-1 10,26 0-18,71-8-18,42-10-12,-2-3-8,-62 5-2,-8 2-8,-20 3-5,-54 5 6,-7 0-6,-6 2 1,18-3 4,-20 0-5,-9 3 8,-7 2 13,-3 0 37,-6-4 2,-1-3-35,-2-9-17,-7-5-8,-2 1 1,-2-6-2,-5 1-1,-1 0-13,2 5 2,1 9 6,-1 3-3,1 2 2,5 7-2,4 1-2,5 1 1,7 3 1,2 0-2,9 1-10,18 3 11,27 2 10,74 7 0,33-7 1,-25 15-1,-101-18 1,-5 7 0,-8-3-1,21 15-2,-15 1 1,-13 4 0,-13 5 0,-12-2 1,-10 4 1,-16 2 7,-14 1 1,-11-1-2,0-2-6,5-7-1,12-3-1,14-2-69,11-10-121,13 1-299,36 8-122</inkml:trace>
  <inkml:trace contextRef="#ctx0" brushRef="#br0" timeOffset="113083.468">28370 7036 1125,'-10'-7'326,"2"6"-133,-9-9-79,-3 10-31,-1 7-5,-1 4-24,3 10-26,5 7-20,5 9-7,11 11-1,5 8 2,7 4-1,5 3 7,5-7-7,4-6 0,2-3 0,6-6 1,10-7 4,14-6 0,48 2 2,21-20-8,-89-8 0,-7 5 12,34 0-6,-22 2-6,-17 2-9,-13 4-3,-12 3 12,-9 8 0,-10 15 9,-11 10 12,-11 10 13,-5-4-10,3-5-10,1-5-7,6-6-6,1 1-1,5-4-10,-6-2-66,-4-2-178,-69 34-306</inkml:trace>
  <inkml:trace contextRef="#ctx0" brushRef="#br0" timeOffset="113269.4786">28121 8208 1017,'3'-8'497,"3"2"-373,7-15 20,9-1 6,6 0-37,6-6-25,5-2-41,6-3-32,4-3-5,3 1-10,-7-6-13,-2-1-91,-3-4-269,10-76-621</inkml:trace>
  <inkml:trace contextRef="#ctx0" brushRef="#br0" timeOffset="113445.4887">28339 7275 1445,'0'-8'227,"0"1"-103,0-4 19,4 3-22,8-2-35,15 1-56,14-5-29,23-2 0,63-9-1,41-3-59,26 15-189,-83 3-487</inkml:trace>
  <inkml:trace contextRef="#ctx0" brushRef="#br0" timeOffset="113648.5003">29482 7135 1722,'1'-6'280,"10"-5"-191,10-11-40,16-1-1,15-5-10,6 1-20,13 1-17,43-11 0,-73 23 1,34-5-2,-11 3-25,-16 5-65,-20 7-102,-24 0-295,-84 19-353</inkml:trace>
  <inkml:trace contextRef="#ctx0" brushRef="#br0" timeOffset="113851.5119">29559 7196 857,'-1'5'497,"1"6"-455,-1 11-36,1 11 33,2 12 50,4 10 68,2 13-35,1 11 7,0 7-68,-3 4-38,-3-9-13,1-3-8,-4-17 5,0-14-7,3-8-54,0-15-184,6-9-261,17-35-371</inkml:trace>
  <inkml:trace contextRef="#ctx0" brushRef="#br0" timeOffset="114015.5213">29659 7583 1295,'3'-13'539,"5"3"-430,13-15-55,9 0 8,10 2 2,11 1-29,8 3-25,5 5-9,-2 7-1,-6 13-36,-8 6-120,-19 16-308,-47 93-159</inkml:trace>
  <inkml:trace contextRef="#ctx0" brushRef="#br0" timeOffset="114194.5315">29498 8177 1262,'3'0'541,"8"0"-529,13-7 60,18 0 73,23-10-44,59-17-58,24-11-26,-5 2-10,-57 17-7,-51 12-8,-4 5-49,-7-5-66,18-12-105,-19 1-137,-39-63-400</inkml:trace>
  <inkml:trace contextRef="#ctx0" brushRef="#br0" timeOffset="114757.5637">29288 6824 1300,'-9'-12'285,"0"0"-69,-4-11-36,5 15-45,8 4-40,2 2-49,11 2-46,18 0 0,25 2 0,80 2 9,54 1-1,-7-2-1,-80 0-6,-17 0-1,-47-2 0,-5-1 0,-1 2 0,28-1 1,-17-2-1,-18 1 0,-11-2 0,-13 1 1,-6-5 25,-2-4-26,-7-11-6,-14-7-38,-9-1 4,-7-3 11,-9 5 10,7 5 11,0 4 7,10 5 1,5 3 0,11 0 0,6 6 1,7 2 13,2 0 10,6 2-12,4 2-12,2 3-17,14 6 10,12 12 7,18 7 0,6 6 1,3 4 0,-1 7-1,-11 0 0,-7 2 0,-14-2 0,-8-1-1,-16-1 2,-10-4 4,-18 1 3,-13-2-1,-11-1-1,0-1-6,9-7-11,16 0-136,29 45-483</inkml:trace>
  <inkml:trace contextRef="#ctx0" brushRef="#br0" timeOffset="114990.577">30895 7502 1636,'0'-2'273,"0"2"-201,0 0-13,1 0 26,5-1-20,10-4-59,16-9 27,20-1-17,57-18-13,-70 25-3,35-8-1,-12 3 0,-26 8-43,-10 1-68,-14 4-218,-3-13-400</inkml:trace>
  <inkml:trace contextRef="#ctx0" brushRef="#br0" timeOffset="115201.5891">31555 6928 1337,'6'-3'288,"7"-4"-221,13 3-22,12 2 56,12 0 16,4 0-36,10 2-38,3-2-17,2-2-25,1-2-1,0-4-10,-7-3-160,-8-5-309,22-42-216</inkml:trace>
  <inkml:trace contextRef="#ctx0" brushRef="#br0" timeOffset="115455.6036">31906 6896 1071,'-9'10'279,"-2"2"-201,-16 14-57,9 4 70,-6 2 52,0 3-2,0 5-45,-2 1-50,5 0-23,4 1-11,6-6-11,8-10-1,10-7-6,10-5 6,11-2 60,14-4 23,14-6-40,6-4-22,5-3-21,-2-4 0,-3-1-16,-2-2-78,-4-5-115,-8-1-304,28-48-222</inkml:trace>
  <inkml:trace contextRef="#ctx0" brushRef="#br0" timeOffset="115629.6136">32283 7170 709,'-6'9'307,"2"1"-164,-8 9-19,-2 7 37,6 7-17,-4 2-8,4 6-28,-3 2-46,3-1-31,-1-1-8,5-5-11,0-6-2,0-4-10,1-4-47,-7-5-143,-2-3-110,-52-10-381</inkml:trace>
  <inkml:trace contextRef="#ctx0" brushRef="#br0" timeOffset="115855.6265">31893 7469 1283,'0'-2'198,"0"2"-149,0 2-38,1 3-10,-1 11 17,3 14 28,-1 17 25,2 8-13,-1 8-10,0 2 2,-1-4-22,-1-5-16,2-11-6,0-8 3,-1-9-9,0-11-1,0-3-104,-4-6-98,-2-6-37,-28-15-105</inkml:trace>
  <inkml:trace contextRef="#ctx0" brushRef="#br0" timeOffset="116071.6389">31724 7818 574,'0'-14'157,"3"0"-125,3-13-2,4 4 15,6 1 87,1 4 15,3 5-53,4 0-5,3 6-23,-1 7-29,2 0-31,1 7 3,-5 8-9,-4 2-24,-7 5-7,-9 4-40,-7 3 19,-15 4 13,-13 7-90,-15 2-92,-120 70-230</inkml:trace>
  <inkml:trace contextRef="#ctx0" brushRef="#br0" timeOffset="116224.6476">31584 8116 745,'1'0'490,"2"0"-362,3 0 37,7 0 60,8-1-6,7-4-84,6 0-63,9-2-33,7-7-27,8 1-12,7-9-11,51-21-127,14-22-227,-12-46-617</inkml:trace>
  <inkml:trace contextRef="#ctx0" brushRef="#br0" timeOffset="116730.6766">32728 6844 1557,'0'3'234,"-1"3"-234,-8 14-10,-5 7 10,-14 20 93,-11 14-14,-15 15-41,-7 0-20,1-2-6,10-12-11,16-17 1,17-15-1,11-12-1,8-12-47,10-6-5,13-1 52,11-7 0,9-5-12,5-5-36,-1 4-17,-4-1-46,-7 5-33,-1 0-75,-6 4-39,-5 2-19,-5 0-52,-5 2 35,-26 6 134,7-2 160,-2-2 238,-2 4 17,-5 1-27,0 2-7,0 3-22,-5 7-73,4 5-9,-3 12-19,-3 14-28,2 9-8,-2 13 7,0 10-11,1 8 5,-1 4-25,3-7-14,1-11-5,1-10-7,5-15-6,0-10 2,0-13-7,7-16 6,-2-10-7,0-8-70,-4-15-272,-6-11-124,-28-92-29</inkml:trace>
  <inkml:trace contextRef="#ctx0" brushRef="#br0" timeOffset="116916.6872">32399 7657 938,'9'2'315,"5"4"-228,16 6 13,2 11 16,2 9 1,-3 10 28,7 6-14,-2 9-37,8-1-16,-1 3-25,2-7-32,-2-7-8,-5-4-13,-1-6-6,-4-6-82,-4-5-188,29 19-318</inkml:trace>
  <inkml:trace contextRef="#ctx0" brushRef="#br0" timeOffset="118520.779">31306 7125 1314,'0'1'260,"0"5"-212,6 15-48,10 11 0,19 9 66,28 4 85,82 19 10,77-15-53,46-15-51,-99-24-36,-38 0-8,-22-5-11,-16-2 4,-56-2-5,2 3-1,-9 0-9,26 6-21,-21-2-30,-17-4-56,-18 3-89,-23-1 37,-26 4-32,-191 18-565</inkml:trace>
  <inkml:trace contextRef="#ctx0" brushRef="#br0" timeOffset="118765.793">31215 7580 1626,'15'0'244,"13"4"-200,28 3-38,68 8 67,36 11 22,18 23-35,-47-1-14,11 0-19,-6 7-12,-7 3-3,-5-1-11,-5-14-1,-18 2 0,-13-9-1,-52-24 0,-6-1-47,-8 0-33,19 8-60,-17-1-180,-24-5-262,-91 12-254</inkml:trace>
  <inkml:trace contextRef="#ctx0" brushRef="#br0" timeOffset="119223.8192">30831 8971 1144,'4'-2'275,"2"-2"-178,6-2-70,-1 8 29,-2 2 23,0 11-44,-1 16 67,4 24-5,0 20-28,2 71-33,-7 24-19,-4-121-7,-2-1-1,2 47-3,-3-12-6,0-15-4,-3-15-73,3-21-65,3-18-88,-3-14 28,19-73-145</inkml:trace>
  <inkml:trace contextRef="#ctx0" brushRef="#br0" timeOffset="119598.8406">31043 8870 633,'0'-5'797,"2"1"-640,8-7-143,12 2 16,12-4 40,16-6 11,9-3-40,7 6-32,-1-4 1,-1 8-8,-8 1 4,-16 5-6,-12 6 0,-16 0-14,-6 6-4,-5 5 18,-2 5 21,-1 16 15,-2 13-6,-2 18-7,0 8-1,0 18 1,0 58 1,-1 26-3,-1-8 4,3-121-7,1-2 0,-2-1-3,-8 37-13,2-8 11,1-15-7,7-13-6,1-9-65,3-14-109,0-8-81,4-11-245,7-66-353</inkml:trace>
  <inkml:trace contextRef="#ctx0" brushRef="#br0" timeOffset="119797.852">31205 9234 1202,'2'-4'585,"-1"0"-483,9-6-95,6-2 32,10-3 20,12-7-31,10 4-28,6-2-40,-1 1-157,-3 8-85,-20 6-222,-18 40 0</inkml:trace>
  <inkml:trace contextRef="#ctx0" brushRef="#br0" timeOffset="120088.8686">31207 9416 85,'-14'9'569,"2"4"-359,-6-1-60,5-2-4,10-5 11,3-5 16,6-2-31,4-4-91,8 0-19,15 0-19,9-1-12,8-3 0,4 7-1,1 10 1,-6 0 1,-10 0-2,-15 4-6,-9 1 4,-10-4 2,-7 2 27,-6 3 60,-9-1 26,-17 2-47,-13-1-26,-8-6-17,-2-3-11,14-4-6,13-4 0,14-2-6,16-8-66,20-10-287,118-125-357</inkml:trace>
  <inkml:trace contextRef="#ctx0" brushRef="#br0" timeOffset="120495.8919">32378 8706 1384,'0'0'210,"0"0"-171,0 3-27,-2-2 108,-2 5 2,-7 10-67,-8 9-8,-16 17-2,-11 5-20,-18 7-8,-43 35-17,65-60-20,-36 24-77,14-6-61,21-12-1,21-18 0,11-8 14,18-11-2,3-8 75,16-4 37,8-7 35,13-1 6,-1 11 26,-1 6 2,-8 15 19,-5 12 47,-10 15 49,-7 12 4,-7 19-38,-7 19-23,-4 1 4,-5 1-24,-1-5-32,-5-12-11,2-6-14,0-7-3,0-7-12,1-11-5,4-6-112,3-13-150,4-14-233,23-42-101</inkml:trace>
  <inkml:trace contextRef="#ctx0" brushRef="#br0" timeOffset="120853.9124">32288 9163 1325,'9'-7'234,"3"0"-191,13-12-16,10 1 54,8-4 6,6 2-18,8 4-37,3-2-14,-1 4-9,-9 6-3,-9 4-5,-14 8-1,-7 4-1,-10 6 1,-3 10 26,-5 9 1,-1 12-9,-1 10-3,3 5-8,-3 7 2,-3 6-1,2-1 7,-4 1 3,-6-5 3,1 3-2,-10-4-2,2 0-7,-6 1-2,-1 2-8,-1-4-17,4-6-25,2-14-90,10-17-79,7-15-20,-1-21 3,-11-57-880</inkml:trace>
  <inkml:trace contextRef="#ctx0" brushRef="#br0" timeOffset="121229.9339">32472 9539 223,'-8'-7'1119,"2"1"-957,-8-10-72,1 5 22,1-4 43,1 4-29,8 3-66,4-6-17,8 4-43,14-9-24,5 2 11,8-1 7,4 2 6,-6 6 0,-7 6-1,-9 7-1,-5 0-8,-2 13 1,-4 6 4,-1 12 5,-2 8 8,-4 6-2,-4-3-5,-2-6 8,-3-9 5,-5-8 7,4-10 13,-9-4 28,-11-4-16,-5-8-23,-4-6-14,1-4-2,4-4-7,10 1-38,9-3-57,8 9-161,23-14-374</inkml:trace>
  <inkml:trace contextRef="#ctx0" brushRef="#br0" timeOffset="125625.1853">25307 12980 312,'0'0'465,"0"0"-270,0 0-42,0 1-7,0-2 14,0 1 28,0 0-1,0-3-58,0 3-76,2-2-53,-2 2-110,6 5-448,16 10-202</inkml:trace>
  <inkml:trace contextRef="#ctx0" brushRef="#br0" timeOffset="126060.2102">25771 13260 1258,'-1'-1'197,"-2"1"-115,-3-3-82,6 3-25,0 0-8,0 0-15,3 5-51,0 3-51,1 10-137,15 8-290</inkml:trace>
  <inkml:trace contextRef="#ctx0" brushRef="#br0" timeOffset="126527.2369">25995 13342 791,'-6'0'154,"3"0"-143,-3 0-11,2 0-56,3-4-35,6-14-289</inkml:trace>
  <inkml:trace contextRef="#ctx0" brushRef="#br0" timeOffset="127703.3042">25808 13213 1316,'0'0'232,"0"2"-184,2 2-48,4 9-3,7 10 3,2 9 54,3 16 0,0 7-16,0 4-11,-8 2-5,-5 3-5,-5 0 2,-5-2-4,-5 0 2,-2-8-8,-6-10-8,5-14 0,3-11 0,4-12-1,5-10 3,2-17-3,5-17-168,11-26 9,9-20 84,9-11 24,7 2 33,0 10 18,0 11 0,-8 16 29,-7 20 10,-5 10 15,-8 14-7,-4 8-26,4 9-20,-4 6 33,5 9 50,2 8-25,0 9-23,2 4-17,1 4-10,-8-2 3,3-4-10,-10-5-1,-4 0 5,-2-12-6,-3-8-1,1-7-3,2-8 4,1-6 9,0-11-9,6-16-108,6-17 24,9-16 42,6-11 19,4 6 13,0 10 10,-4 21 42,-12 18-11,-5 16-31,-7 9 8,-1 11-8,1 12 76,3 13 8,1 18-28,4 7-19,-1 10-16,2-6-7,6 4 2,0-6-14,6-4 4,-2-4-5,-2-14 0,-7-9-1,-6-11-22,-3-10-86,-4-8-30,-8-10 24,-41-46-380</inkml:trace>
  <inkml:trace contextRef="#ctx0" brushRef="#br0" timeOffset="128438.3462">25586 12909 929,'-3'0'197,"2"0"-68,-5 0-51,5 0 39,1 0 33,1 0 4,2-3-44,-2 3-34,4-2-23,9-2-2,14-2-6,18-7-11,16-1 1,54-15-14,16 1-5,7 5-1,-43 15-9,8-4 2,3 0-7,-11 9 7,-7 3-8,-4-3 2,-45 0-2,-4 3 9,-1-4-8,32-2 1,-9-2-2,-13-4 12,-14 1-11,-13 0 9,-14 4 8,-5-1 24,-11-6-6,-4-3-28,-10-11-8,-11-2-8,-6 1 1,-5 3-5,-1 6-3,2 2 3,2 4 4,8 2 2,9 7 5,13 2 1,4 3 0,11-3-1,4 3-36,2 3-13,4-2 19,4 5 22,12 7 9,7 4-1,4 8 0,1 2 0,1 6 0,-3 1 1,-4-1 0,0 2 0,-8 0 0,-2 1 0,-9 0 1,-7 1 0,-9 1-1,-13 7 0,-20 7-43,-15 8-50,-16 7-193,-7-5-253,-81 32-450</inkml:trace>
  <inkml:trace contextRef="#ctx0" brushRef="#br0" timeOffset="129745.421">27926 12674 1071,'0'0'186,"0"0"-135,-2 1-41,2-1 40,-1 2 58,-2 8-47,3 12-11,-5 14 28,-1 13-14,-1 7-19,4 0-18,0-4-10,9-10-11,3-2 1,4-6 4,6-4-11,4-2 6,7-5 2,6-4 8,5-3-14,4-3 2,0-1-4,-3-5 1,-9 1-1,-9-4-7,-11-3 7,-3 2 2,-5 1-1,-2-4 0,-2 0-1,-1 3-9,2 0 8,1 1-9,1 0 9,2 4 1,0 7 0,1-1 0,-3 9 8,-2 3 15,0 1-2,-4 4 9,-2 0-3,-5 2 4,0 0-1,-1 2-7,-1-2-10,-2-5-1,3-5-6,1-3 2,3-7-7,1-3 0,4-7 5,-1-3 0,2 0 5,-1-1-11,-4 2-5,-5 2-10,-2 2-30,-6 5-15,0 3-31,0-3-49,2-3-68,3 2-253,-14-10-186</inkml:trace>
  <inkml:trace contextRef="#ctx0" brushRef="#br0" timeOffset="130024.4369">27838 13391 868,'-5'-1'478,"4"-2"-372,-2 3-73,3 0-10,3 0 71,3 0-7,7 0-33,16-4-15,14 4-6,12-9-12,12-7-13,2-4 1,-2-4-9,-7 0-63,-8-2-74,-12 0-139,23-46-251</inkml:trace>
  <inkml:trace contextRef="#ctx0" brushRef="#br0" timeOffset="130226.4485">28042 12810 1424,'0'0'234,"1"0"-234,3 4-18,0 1 18,11 4 45,9-5 48,13 6-25,17-10-32,16-4-36,54-6-69,19-15-114,3 1-132,-53 3-319</inkml:trace>
  <inkml:trace contextRef="#ctx0" brushRef="#br0" timeOffset="130465.4622">29161 12719 1573,'0'0'227,"0"0"-206,-2 1-12,4 3-9,-2 8 13,2 19 26,2 21 47,-2 20-28,-2 14-25,-5 8-9,0-1-10,1-5-2,-3-9-11,2-4 7,4-10-8,1-8-76,3-12-149,4-14-288,16-28-376</inkml:trace>
  <inkml:trace contextRef="#ctx0" brushRef="#br0" timeOffset="130901.4871">29409 12742 1631,'6'-4'207,"4"2"-189,7-2-8,6 4-9,2 4-1,3 5 1,2 4-1,-5 5 6,-1 7-6,-7 2-31,-7 0-39,-13 9-1,-12-2 13,-18 3 13,-12 4 10,-7-4 25,1-3 8,8-11 2,15-6 0,16-11 0,12-1-6,9 0-55,10 3 61,13 6 0,6 5 18,9 10-6,3 5-1,-2 7 8,-6 0 11,-10 3 20,-5-3 14,-12-6-4,-6 0-31,-11-5 17,-9 1 34,-14 1 11,-11-3-29,-17 3-41,-12-2-9,-7-5-12,-1-8-27,5-8-74,8-12-167,-37-78-282</inkml:trace>
  <inkml:trace contextRef="#ctx0" brushRef="#br0" timeOffset="131449.5184">29036 12365 1717,'-3'-6'217,"2"-1"-149,-4-3-46,3 6 20,5 2 23,5 1-35,18-2-9,19-4-8,67 1-12,42 12 5,7 13 1,-68 0-6,-10-2-1,-49-8 0,-2-4 0,-4 1 0,25 4 0,-10-2 0,-10-6 1,-14-2 0,-8 0 7,-10-1 5,-4-7 13,-5-6-11,-8-10-15,-12-7-9,-10-7-5,-8 3-10,0 1 11,0 2 12,10 2 0,9 8 0,13 9 1,8 7-1,5-1-6,3 7-29,5 0-16,12 7 19,11-1 22,13 10 11,11 10-1,-1 4 0,-3 6 0,-6 5 0,-8 4 0,-6-2 1,-7 7 1,-10-1 0,-5 5 8,-16 1 3,-10 4 6,-11-7-3,-10 3-15,3-10-43,8-7-130,26 13-380</inkml:trace>
  <inkml:trace contextRef="#ctx0" brushRef="#br0" timeOffset="131739.535">30838 12755 1836,'-6'-3'276,"5"1"-206,-7-3-70,6 9-15,-1 6 2,-4 18 4,3 21 7,-1 21 1,5 17 1,2 9 5,1 2-5,-3-4 6,-2-11-4,-1-11-1,-2-17 0,1-14-1,-2-9-50,-1-15-86,4-5-97,-2-12-94,2-51-611</inkml:trace>
  <inkml:trace contextRef="#ctx0" brushRef="#br0" timeOffset="132125.5571">30945 12344 607,'6'-18'1063,"4"6"-948,10-21-97,10 11-12,9-1 24,8-3 8,2 3-7,4 7-17,-2 0-13,-6 9 1,-8 5-2,-7 4-9,-5 5-6,-1 9 15,-5 7 9,0 4 6,0 16 1,-4 12-1,2 20 0,10 69 15,-9 38 8,-8 8-10,-10-48 13,-4-4 4,-2 0-3,0-8-6,-3-11-9,3 1-15,-2-11-3,4-63-2,1-12-7,1-4 2,0 28-2,0-25-43,2-18-38,0-15 11,-3-18 4,-4-26-510,-33-174-478</inkml:trace>
  <inkml:trace contextRef="#ctx0" brushRef="#br0" timeOffset="132307.5675">31056 12887 1617,'2'-4'274,"7"1"-232,11-8-3,20-7 2,11-5 8,19-4-20,4-1-29,9 0-17,-7 3-118,-12 9-327,1-1-588</inkml:trace>
  <inkml:trace contextRef="#ctx0" brushRef="#br0" timeOffset="132644.5868">31131 13197 1018,'2'3'884,"0"-3"-825,-1 0-59,2-3 0,4-1 24,12-9 36,12-15-60,20-8-68,4-6-26,2 3-28,-11 8 44,-13 16 60,-18 6 6,-8 10-3,-4 11 15,-6 4 53,3 5 1,-3 7 18,-1-1 7,-4 3-10,-1-3 3,-5 2-13,-6 0-16,-2 1-4,-8-1-16,1-7-8,4-6-5,8-8-2,9-8-8,5-5-15,3-8-80,7-10-419,30-101-178</inkml:trace>
  <inkml:trace contextRef="#ctx0" brushRef="#br0" timeOffset="133236.6207">32394 12370 667,'-5'3'238,"-3"7"-127,-4 1-19,-3 2 76,-9 2 1,-6-3-31,-9 2-69,-18 1-37,-12 2-32,-58 15-44,88-22-85,-36 13-12,19-3-10,18 2-86,17 0-33,20-5-65,15-5 229,13-12 106,11-7 165,6 4-18,2 3-50,-3 6 25,-7 12 5,-4 10 7,-11 18 116,-4 18-65,-8 19-25,-7 66 1,-17 29-43,-9-2-28,8-65-48,5-63-19,4-6-17,1 2-5,-7 35-1,4-13-72,7-18-207,3-24-218,24-65-160</inkml:trace>
  <inkml:trace contextRef="#ctx0" brushRef="#br0" timeOffset="133574.64">32133 12791 903,'10'-16'703,"10"-1"-703,23-17-82,18 4 38,5-3 44,1 3 15,-7 8 38,-7 7-2,-6 8-6,-10 10-17,-11 4 4,-6 5 14,-8 5 2,-5 8 35,1 11-34,-3 23-22,-3 19-7,8 73-10,7 41-1,6 5 8,-13-74 4,-7-20 3,-4-61 7,-2-1-11,-3-7 16,-6 36-12,-3-9-8,-6-13 1,-4-9-17,-3-8-6,6-8-54,-1-15-59,2-12-110,-26-98-461</inkml:trace>
  <inkml:trace contextRef="#ctx0" brushRef="#br0" timeOffset="133949.6614">32311 13159 1598,'-2'5'213,"-1"2"-182,0 3-30,1-2 10,4-7 26,2-4 49,6-7-41,12-12-18,13-11-27,10-12-22,11-2-26,-4 4-11,-6 11 22,-12 13 26,-12 15-14,-8 12 25,-6 11 3,-4 9 63,-4 7-14,-4 10-7,-4 10 3,-6 6 0,4-2-7,-5-1 4,0-6-12,0-11-11,2-10 5,1-13-12,-1-10 11,-4-8 19,-10-12-11,-5-10-22,-6-14-12,5-9-51,4-13-60,6 0-100,1-78-843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3:35:09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12422 4057 96,'-10'-10'479,"1"6"-449,-8-10-18,3 5-12,-2 1-18,8 2 18,2 5 24,-1-2-9,7 3-11,-4 3-4,5-2-43,6 8-65,4 0 73,11 6 26,-1 3 9,9 5-1,2 3 1,0 3 0,-2 0 1,2-2 8,4 0 0,5-4 18,5 3-12,12-5 2,11-11 1,44-12 19,-70-13 11,36-9-21,-8-14 6,-6 1-3,-12-2 5,-3-2-11,-6 6-8,-1 5-5,-3 9-10,-4 11-1,-4 10-1,-4 6 0,0 6 1,2 5-1,1 2 1,7 1 0,5-2 0,3 0 8,2-5-1,-3-7-5,-2-4 17,0-8 31,6-7 5,9-7-20,14-17-7,53-26 7,13-9-14,-101 58-11,-7 2-4,27-6-6,-14 13 0,-12 10-1,-3 11-7,-2 10 8,-4 7-1,2 2 0,0 7 1,1-2 0,3-2 0,7-7 0,5-4 0,4-9 1,9-4 0,4-10 7,4-4 4,-3-11 28,6-10 20,7-10-22,55-32-17,22-15 4,-18 7-16,-96 58-7,-10 1-2,-6 8 1,18-6-1,-13 10-10,-9 6 4,1 5 5,-3 0 1,4 0 1,5 4-1,9-1 0,3 2 1,5 0 9,4 4-4,-1-3-6,0 4 1,-3 2-1,1-5 0,-4-1 2,3-5 5,1-3-5,1-7 10,-3-2 18,-4-2-8,0-2-8,-5 0-5,-4 1-2,-3-1 4,-6 2-10,-4-4 8,2 2-1,0 0 4,0-4 6,4 0 1,-4 2-4,-2 1-4,3 1-10,-3 2 1,3 2-2,5 4-1,3 3-9,-1 3 10,3 2 0,-7-4 0,-4 0 0,-2-2 0,0-2 2,-6-3-2,-2-1 8,0 0-7,0-1 0,2-2 7,3 0 1,0-3-8,2 0 8,-3 2 9,-3 0 24,-3-3 6,0 7-7,-1-1-17,-1 1-11,1 0 4,-1 0-7,1 1-8,0-2-1,0 1 0,0 0 0,1-2-1,-1 2-1,0 0-8,0-2-21,0 2-57,0 0-69,0 0-132,-18-12-223</inkml:trace>
  <inkml:trace contextRef="#ctx0" brushRef="#br0" timeOffset="2869.1641">21743 4112 16,'139'0'33,"-44"-7"-16,-56 7-5,-5-3 10,2-1 19,35 0-5,-7-4 3,-8 6-30,-5 2-3,-9 6-6,-4 6 0,-4 2 8,-8 7 1,1 3 0,-8-1 7,3 5 8,0-1-13,3-3-1,5-6-1,0-3 18,7-9 12,4-6-1,5-11-5,6-10 7,-2-6 7,0-2-11,-1-1 12,-4-1-21,3 3-17,-4 11 1,1 3-10,-5 10 0,-1 8-1,-3 7-5,-5 4 5,1 4-1,-8-1-6,-2 4 7,-5-3 0,-4-2 1,0-3 5,-3-7 6,0-2 3,3-3 6,0-5 30,4-4 6,7-11 4,-2 1-31,0-2-13,-5 1-8,-6 7-9,-11 4-96</inkml:trace>
  <inkml:trace contextRef="#ctx0" brushRef="#br0" timeOffset="4093.2341">25764 4191 32,'162'14'21,"-63"-7"36,4 5 27,1-8-39,1-3 9,1-2 7,-23-3-17,-44-2-11,-5 3-5,-1 3-2,31-3 1,-4 1 9,-3 0-12,-5 0-11,0 1 1,0-2 7,-7 3-3,0-4 7,-8 2-13,-4 1 2,-2-2 1,-2 3-8,-6 0 2,-3 3-7,-5 0-1,-3 1 0,-1-4 0,-1 0 5,-3 0 1,-2 0-5,-2 0 4,-2 0 0,-1 0 15,-2-7-8,-8-6-13,-75-30-324</inkml:trace>
  <inkml:trace contextRef="#ctx0" brushRef="#br0" timeOffset="4641.2655">25401 4364 25,'178'9'8,"-74"-2"17,-11 5 5,-54-6 47,-6 0-19,-5-2 5,27 13-19,-15-7-26,-11 2 1,-10-6-1,-9-4-4,-8 0-1,-3-6 10,-9-8 10,-11-4-20,-22-9-26,-167-47-95</inkml:trace>
  <inkml:trace contextRef="#ctx0" brushRef="#br0" timeOffset="4941.2826">25513 4408 87,'179'-4'33,"-85"6"75,-55-4-48,-6 0 16,-5 0-38,18-2-2,-14 3-18,-17-2 13,-12 1-1,-15-4-30,-19-4-13,-32 3-1,-97-1-61,-188 22-102</inkml:trace>
  <inkml:trace contextRef="#ctx0" brushRef="#br0" timeOffset="5168.2956">25357 4308 25,'246'-28'59,"-115"18"37,-26 7 6,-66 3-56,-5 3 19,-9 1-32,27 2-15,-14 2-9,-12-1-9,-12 0 0,-4-3-12,-13 0-5,-10 7 2,-98 28-40</inkml:trace>
  <inkml:trace contextRef="#ctx0" brushRef="#br0" timeOffset="6451.369">8865 5829 28,'197'-4'6,"-80"8"17,0-2 13,-22 6 0,-1 8-2,-4 4-2,7-6-13,6 5 16,6-5 2,-9 5-1,-9-3-1,1-3-8,4-7-14,-7-3 31,-2-2-8,-50-1-20,-1 4-10,-6-2-5,29 4 0,-10 4 0,-10 0-1,-3 3 0,-4 3 0,-4-6 0,2 0 1,1 0 0,2-6-1,-2-4 1,4 0 5,-4-2-5,-4 2 0,-3 0 0,-2 0-1,-9 2 1,-4 0 0,-1 1 0,-6-3 0,0 3-1,-2-3 9,-2-3 3,2 3 2,0 0-1,0-3 4,0 2 19,-1 0 15,1-5-21,-3-6-20,3-4-10,-13-54-51</inkml:trace>
  <inkml:trace contextRef="#ctx0" brushRef="#br0" timeOffset="8449.4833">6751 5708 647,'-12'4'45,"3"-1"-34,-6 1-10,6-1 1,7 3 4,1-4 6,1 4 30,3-1 22,1 9 19,5-2 34,4 2 18,4 3-23,4 0-23,4-2-25,5 2 2,4-7-1,7 0-4,2-10 22,8-4-22,4-2-2,3-6-7,5-2-14,2 8-25,8-1-2,4 1-4,1 6 1,3-4-7,46-4 0,12-13 1,18-24 5,-50 7 4,-3-1-2,-4 4-8,6-10 1,2 11-2,5 5 1,-7 9 5,-6 0-6,7 3 1,7 11-1,8-2 0,4 2 1,0-6 0,-2-1 0,10-9 0,4 3-1,11 17 0,-28 12-1,1-14 0,5 4 0,0-2 1,10 0 1,-7-2 0,-4-3-1,15 0 0,11-1 0,-12-8 7,-14 7-7,-4 4-1,-9 9 1,2 1 0,-4 0 0,-14 7 1,0 0-2,2 6 1,4-3 0,12 1 0,3-2 0,-17-5 0,4 1 0,4-8 0,3 2 0,0 6 2,-4 6-2,-12-4 0,8 4 0,-1-5 0,0 8 0,3 2-1,0 2 0,-16-1 0,0-3 0,-6 0 1,0-4 0,-44-6 0,-2-3 1,-1 2-1,36 6 0,-3 3 0,-6 3 0,2-8 0,-7 2 0,-2-1 0,-5-3 0,-6-1 0,-7 1-1,-3-1 0,-10-4 0,0-1 0,-9-3 0,2 6-8,-5-7-99,5 6-121,7-2-225,23-63-535</inkml:trace>
  <inkml:trace contextRef="#ctx0" brushRef="#br0" timeOffset="9370.536">18280 6015 586,'0'0'197,"0"-3"-31,0 3-29,3-6-4,3 1 11,6-7-34,6-2-1,12-8-17,8 3-29,9 1-11,7 2-26,14 2-13,47-2 1,30 3 4,21-9 13,-55 9 5,-3-5-7,-14 9-8,-57 3-6,-6 2-14,-4 2 6,22-5-7,-19 5 0,-10 1-1,-13 1 1,-6 1 0,-1-1 12,-1 0-5,0 0-5,-1 0 10,-1-1 1,2-2-13,-1-7-3,2-3-111,0-4-114,0-1-148,0-21-230</inkml:trace>
  <inkml:trace contextRef="#ctx0" brushRef="#br0" timeOffset="10166.5815">20460 5976 999,'0'-1'266,"0"1"-184,2 1-82,5 3-38,5 6 38,12 5 28,12 2 29,16 4 12,15 1 0,58 7-19,23-5-11,29-13-12,-32-28-6,12-5 9,1-18-5,12-12-7,0-7-4,-17 10-11,-33 10 3,-26 10-6,-57 25 0,-9 1-6,-3 3 5,26 4-17,-10 7 0,-5 10 3,1 3 2,1 1 12,1 3 1,-5-3 0,7 2 1,-5-6 6,-1-7 11,2-1 6,-3-4-7,2-1-5,-3-4-6,-3-3-6,0-1 0,-5 3-224,-4 15-296,-40 76 58</inkml:trace>
  <inkml:trace contextRef="#ctx0" brushRef="#br0" timeOffset="11166.6387">11007 8483 674,'-7'-24'201,"4"6"-39,-5-13-32,7 15-64,6 11-66,11 6-8,11 8 2,16 7 5,12 5 0,2 10 0,2 4-1,4 7 1,-3-2 1,-2 0 7,0-7 5,2-6 26,3-13 2,14-16-1,51-34-6,27-57-12,6-40-10,-54 37-10,-5 13 5,-64 56-4,-9 11-2,-6 10 0,22-5-9,-13 22-5,-8 19 14,-4 7 11,0 8 17,6 0-8,4-8 17,5-7 2,9-11-4,10-13 10,17-20 25,59-23-23,27-23-28,-11 18-13,-58 31-6,-2 16-4,6 13-116,21 15-123,14 7-235,-29-21-277</inkml:trace>
  <inkml:trace contextRef="#ctx0" brushRef="#br0" timeOffset="12118.6931">15932 8377 378,'-10'-6'240,"0"5"-68,-6-2-46,6-1 42,4 4-13,4 0-64,1 0-61,4 4-30,3 6-60,9 12 35,13 8 25,10 11 10,8 7 2,3 1 2,3 2 10,-1-6 3,4-6-8,-4-12 23,5-7-12,6-18 20,5-8-13,55-34-17,24-37-8,-7-13-6,-103 63-6,-8 2 15,-2 2-5,26-15-4,-9 9-6,-9 17 0,-6 12-17,-5 10-1,1 12 18,-3 11-11,2 3 11,-1 8 16,7 2-14,7 1-2,10-2 12,8-6-6,13-7-4,47-5 8,33-37 23,58-43 2,-39-4 8,-1-4-25,-20-1 2,-4-1-11,10-7-9,-5 10 0,-37 15 10,-12 22-9,-58 22 0,-2 4 5,-4 3-6,36 9-2,-7 12 1,4 9 1,2 10 0,4-3 0,6 2 1,50 8 0,39-27 5,55-41 3,-69-18 10,0-9 4,6-2-16,2 2 5,-15-4 15,-17 10-6,-4 4-15,-5 6-6,-6 4-1,-25 6 1,-54 9-32,-7 2-118,-1-2-132,120-13-222</inkml:trace>
  <inkml:trace contextRef="#ctx0" brushRef="#br0" timeOffset="17807.0185">26063 9306 686,'-1'-1'271,"1"5"-178,5 3-93,8 18-1,5 11 1,9 12 0,3 7 27,5 0 21,3 3-10,2-3 11,-4 5 10,1 3 10,2 1-18,-2 0-23,-4-9-8,0-5-1,-2-13-10,-1-9 0,-3-10 9,3-12 3,7-12 50,12-26 29,60-66-13,73-96-34,39-51-32,-82 32-9,-2 18-11,-9 42 1,-20 37-2,-69 85-23,-14 19-104,-10 13-206,12 44-551</inkml:trace>
  <inkml:trace contextRef="#ctx0" brushRef="#br0" timeOffset="18374.0509">27775 11166 453,'-2'-10'107,"1"5"-20,-6-12 12,2 9 37,2 4 41,0 2-19,3 2-41,0 0-51,0 2-32,0 1-25,-3-2-9,6 7-27,6 12 16,12 13 11,9 22 16,4 13-4,8 16 0,1 9 2,1-3-8,-1 2-5,-4-10 1,-4-13-1,-5-10 6,-6-10-7,-5-6 0,-7-8-114,-4-6-214,-10 3-52</inkml:trace>
  <inkml:trace contextRef="#ctx0" brushRef="#br0" timeOffset="18600.0639">28358 11216 1227,'-11'3'165,"-1"3"-99,-18 11-56,-6 8-10,-8 17 1,-9 3 23,-5 10 13,-8 9-1,-5 11-16,-4 16-11,-43 59-3,-16 12-5,-12 19-1,64-44-75,29 1-222,10-51-476</inkml:trace>
  <inkml:trace contextRef="#ctx0" brushRef="#br0" timeOffset="76248.3611">20171 2133 625,'-9'-25'201,"0"3"-47,-8-19-16,-1 7-66,-1 8 9,-2 1 35,-3 8 17,1 0-23,-3 6-29,-4 1-35,3 3-23,-4 3-8,-2 2 0,-1 2-5,-1 6-10,-1 4-5,-4 2 4,3 8 1,-3 0 0,3 5-1,1 5-7,1 2 6,6 3 1,-3 4-5,2 5 0,1 1-1,-1 0 7,3 2 2,2-8-1,-4 5 1,1-3 4,1-1 1,-6 3-7,-1 1 1,1-1-1,0 4 0,1 4 0,-2 5-1,-1 6-5,8 0 6,2 0-7,11-2 6,1-1-5,6-2 4,5 1-7,2-4 2,1-2-4,4-3 10,2-3 0,0-5-8,4-2 8,1 5 0,1-3-1,5 2 1,-3-4 0,3 2 1,-2-5-1,-1 2-6,4 5 7,-2 2 0,5-2-1,-2-3 1,7-3 0,3-2 1,3-2 6,6-3-7,0-4 0,6-3 1,3 1 0,2-7 0,0-3 1,-6-6-2,2-2 0,-5-6 6,-1-4-5,4-2-1,-3 2 2,0-4-1,2-2 5,1 1-5,3-1 1,0 2-1,6 0 1,-5 0-1,5 2-1,-2 1 1,0 1 0,-1 2-1,0 4 0,1 2 0,-2 1 0,0-1 0,1-2 0,0-4 1,4 1 5,1-5-5,0-6 5,3 1-4,2-2-1,1-3 5,1 4-6,-6 1 0,1 5 0,-9 6 0,-2 4-1,2 5 0,1-2 0,5 5 1,7 1-1,0-3 1,3 0 1,-1-6-1,1 4 0,-1-3 0,-2 3 0,-6 1 0,-3 2 0,-1-1 0,-5-1 0,2 5 0,0-3 0,1 0 0,2-1 0,1-1 0,-4-1 0,-5 0 0,-7-2 0,-5 1 0,-5-4-1,-3 1 1,-2-1 1,-1 6-1,4-4-1,-1 1 1,6-1 0,2 2 1,-1 1-1,3-2 0,-3 0 0,-4 0 0,-3 0 1,-3-4-1,-5 5 0,1-4 0,-6-2 0,2 3 1,3-2-1,-2 2-2,6-1 2,-2-2 1,1-1-1,1-1 1,-1-2-1,0 3 1,-3-4 0,3 1-1,-6 3 0,1-3 0,1 2 0,2-2 0,-2-1 1,8 0 0,-6-2 0,4-1 0,-5 3 0,3-4-1,-5 0 0,5 1-5,-2 2-3,1 1 2,3 1-21,-3 0 20,-2 3 6,0 0 0,-4 0 0,0-1 0,-3 1 1,-1-5-1,-3 4 1,1-5 1,-1-1 7,2-10-7,2-4 5,2-6 0,0-5-5,-3-5 0,4-6 1,-3 1-2,4 1 0,-3 2 0,0 4 0,-3 7 0,0 0 0,0 2 0,1 0 0,0-3 0,1-7 0,0-3 0,4-8 0,0-2 0,-5-2 1,3 5 0,-5 5 0,0 6 0,-3 5 0,2 5 0,-1 2 0,-2-3-1,-1 0 1,0-7-1,0-6 1,0-8-1,0 1 0,-4-9 1,0 3 0,-2-1-1,-1 3 5,-5 8-4,2 9 2,-5 2-3,1 3 0,1 4 0,-5 2 2,3-1 7,-4-2 0,1 8-8,-2-8-1,-2-2 0,-3-1 0,-4-5 0,-6 1-8,-3-3 7,-6 1-13,-3 4-7,-2 4 21,-5 3 2,2 5-2,1 0 0,-1 3 6,0 0-6,0 4-8,-2 0 2,-3 3 6,-7 4 0,-1 0 1,-7 2-1,2 1-7,-3 2-3,4 5-1,2-3 10,3 2-7,0-1 2,2 0-7,0-1 1,2 0 3,0-6 8,5-2 1,1-6 6,2 0-6,4-1 0,7-1 0,4 1 0,6 5 1,6-4 5,4 3-6,0-2 1,3 1-1,-4-5 0,1 4 1,-1-3-1,2 2 2,-3-2-2,-1 3 0,-6 0 0,-3-1 0,-1-1 0,0 0-1,-4-2 1,4 7 0,-2-2-7,-1 0 7,5 1 1,-6 0-1,0 2 1,-1 1-1,-3 1-1,1 2 1,-4-3 0,-1 7 0,-2 1-6,0 4-10,5 3 15,8-2 1,10-4 7,9 0-1,7-4 3,4 0-8,0 0 5,0-4 0,-1 1-4,-4 2-1,-1-1-1,-5 2 0,-9 3-8,-5 4 8,-8 2 0,-5 4-1,-2 6-7,-5 5 8,-7 3-1,-4 3 1,4-3 0,5-2 1,5-3 0,9-2 0,2-2-1,5 1 0,2-4 0,1 7 0,-1 0-1,-1 4-5,-4 6-3,-4 5 8,0 3 0,-3 1 0,3 0 0,0 3 1,2-4-8,6 2 2,5-1 0,5-2 6,5-2 0,-4 1-1,5-3 0,-3 2 1,5 0-2,0 1 1,1 5-5,1 5 6,0 2 0,2 7-1,3-2 1,2-7-8,2-10 8,-1-1-1,4-8-5,-2-3 5,1-1 1,1-3-1,-2-8 0,1 1 1,1-1-1,-2 1 1,1-1 0,1 2 0,-2-1 0,2 4 0,-1-2 0,2 3-1,0 5-1,3 0 1,0 5 1,3 0-2,0 4-7,4-1 8,-1-2 0,6 0 1,-4 0-6,6-1 4,-2-2 1,3 1 1,1-2-2,5 2 1,1-3 1,4-1 0,2-1 1,-1-2-1,1-3 0,-2-1 1,-1 3 0,3-6-1,-1 1 2,3-5 5,10 2 1,5-1-1,4-4 4,5-6 7,1 2-8,-1-2-1,-1-2 2,0 0 1,-4 0-3,1-2-8,-3 2 11,-1-2-3,-5 2-8,-3 0 1,-5 0-1,1 0 5,3 0-5,1-2 7,11 2-7,0-1-1,6 0 2,-3-3 5,0-3-1,2-7-4,4 2-1,2-2 5,4 5-6,-1-1 0,1 2 0,-3-2 1,-7-1 0,-2 2-1,-4-2 1,1 3 0,3 4-1,0 4 0,3 4-7,-1 2 7,1 1 0,0 3 1,-1-2-2,3 0 1,-1 6 0,4-3 0,1-1 0,-1 0 0,-3-1-1,-4-4 1,-4-3 0,-5 0 0,-10-2 0,0 0 0,-5-2 0,-2-2 0,2 2 1,-2-2-1,4 4 0,2 0 0,-2 0 0,2 0 0,-5 0 1,-4-4-1,-5 2 0,-3 1 0,-3-2 1,-4 2-1,3-4 1,-6 3 1,0-3-1,-2-1 8,-2 0 0,0 0 0,-2-4-3,0 2-4,2 2-1,-1-6 7,0 3-7,-3-1 0,2 2 0,1 0-1,-4 2 0,0 2 0,4 4-1,-4-1-7,-2-2 7,3 1 0,-2 1 1,5-1 0,3-4 0,1-2 0,5-4 0,1 2 0,0-4 0,-3 8 0,-2-3-1,0 1 1,-3 2-1,5-2 1,-4 0 0,2 2 0,2-4 0,-1 3 0,0-1 0,-3-3 0,2-3 1,2-6 1,1-5-1,-2-10 10,-1-9-4,-1-9-5,-3-1-1,-2-4 0,-4 3 7,-2 6-2,-3 4-5,0 3 6,-2 7 5,1-1-11,0-2-1,-3-1 1,3-6 0,0-6-1,-3-4 1,0 2 0,1 1-1,-5 6 0,4 3-5,-3 6 5,1 3 0,1 5 14,-2 0-7,3 6-6,0 1 10,1 3-11,-1 2 0,0-2-18,-5 3 7,-2-7 10,0-2 0,-6 1 1,0 3 8,-3-2-7,0 0-1,-3-5 2,0 2 7,-4-4-9,2-2-1,-4 4-8,-3-3-4,-1 3 11,-7 2-5,-9 3-1,-2 7-5,-3 5-29,-1 7 10,4 4-4,2 4 32,-2 0 4,-8 3 16,-10 0-2,-53-1-5,-26 1-8,-17 3 5,40-5 0,2-2-5,-1-3 0,10 0 0,-2-18 7,6 11-8,19 3 1,59-2 0,6 0 9,3-5-9,-26-4-1,13-1-1,6 1-5,10-2 0,1 4 6,6 0-2,-2-3-17,-1 3 4,2-3 0,-4 4-2,2-2-5,-2 7-32,3-2-32,2 2 2,-1 5-147,4 8-115,-38 25-158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3:36:39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17690 2612 898,'0'-1'166,"7"1"-166,5-3-33,13 3 20,11-8 13,6 0 0,7-4 17,3-4-16,1-1 13,-3 0-4,-6 5-10,-13 5 0,-13 7-24,-9 4 1,-2 2 23,-3 0 6,-1 4-5,-3 3 5,-3 0 23,-4 3 19,-3 3 6,-5 7-9,-12 7 7,-8 15-17,-9 4-13,-10 9-5,3 3-10,2-3-6,8-6 1,13-10 4,6-12-6,9-14-17,3-14-42,3-9-10,-1-63-216</inkml:trace>
  <inkml:trace contextRef="#ctx0" brushRef="#br0" timeOffset="279.016">17720 2550 658,'-2'3'268,"2"-2"-242,0 5-26,0 4-11,2 8 11,-2 6 27,0 11 28,1 6-11,-1 10 7,0 12-14,-3 5 7,0 12 29,-4 7-40,-6 6-10,-1-8-8,-2-14-5,3-16 4,2-23-8,9-19-5,0-9 10,2-15-11,3-17-102,4-15-128,10-30-37,39-170-52</inkml:trace>
  <inkml:trace contextRef="#ctx0" brushRef="#br0" timeOffset="480.0275">17764 2865 258,'2'-2'177,"-2"0"13,2 0-103,-2 6-86,1 2 0,2 4 56,11 6 33,0 3 44,8 4 49,8 9-50,6 1-14,6 1-20,5 0-36,-5 0-23,0-1-20,-3 0-11,-7-5 0,-6-5 1,-2-4-2,-6-6-2,-2-6-6,-1 0-75,0 1-161,33-17-266</inkml:trace>
  <inkml:trace contextRef="#ctx0" brushRef="#br0" timeOffset="1585.0907">24927 2198 931,'0'-2'450,"-1"1"-300,-2-2-72,3 3-21,3 3 13,-2-6-11,6 3-59,5 0-19,15-4 19,15 0 33,17-4-21,1 1-12,-5-2 18,-11-4-10,-14 6-7,-6 2 6,-7 0-7,-6 0-8,-7 5-68,-1 5-44,-4-5-27,-1 1-63,-2 1 16,-12 1-13,-3 4 81,-70 26-186</inkml:trace>
  <inkml:trace contextRef="#ctx0" brushRef="#br0" timeOffset="2118.1212">25092 2218 132,'0'0'190,"0"1"-37,0-1-19,0 6-40,2 0-32,-1 4-5,2 12 46,-1 3 22,0 6 1,1 7-30,-2 5-33,1 6 3,-2 4-17,-2 5-4,1 2-24,-6 2-4,1-1 5,-1-6-5,0-6-11,4-8-5,-2-5 1,1-13 10,-4-1 1,1-11 2,1-1-1,-3-5 4,-7-4 1,-7-2-8,-3-4-5,1 0-5,2-4 0,7-1 0,2 1 0,0-1 0,7-1 8,-2 6 11,9-1 62,3 2 4,3-2-29,0 1-57,5 0-9,9-2 9,11 4 18,10-1 3,6 4-3,3 0-2,0 0 2,-8 0 0,-3 0-7,-8-3 4,-10 3-2,-2 0-2,-6 0-2,-7-3 4,2 3-4,-5-1-8,2 1 1,-3 0-2,0 0-6,-2 0-1,2 1-11,-2 2-72,1 0-171,2 2-345,5-5-59</inkml:trace>
  <inkml:trace contextRef="#ctx0" brushRef="#br0" timeOffset="2284.1307">25683 2866 1237,'-3'0'245,"2"0"-163,-1 3-82,-5-2-61,-3 8-102,-35 22-289</inkml:trace>
  <inkml:trace contextRef="#ctx0" brushRef="#br0" timeOffset="16382.9371">15376 6589 1048,'-2'0'200,"2"-3"-118,-3 3-68,2 3-14,1-2-8,-2 3-2,-3 8 3,2 10 7,-2 20 16,0 10 13,-4 17 2,-1 17 7,0 4-7,-4 61-10,8-102-7,0 58-4,-4-6-2,2-5-7,4-7 5,0-13-6,4-18-8,4-22-46,-1-19-57,0-28 94,8-26-233,24-176-653</inkml:trace>
  <inkml:trace contextRef="#ctx0" brushRef="#br0" timeOffset="16899.9667">15465 6574 1062,'3'-4'192,"4"1"-162,8-1-16,9 1-2,7-4 13,4 3 5,1 0-3,1 6-18,-2 4-9,-9 8 0,-6 3-6,-7 4-6,-8 4-6,-7 6 18,-14 10 0,-19 14 41,-20 12-13,-17 8-11,-2-4-16,11-12 1,21-18 3,20-17-5,12-12-1,10-10-15,7-2-10,1 0 14,11 0 12,9 0 17,11 0-10,7-2 4,5-2-5,-5 2-5,-5 6-1,-10 4-1,-7 6-6,-8 1 7,-3 5 8,-6 5 7,0 4 23,-7 5 23,-4 1 11,-6 5-9,-4 5-7,-10 1-16,-10 6 14,-8-1-12,-9 4-16,-7-6-11,-5-4-5,8-13-8,6-13 11,7-9-13,7-13-49,6-11-113,6-4-114,1-65-213</inkml:trace>
  <inkml:trace contextRef="#ctx0" brushRef="#br0" timeOffset="20839.192">8310 12303 1130,'-12'-20'161,"4"10"-59,-2-13-32,5 13-46,5 8-24,3 2-18,2 4-1,2 2 10,11 10 9,4 7 0,8 9 2,4 7 4,7 0-5,2 0 1,5-1 5,4-5-6,1-6-1,6-5 7,7-11-7,53-13 11,33-31-2,27-44-3,-53 2-6,-1-12 10,0-3-8,-1 12-1,-3 23 7,-15 20-8,-70 26-1,-5 5 0,-6 6-5,28 2 0,-6 14 5,-6 7-5,-1 3 5,3 5 0,8-1 1,13-1 1,50 9-1,25-14 1,-12-10 7,-86-10-7,-5 1 0,-2-2 16,34 6 1,-4-1-3,0 0 1,10-8 5,58-11-1,32-29-1,23-8-2,-66 17-8,-10 10-8,-23 15 8,-48 8-9,-6-1-1,0 6 0,31 6-9,-3 9 4,1 4 6,6 6 1,10 1 0,47 17 6,10-5-5,21-10-1,-47-15 7,10-11 2,-1 0 7,-6 2 5,-8-9-10,1-10 0,1 0 12,1-11-12,-2 1-6,-14-11 0,2-1-5,-2-1 1,0-3-1,-6 6-1,-2 13 2,-48 7 4,-4 5-6,-8 2 0,31 1-1,-9 6 0,-7 4-9,0 3 10,0-3 1,6 2 8,4-3-9,5-1 12,4-2-4,8-8 1,2-8 3,8-5-12,45-23 15,6-19-3,-87 30-4,1 5-8,41-31 1,-4-4 5,-6 3 2,-9 3-8,-11 11-7,-13 12 6,-12 15 1,-9 7-10,-3 6-2,-2 4-5,0 4 4,-2 6 5,4 1 3,-3 3 5,5 5 0,6 1 0,10 1 5,7 4-4,11 9-1,7 3 0,5 0 0,-2 4 0,-7-10 0,-1-11-1,-11-11 0,-6-10 1,-3-6 8,-5-9-7,-11 1 10,-1-5-1,-8 4 2,-4 6 2,-4 2-1,-2-1-13,-3-7-173,-3 0-139,-46-31-535</inkml:trace>
  <inkml:trace contextRef="#ctx0" brushRef="#br0" timeOffset="28271.6171">14155 10677 342,'-3'-2'240,"3"4"-218,-2 1-22,2 7-22,3 1 11,2 0 10,-2 1 0,3-1-14,-1-1-66,8 16-8</inkml:trace>
  <inkml:trace contextRef="#ctx0" brushRef="#br0" timeOffset="28787.6466">14436 10151 1017,'-1'-5'172,"-2"4"58,0-6-148,1 8-74,0 1-8,0 3-11,1 10 11,-5 11 30,-6 15 15,-10 20-2,-9 13-14,-10 4-17,-3 7-6,-1-3 0,7-11-5,5-8 0,8-14-1,7-5-47,9-14-78,3-14-98,8-10-119,28-45-115</inkml:trace>
  <inkml:trace contextRef="#ctx0" brushRef="#br0" timeOffset="29013.6595">14374 10377 903,'8'7'147,"2"-2"-146,11 5 35,11 1 63,6 1 70,13-8-14,10 0-23,9-6-56,5 0-37,-2-2-24,-4 2 2,-5-2-10,-15 4-1,-13-1-6,-14 2-1,-13 1-87,-6 2-67,-10 8-121,-77 57-33</inkml:trace>
  <inkml:trace contextRef="#ctx0" brushRef="#br0" timeOffset="29223.6715">14438 10742 1281,'-2'-7'178,"1"0"22,-2-1-143,7 6-57,3 2 0,5-2 9,15 1 53,13-2-31,8 1-11,5 4-20,1 2-8,-9 2-80,-8 0-89,-16 8-126,-18 1-80,-59 31-77</inkml:trace>
  <inkml:trace contextRef="#ctx0" brushRef="#br0" timeOffset="29581.692">14567 10925 243,'-2'15'265,"1"8"-118,-4 23 6,1 9-36,-1-1-45,1-9 2,4-14 7,0-10-42,4-14-24,-3-4-9,5-6 22,2-7 34,7-9 38,9-14-61,8-13-36,5-14 9,3 1-12,-4 8 2,-2 17-2,-9 19-7,2 14-11,-3 10 9,-3 6 3,0 6 6,0 3 0,-8 4 1,-2-1 15,-6-1 2,-9-3 3,-6 3 30,-12-4 39,-11 3-30,-12 1-30,-7 1-15,-2-5-7,3-7-2,9-10-6,11-6 0,12-11-97,8-14-236,22-132-723</inkml:trace>
  <inkml:trace contextRef="#ctx0" brushRef="#br0" timeOffset="29959.7136">15225 10534 756,'5'-6'497,"2"3"-398,8-7-77,6 1-11,10-1 40,12-6 16,14-5-14,10-4-26,4 1-20,-5 3 2,-9 3-7,-17 8 5,-15 4-7,-14 6-23,-5 2-19,-6 6 42,-3 12 6,-1 11 18,-5 20 8,-2 20-13,1 13-8,-2 9-4,2 2 1,-1 5-7,5-1 16,-2-2-5,-5-9-6,4-18 0,-3-15-5,5-24 13,-1-14-4,2-14 53,-5-12 5,-6-7-68,-7-20-95,-1-24-130,-8-86-156,12-203-343</inkml:trace>
  <inkml:trace contextRef="#ctx0" brushRef="#br0" timeOffset="30176.7261">15613 10118 595,'-2'2'304,"4"3"-261,-2 11-43,1 8 0,-2 14 83,-2 8 58,-7 14-26,-6 4-1,-6 12-54,-8 1-22,1 5-7,-4-3-16,-2 3-6,8-3-3,3-5-5,8-7-1,5-12-129,9-12-185,27-5-270</inkml:trace>
  <inkml:trace contextRef="#ctx0" brushRef="#br0" timeOffset="30401.7389">16063 10597 1127,'4'0'238,"0"4"-187,12 4-28,8-1 56,15 1 29,13-8 21,14-6-36,8-4-55,-2-11-37,-11 4 20,-16 2-11,-20 5-10,-12 7 0,-13 3-56,-10 3-79,-9 4-61,-96 57-396</inkml:trace>
  <inkml:trace contextRef="#ctx0" brushRef="#br0" timeOffset="30613.7511">16065 11073 1017,'0'0'313,"0"0"-215,2 0-56,0 0 54,0-3 39,7 0-62,8 2-20,15 1 5,14 0-17,17-3-22,9-9-11,4-7-8,-11-9 0,-2-3-66,-12 0-100,-8-1-74,-3-1-102,28-41-260</inkml:trace>
  <inkml:trace contextRef="#ctx0" brushRef="#br0" timeOffset="30988.7725">16770 10673 943,'-2'0'371,"2"2"-235,-2-2-103,2 4-27,-1 7-5,1 11 65,1 15 22,3 15-50,5 8-11,3 4-20,8-6-6,-1-9 5,-2-17 0,0-13-6,-6-12 0,-4-4 13,6-13 42,0-16 31,3-20-46,2-17-13,-5-12-13,-5-1-2,-7 1-2,-3 9-9,-5 11 0,-3 14 36,-2 9 29,-6 8-18,2 7-19,-6 0 1,8 7 1,-2 5-11,6 4-11,3-2-9,4 3-1,3 3-16,-4 2-97,2 6 11,-2 9-116,1 12-231,-9 46-278</inkml:trace>
  <inkml:trace contextRef="#ctx0" brushRef="#br0" timeOffset="34989.0013">12060 14214 1097,'0'-15'141,"5"1"-72,4-10-54,12 1-14,8 4-1,10 3 15,0 0 0,7 14 0,1 16 9,6 9-1,-1 16 7,-3 4 0,-5 5-20,-4-1-1,-7-8-1,9 0-7,12-9 7,8-5 8,13-5-5,46-13-4,4-22-6,9-25 11,-53 5-6,-38 14 4,-5-1-8,1-1-1,39-28-1,1-4-5,3-7-9,-3-4-5,1 4-4,-3 11 11,-4 14 6,-3 11 5,-8 23-10,-6 13 1,-6 19 1,-9 13 3,-1 17-3,-5 14-6,-1-3 15,2-5 0,1-12 2,6-15-2,8-6 0,3-10 7,7-10-6,3-10 4,-1-8 3,1-10-7,-7 0 7,-5-7 1,0 0-8,-11 0 7,-1 1-8,-10 2 0,-2 7 0,-3-2 0,-1 5-35,3 6-172,14 11-425</inkml:trace>
  <inkml:trace contextRef="#ctx0" brushRef="#br0" timeOffset="35884.0525">6536 15946 1202,'0'-1'248,"0"1"-184,4 0-64,14 7-14,7 1 14,16 9 8,8 3-7,3 3 0,8 3 1,-1-1-2,4-5 6,3-1-5,10-5 0,51-7 0,32-25 6,8-35-1,-49 2-4,3-12 5,13-2-5,-14 7 4,-11 6-5,-23 13-1,-47 32 0,-7 8-1,-4 9 0,33 9-8,-6 17 3,9 13 5,62 35 1,63-5-1,72-36 1,-46-14 0,-9-28 0,0-17 0,9-8-14,-36-5-20,-22 3-23,-22 13-141,-23 9-171</inkml:trace>
  <inkml:trace contextRef="#ctx0" brushRef="#br0" timeOffset="42108.4085">12270 15093 649,'-2'-2'77,"0"2"-77,0 0-153,0 2 7,2 2 34,6 3-11</inkml:trace>
  <inkml:trace contextRef="#ctx0" brushRef="#br0" timeOffset="42890.4532">11649 15316 707,'-2'0'129,"2"-2"-62,0 2-43,0 0-10,0 0 2,0-1 2,2 1-18,-1 0-31,2 0-110,4 0 24,25-2-98</inkml:trace>
  <inkml:trace contextRef="#ctx0" brushRef="#br0" timeOffset="44422.5409">11504 15313 749,'-3'-4'156,"2"2"24,-2-4-107,3 6-49,0 0-10,0 0 5,0 0-3,0 4-16,-2-2-32,4 7-43,-2 9-27,1 8-79,2 42-140</inkml:trace>
  <inkml:trace contextRef="#ctx0" brushRef="#br0" timeOffset="50254.8745">19951 17262 877,'-1'-33'211,"-1"7"-25,-2-22-64,0 19-22,-1 14 29,2 11-7,3 4-73,0 0-46,0 3-3,1 4-22,4 10 10,2 11 12,2 20 0,-1 4 1,-5 10 6,-4 4 7,-9 2-8,-2 3 6,-4-3-11,4-13 0,3-14-1,6-20 0,4-14-42,3-7 22,4-11-32,15-14-19,12-26-14,17-21-25,1-14 53,-1-4 44,-8 11 13,-12 17 22,-12 20 10,-4 25-13,-8 16-19,-1 6 0,-1 12 21,3 6 31,1 12-5,-4 13-25,-4 1-1,-2 3-3,-5-8-6,2-7-11,-1-15 6,-1-8-1,5-10 0,0-4 11,4-3-4,-2-2 3,9-13-16,6-15-27,11-8-9,5-8 24,-5 11 12,-3 16-1,-7 13-20,-6 16 0,-3 8 21,1 8 30,-4 6-5,-1 11-4,-2 1-9,-1 1 2,0-4-8,-2-5-6,2-7 2,1-7-1,-3-9 0,3-4-1,-3 0-38,-6 0-31,-8 1-78,-66 7-345</inkml:trace>
  <inkml:trace contextRef="#ctx0" brushRef="#br0" timeOffset="50857.909">19553 16917 1426,'-6'-10'170,"3"6"-73,-4-12-52,7 13-45,1 3-3,6-3-10,10 2 6,15-1 7,24-5 9,59-9 2,37 0 2,17-3-12,-69 4 0,-4 1 7,-10 9-2,-46 3-6,-6 2 0,-3 0 1,32 0 1,-12 0-1,-11 2 0,-15-2 1,-8 0-1,-13 1 1,-2-2 11,-4 1 17,0-2 39,-6-7 38,-8-10-85,-4-7-15,-11-3-7,-1-1-1,0 1 0,-1 4-12,1 5 5,4 2-1,7 3 9,8 6 1,6 2-1,5 5-1,4 2-11,0 0-1,3 2-19,10 2 1,9 4 19,8 7 1,6 3 1,-1 5-2,-3 7 3,-7 3 0,-3 1 8,-6 3-1,-8 0 1,-5 1 1,-8 5 1,-5-4 9,-8-2-9,-4 0 10,-3 3-11,-7-5-8,0 0-59,-1-5-55,4-11-92,13-7-236,29-16-100</inkml:trace>
  <inkml:trace contextRef="#ctx0" brushRef="#br0" timeOffset="51465.9437">21312 16881 1171,'0'0'216,"-3"0"-96,0 0-120,3 6-5,3 6-2,0 3 7,5 10 2,5 6-1,3 2-1,1 4-9,-4 1-102,-5 7-115,-43 84-299</inkml:trace>
  <inkml:trace contextRef="#ctx0" brushRef="#br0" timeOffset="51653.9545">21254 17562 1069,'0'0'278,"0"3"-205,1 1-73,1 3 0,-1 2 6,2 6 15,2 2 9,-1 5-9,2 1-11,2 2-1,8-2-9,3-3-154,65-16-321</inkml:trace>
  <inkml:trace contextRef="#ctx0" brushRef="#br0" timeOffset="52605.0089">22095 17309 9,'-3'0'866,"2"0"-642,-1 2-157,2-2-53,0 0-1,0 2 19,10-2 10,6-2-3,13 2-15,13-4-6,9 2-2,3-3-2,8 2-5,1 1 24,3-2 0,2-2-14,-2-4-10,-8-3 0,-12-1-1,-10 2-7,-10 0-1,-13 5-3,-7 1-46,-4 2-29,-5-7-146,-26-45-355</inkml:trace>
  <inkml:trace contextRef="#ctx0" brushRef="#br0" timeOffset="52853.0231">22456 16862 957,'-1'0'182,"1"0"-94,-3 3-88,3 3-17,4 10 17,-1 14 32,3 22 41,-2 18-2,0 72-20,-15 23-23,-5-6-13,12-112-7,4-4 1,1-9-9,2 33-9,10-15-98,8-16-166,51-13-42</inkml:trace>
  <inkml:trace contextRef="#ctx0" brushRef="#br0" timeOffset="53425.0558">23108 16814 1568,'-1'0'193,"1"0"-193,0 2-16,8 5-28,6-5 39,13 5 5,15-4 1,16-7 12,11-4-7,1-2-5,-10 0-1,-14 0 1,-17 7-1,-11 3 1,-10 0-1,-6 1-1,-2 1-8,-2 4-2,-2 8 11,-7 8 2,-2 12 8,-5 11-9,-2 10-1,-3 8 2,-4 8-2,-8 12 1,-5 0 5,-9 4-5,-2-8 5,5-13-6,7-12 0,11-9-1,13-16 0,9-10-8,3-9 9,4-3-1,2-3-7,5 1 8,10 0 0,6 1 7,14-1 5,7-4 9,7-1-15,2 0 11,-8-4 10,-3-2-15,-7 3-2,-8 1-4,-5 0-6,-12 0 1,-7 2 0,0 0-1,-5-2-14,2 2-60,-2-1-85,-5-29-141</inkml:trace>
  <inkml:trace contextRef="#ctx0" brushRef="#br0" timeOffset="59631.4108">10973 16213 1239,'0'1'249,"0"1"-140,-2 10-98,1 6-11,0 17 1,-7 24 3,-3 20 55,-13 71 16,-6 27-15,5 2-20,16-65-26,5-68-5,1-2-3,-1-9-5,-5 33-1,7-21-17,0-25-64,2-16-36,7-28-37,38-144-396</inkml:trace>
  <inkml:trace contextRef="#ctx0" brushRef="#br0" timeOffset="60067.4357">11081 16330 997,'0'2'246,"2"2"-183,7 15-57,4 10-3,6 13 47,6 17 13,4 8 49,-5 7-41,6 3-5,-5-5-27,1-5-26,1-6-7,-4-18-5,-6-17 6,-4-20-6,-3-29 34,7-31-25,16-85-10,6-67-42,-15-6 0,-21 163 11,0 16 31,0 13 13,0-19 31,0 23-34,0 16-10,-2 12-22,8 9 22,2 15 54,8 15 15,9 16-28,5 11-7,4 4 13,0 4-25,-3 1-4,-4-1 23,0 18-7,-10-2-22,-3-5-3,-4-9-1,-7-27-2,-1-23-5,-4-16-1,1-16-51,-2-10-27,-2-17-74,-13-133-522</inkml:trace>
  <inkml:trace contextRef="#ctx0" brushRef="#br0" timeOffset="60816.4786">10656 16036 1269,'-6'0'235,"3"0"-134,-3-1-55,6 1-7,2 0-15,4 0-4,15-5 35,10-2 37,25-5-26,55-13-21,38-2-11,14-3-16,-69 2-4,-5 10-13,4-5 11,-1 11-11,-2 0-1,-5 6 1,-51 5 7,-4-2-7,-12 3-1,24 3 0,-15-3 1,-13 1 0,-10 1 1,-4-2-1,0-2 10,-3 2 1,2 0 10,-6-4 7,-4-3-19,-9-11-10,-5-8-6,-7-5-3,-4-10 1,-1-3-13,0 1 9,3 4 5,2 12 5,6 9-5,7 6 7,3 6 0,6 2 0,7 1 0,3 3-1,0 0-13,5 0-1,3 0-7,10 6 21,13-3 1,11 5 0,9 4 0,-2 6 1,0 5-1,-8 7 1,-4 5 0,-10 8 0,-3-2 8,-7 3-8,-3-4 0,-6 2 9,-8-1 1,-3 0-1,-10 8 5,-9 3-7,-3 0-8,-6 3-36,1-7-54,9-10-92,3-16-92,22-10-353</inkml:trace>
  <inkml:trace contextRef="#ctx0" brushRef="#br0" timeOffset="61150.4977">12612 16180 980,'3'1'253,"-3"2"-146,3 3-92,0 3 39,3 5 37,5 5-1,2 5-40,6 10-32,0 1-18,-3 2-39,-3 8-98,-13 3-67,-37 90-253</inkml:trace>
  <inkml:trace contextRef="#ctx0" brushRef="#br0" timeOffset="61315.5071">12585 16887 922,'2'8'282,"4"0"-133,4 13 16,10-1-35,-3 5-32,1-7 11,-5-9-29,-3-2-40,3-3-20,-2-4-20,5 0-71,5-8-205,37-61-461</inkml:trace>
  <inkml:trace contextRef="#ctx0" brushRef="#br0" timeOffset="61826.5363">13311 16481 1374,'0'0'331,"0"0"-196,7 0-126,14 0 9,10-2 39,23-2 2,10 4-20,8-1-14,4-2-11,-3 3-8,-7-1-6,-7-5-36,-8-3-144,-6-8-274,29-56-323</inkml:trace>
  <inkml:trace contextRef="#ctx0" brushRef="#br0" timeOffset="62034.5482">13664 16165 1566,'-1'4'191,"2"8"-158,1 23-17,5 19 8,-1 18 18,2 12 2,2 6-2,2 5-18,6 3-11,-2-2-13,5-2-9,0-2-60,2-12-100,3-10-119,73 25-355</inkml:trace>
  <inkml:trace contextRef="#ctx0" brushRef="#br0" timeOffset="62574.5791">14403 16493 1274,'1'-23'246,"1"5"-134,1-31-70,3 11-27,-2 3-4,0 4 26,3 6 4,-2 13-16,-2 2-25,2 12-6,1 6-9,3 6 2,4 17 13,7 10 4,-2 18 8,0 5-10,-3-1 7,0-11-4,-5-15-4,-3-18 4,-4-9-5,3-14 17,2-14-17,7-19-2,9-30-88,19-70-18,-34 84 33,6-44 59,-9 12 16,-4 24 70,-4 24 33,2 19 2,-2 11-45,2 7-60,2 7 0,2 7-25,2 14 25,8 16 47,5 19 10,5 12-13,6 5-11,5 4-5,0 4 35,-1-7-10,-7 7-22,-3 12 1,-5 61-7,-19-112-10,0 53 9,-13-18-6,-8-11-1,-10-8-7,-10-2-10,-4-11-3,2-12-40,0-13-38,-2-17-78,-83-63-386</inkml:trace>
  <inkml:trace contextRef="#ctx0" brushRef="#br0" timeOffset="67277.8481">25744 16730 1087,'-1'0'229,"-2"0"-86,-2 4-104,2-2-38,1 2 9,-3 8 52,-1 11 20,-4 16-7,-4 19-16,-1 16-13,-2 19 2,1 64 29,9-108-38,0 47-26,3-11-11,2-8 4,2-4-6,3-3-44,0-6-49,0-12-61,1-17-50,5-17-138,33-67-176</inkml:trace>
  <inkml:trace contextRef="#ctx0" brushRef="#br0" timeOffset="67824.8794">25809 16840 1078,'-1'-4'219,"-1"3"-68,0-5-73,2 6-25,2 0-10,1 2-10,4 3-24,11 5 39,6 13 21,10 7-19,0 7 8,2 11-20,-4 4-13,-6 8-16,-2 12 11,-7 2-1,1 7 8,-8-3-10,-2-8 4,-1-14-15,-1-18-1,-2-18-5,3-11-10,-1-19 10,5-12 7,6-29 4,8-20-11,11-84-1,-8-60 1,-10-5-12,-8 109 1,-6 79 10,-3 11 1,-1 10 14,1-12 17,-1 17-11,-1 8-20,1 2-5,1 9-11,7 15 16,4 19 13,2 20 2,6 11-14,0 11-1,11 54 2,-7 15 8,-14-113-2,-4-3-7,6 41 6,0-11-6,-4-4 5,0-9-6,1-10-1,-3-17-74,-3-18-57,-1-11-69,0-5 55,-4-8 49,-4-10-229,-42-66-206</inkml:trace>
  <inkml:trace contextRef="#ctx0" brushRef="#br0" timeOffset="68650.9267">25436 16448 980,'-3'-7'262,"0"6"-91,-2-3-31,1 0-2,3 4 6,2-2-35,2 2-47,-2 0-37,2 0-17,8-1-7,14-5 19,13-6 10,16 0 3,14-3-10,3-4-8,4 2-3,0 1-2,-1 0-5,-4 3-5,-3 5-1,0 3 1,-5-1 0,-1 6 0,-6 1 0,-6-1 0,-6 5 0,-11-5 1,-8-5-1,-6 1 1,-8 3 0,-6 1 7,-2-3-7,-2 3 8,0 0 3,0 0-11,0-1 7,-2 1 2,1 0-9,-2-6 4,0-2-5,-8-10-9,-2-6-1,-6-1-4,-9-1 4,2-3 2,-6 3-5,0-1 5,-1 2 7,5 8 1,5 2-6,6 8 5,6 0 1,5 5 0,6 2-5,0-1-10,6 1-14,7 1-14,7 5 43,10 2 2,8 4-1,5 2 0,1 6 0,-4-1-1,-1 11-1,-3 2 1,-5 6 0,-1-1 1,-4 5-1,-3 0 0,-5-4-1,-6 3 1,-4-8-1,-10-3-8,-6-1-20,-12 0 4,-11-1-59,-16 5-137,-133 44-358</inkml:trace>
  <inkml:trace contextRef="#ctx0" brushRef="#br0" timeOffset="69249.9609">24308 16248 1120,'3'4'201,"-2"6"-179,4 8-22,4 16 18,6 17 38,2 14 34,4 19 9,16 57-47,4 33 5,-9 36-22,-19-39 4,-10 9 7,-6-16 44,-6 7-43,-1 14-22,-10-24-8,5-22-17,7-16 8,11-4-8,14-16-46,2-61-91,4 0-145,4-9-253,113 64-200</inkml:trace>
  <inkml:trace contextRef="#ctx0" brushRef="#br0" timeOffset="70339.0232">25917 16062 1211,'-17'0'156,"3"9"-75,-24 6-56,6 13-17,7 12 11,7 5 22,13 2 2,19 7 32,14 1 2,24-7-19,59 8-16,53-47-13,27-39-10,-66-9-11,-23-18 7,-16-9-9,-50 34 6,-12 4-12,-6 2 9,9-26-20,-23 1 11,-23 2 0,-23-2-12,-25 5 10,-64-10-3,-41 37 5,-13 50 17,67 7-7,15 14 4,21 3 10,55-35-8,13 1-1,8-4-15,-5 21-21,29 3 8,22 0 13,23 1 6,57 6 3,30-29-9,6-38 5,-63-7-5,-56 10-22,-4-6-19,-5 1 4,23-23 13,-18 3 3,-20 1 13,-26 0-5,-24 4 10,-29 5 3,-77 2 13,-59 40 23,-11 49 6,82-2 12,35-6-15,62-32-7,16-6-4,10-3-28,-6 24-13,35 2-53,29 4-26,77 31-62,73-15-175,31-41-434</inkml:trace>
  <inkml:trace contextRef="#ctx0" brushRef="#br0" timeOffset="70685.043">27319 16710 1284,'-2'-3'279,"2"1"-163,-3-2-73,6 0 23,0 2 29,2 2-22,5-2-35,16-4 7,12 0-5,10-11-19,7-1-10,6-4-5,5-1-5,1 1-1,0 2-1,-1 6-50,-14 5-54,-9 5-93,-13 6-16,-19 9-68,-18 10-65,-96 92 7</inkml:trace>
  <inkml:trace contextRef="#ctx0" brushRef="#br0" timeOffset="70918.0563">27254 17364 1545,'2'0'252,"-1"0"-252,5 0 29,6 0-10,9-2 88,14 0-10,12 2-40,13-4-27,9 0 0,2 4-12,4-6-16,-8 2 4,-3 1-5,-9-6-1,-1-4-48,-5 1-78,-7-3-136,-12 4-103,13-16-384</inkml:trace>
  <inkml:trace contextRef="#ctx0" brushRef="#br0" timeOffset="72802.1641">28509 16507 504,'0'-4'328,"0"4"-139,0-2-82,0 2 7,0 0 22,0 0-1,0 0-31,1 0-35,-1 0-24,0 2-9,1-2-8,1 4-4,0-4 0,1 4-10,-1 0-14,-1 1 1,2 4 8,1 0 9,1 1-8,-1 1-4,-1-2-4,-1 2 4,-2 0 4,1 2 1,1 7-1,-2 2 2,0 2-3,-2 0-3,1 7-4,-1 1 4,1 2-5,-3 5 0,1 1 0,-2-2 1,2 5-1,0-3 8,0-7-9,0 0-1,-1-5-5,3-9-4,0-3-8,1-9-5,-2-3 4,2-4 2,0-1 17,0-2 2,0-6-2,0-13-53,3-17-28,2-18 41,8-18-16,10-9 40,5 0 10,2 7-7,-3 9 13,1 12 6,-7 12-5,-3 12 0,-6 9 11,-3 8 5,-5 9 1,-1 3-9,-1 3-8,1 0-1,1 3 1,10-2 17,1 4 6,5 6 5,4 3-13,1 7-7,-2 6 0,0 4-4,-5 3-5,-4 3 0,-5 3 0,-6 5 4,-6 0-3,-1-1 26,-7-2-9,3-5-7,0-9-10,4-11 11,2-6-11,-1-7 8,6-4 4,-3-4-13,3-4-31,6-6 2,6-14 13,3-16 4,10-13 12,-1-10 0,3-1 0,3-2 0,1 8-1,1 3 0,6 4 1,-2 14 9,-3 15 14,-6 13-22,-11 10 1,-2 7 17,-4 7-4,-1 4-4,4 7 13,-2 9-2,3 6 1,0 8 2,-2 10-13,1 4 2,-3-2-13,-6 2-1,0-2-1,-4-3 1,-4 2 7,-4-3-7,-1-9-9,0-6-91,1-11-88,5-13-164,17-39-721</inkml:trace>
  <inkml:trace contextRef="#ctx0" brushRef="#br0" timeOffset="72969.1736">29937 16665 1550,'-2'0'281,"1"4"-196,-4-4-50,3 2-16,-2 1-19,1 2-3,3 6-306,9 19-611</inkml:trace>
  <inkml:trace contextRef="#ctx0" brushRef="#br0" timeOffset="73659.2131">30357 16045 878,'0'1'314,"0"-1"-196,0 2-98,0 0-11,0 0 73,0-2 49,0 4-50,2 0-48,0 10 21,2 2 42,2 10-9,0 8-26,4 9-19,-7 10-6,2 14 6,-4 9-13,-2 6-13,-5 7 2,-3 3-4,0-4-8,-1-4-5,-1-5 0,1-4 0,4-13-1,3-11-16,1-21-41,6-15-27,-3-10-54,2-6-81,6-10 42,4-17-66,30-111-358</inkml:trace>
  <inkml:trace contextRef="#ctx0" brushRef="#br0" timeOffset="74229.2457">30413 16252 196,'0'-6'1080,"1"4"-901,4-7-154,4 4-14,10-5 43,5-3 52,13-1-29,7 1-34,3 8-19,0 5-12,-5 6-6,-9 8 7,-8 5-12,-10 6-1,-5 5 7,-5 4 16,-12 9 19,-5 6 4,-10 0-19,-6 0-24,-2-6-3,-1-4-15,1-11-6,1-2-12,3-9 0,4-3-9,1-3 24,3-8 8,4-3 10,3-3 0,7 1 0,6-2-7,7 3-2,1 1 2,10-2 6,7 4 1,9-1 0,3 8 7,0-2 1,0 5 1,-4 8 10,3 2 37,2 5-10,3 8-11,-3 0 7,-6 5-24,-5 1 6,-11-2-18,-9-1 9,-9-5 16,-9-1 10,-18 2 17,-19 3-19,-15 5-18,-53 24-12,70-52-9,-31 16-1,15-19-14,16-14-12,21-11-48,16-12-196,40-84-748</inkml:trace>
  <inkml:trace contextRef="#ctx0" brushRef="#br0" timeOffset="78718.5025">28005 14779 1122,'-6'-4'135,"3"0"-50,-5-2-44,4 2 16,-2 2 42,5 1-2,1-1-20,0 0-32,1 0-25,3 2-20,5-2-28,11-3 28,17-4 6,16-1 0,13-2-5,6 5 8,-5-3-8,-3 3 0,-10 0-1,-14 7-2,-10 0-71,-17 0-71,-9 7-2,-5 0 4,-9 9 70,-9 1-2,-5 3-20,-1-1 40,4-5 54,1-10 0,8 0 81,6-2 12,2-2 19,2 6-29,-2 0-28,-2 8-14,-1 12 23,-2 12 1,3 14-13,1 6-8,3 7-14,2-1-9,2 3 0,-2-1-8,-2-1-7,-4-2 6,-10-1-3,-4-2-9,-9-3-16,-3-3-41,1-12-2,6-19 32,7-7 18,6-13 9,7-6 0,5-7-17,5-8-10,4-7 27,6-5 11,4 3 9,5 8 13,0-1 4,4 10-2,2 4 5,-1 5-11,4 2-11,1 2-2,-1-2 4,-1 3-19,-2 1 6,0-2-7,-2 1-6,-5-4-108,-1 2-113,14-10-289</inkml:trace>
  <inkml:trace contextRef="#ctx0" brushRef="#br0" timeOffset="78922.5142">28836 15274 1354,'-2'1'258,"2"1"-198,-4 0-36,1 2 24,3-2-22,-2 0-20,2 8-6,2 6-9,2-1-111,5 3-114,32-4-289</inkml:trace>
  <inkml:trace contextRef="#ctx0" brushRef="#br0" timeOffset="79164.528">28945 14765 1186,'1'0'242,"2"-4"-164,9-3-51,6-1 27,9-2 4,9-4 1,9-1-14,8-2-21,7 1-11,4-3-11,-4 2-2,-4 5-81,-8 6-95,-12 6-145,-15 4-167,-26 24 153</inkml:trace>
  <inkml:trace contextRef="#ctx0" brushRef="#br0" timeOffset="79358.5391">29231 14752 366,'-6'2'219,"2"3"-81,-7 5-32,4 4-2,5 8-2,2 8 28,0 9 1,-1 11-28,-2 2 4,-3 7-19,-4-1-47,-8 1-22,-2-1-5,-5-7-10,2-1-4,1-9-67,1-10-58,11-10-103,10-24-232</inkml:trace>
  <inkml:trace contextRef="#ctx0" brushRef="#br0" timeOffset="79583.552">29264 15097 1032,'-4'17'111,"1"1"-78,-5 16 50,3 7 13,5 4 1,3-6 4,7 8-47,0-6-20,4-1-8,7-7-7,-2-4-7,3-3-6,2-13-6,0-9-58,10-14-100,1-14-139,81-98-345</inkml:trace>
  <inkml:trace contextRef="#ctx0" brushRef="#br0" timeOffset="79890.5695">29712 14680 1209,'3'0'195,"6"-5"-171,10-5-12,12-3-6,10-1 2,8-2-7,3 5 0,5 0 0,-7 8-1,-9 9 0,-14 6-8,-10 11-2,-15 10 10,-11 12 23,-14 12 1,-11 8 6,-10 4-6,-3-6 0,3-4 5,6-14-17,7-5-11,7-14-1,0-4-47,6-7-106,-1-11-224,-17-39-491</inkml:trace>
  <inkml:trace contextRef="#ctx0" brushRef="#br0" timeOffset="80115.5824">29774 14693 952,'2'8'142,"1"4"-142,0 17 66,3 12 86,-3 14-19,-2 14-4,-2 4-45,-2 2-36,-3-1-28,-3-6-11,-3-4 0,-1-5-9,-2-10-54,3-13-42,1-17-12,4-8-30,5-14-33,4-15-212,29-89-159</inkml:trace>
  <inkml:trace contextRef="#ctx0" brushRef="#br0" timeOffset="80295.5927">29925 15120 319,'12'6'230,"-1"2"-88,12 10 46,0 7 14,-2 9-34,-1 1-30,-2 4-30,-1-1-7,-1 3-32,-1 2 25,2-8-35,-2-1-37,4-11-22,-2-8-30,3-9-76,1-7-83,4-17-177,33-92-574</inkml:trace>
  <inkml:trace contextRef="#ctx0" brushRef="#br0" timeOffset="80619.6112">30459 14438 948,'12'-6'138,"3"0"-97,12-3-5,2 2 75,-3 7-2,-7 7-41,-4 5-46,-5 11-10,-11 10 8,-15 12 4,-10 15-8,-17 6-16,-6 2-69,4-9-6,14-18 35,10-15 25,17-14-3,8-5 18,5-2 18,9 2 34,9-3 11,7-2-30,8-2-16,0-2-7,5 0-8,-3 4-2,1 0-51,2 10-12,-6 2-211,14 46-318</inkml:trace>
  <inkml:trace contextRef="#ctx0" brushRef="#br0" timeOffset="82442.7155">26036 13964 990,'-29'29'141,"-3"20"-60,-71 85 30,-28 51 5,-5 19-22,68-64-25,20-14-27,5-7-18,12-1-3,10 4-9,4 18-4,7 33-7,0 31 5,2-10-6,0 12 2,0 19 4,-4 22-5,1 3 6,11 28 1,9 6-8,19-41-1,15-6 1,15-18-1,25-29-1,13-19-5,26-11-5,18-11 12,15-10 1,13-39 8,15-14 3,-9-23-4,-3-26 1,14-22 3,10-15 6,11-15 3,15-8-3,27-5-8,-5-5 2,15-3 0,9-12 0,11 1-3,-1 7 11,-4 15 1,-8-11-3,-20-7 0,-9-4 6,-19-5-11,-21 16 1,-19-16-5,-9-21 4,-18-6 8,-14-9-4,-3-16-16,-8-12 0,-13-18 5,-25-15-6,-13-3-8,-13 2 7,-13 6 0,-6 11-1,-14-28-4,-16 4 5,-8 10-12,-12 11 7,-18 6 6,-17-4 1,-6 3-1,-5 0-1,-5-3 1,-1 4 1,3 4 0,-13-15 0,3-13-1,-1 10 1,11 12-1,-2 10 1,3 5 1,6-4 5,-5 4-7,25 69-1,-1 0-1,-3 3-5,-36-46 5,-47-29-8,-14 24-1,-6 6 11,50 28 1,46 29-1,4 1 0,-4 3 1,-36-32-1,2 2-8,5 1-1,6-7 0,4 2 8,2 2 0,-7 2-7,-7 8-1,-60-9-4,-31 22-2,-7 20 13,58 7-5,17-1 6,10-4 0,-2 9 1,49 1-1,-1-1 0,5 2 1,-40-9-1,3 6-11,-3 0-32,-3 6 22,-47 4 11,-22 10 10,-11 10 0,59 1-1,4-2 1,9-3 0,46-10 0,-1-3 0,-84 12 1,-3-10 0,33-10 0,6 8 1,-14 13-1,-6 8 0,-16 5 0,1 6-1,7-6-1,19-5 2,12-10 0,45-10 0,1-3 0,0 1 1,-32 3-1,10 1 1,7-2 0,6-1 0,0 9 0,-5 8-1,-8 15 1,-6 12-1,-4 12-1,1 5 1,3 5 0,10-2-1,8-8 1,10-6 0,9-13-2,10-3-14,9-3-55,6-1-58,2 2-42,1 10-103,-12 97-325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3:38:11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4076 4460 1139,'0'0'189,"-3"0"-132,3 0-28,0 0 77,0 0 38,0 3-33,0-3-48,0-3-36,0 3-16,3 0-10,4-1 7,3 1 19,11-4-9,10 0-6,14-2 7,13-4-2,5 1-7,9 1-2,4-6-7,46 0 7,9 1-2,4 6 3,-97 4 0,-3 3 0,1 0-8,34-3 0,7 2 7,49-3-7,16-2 7,14-4-2,-59 12-5,3-4 0,-6 2 8,-3 8-8,-1-2 0,-1 0 10,-7 1-4,-42-1-1,1-2-4,-1 1-1,87 6 10,13 1-5,11-2 0,-53-6-5,-1 3 5,-9-3-5,0-2 0,-4 4 0,-45-2-1,-2 0 0,-1-2 0,38 4 0,-4-3 1,2 0 5,4-7-6,52-10 1,31-9 1,11 9 5,-60 4-1,-10 8 9,-3-4-7,-5 8-7,-6 2 6,3-2-5,4 2 4,-8-2-6,4-2 1,11-2 5,6-5-5,3-4 1,3-3-1,-5 1 5,-14-1 0,-2 0-5,-55 10-1,1 0 1,-9 2-1,39-3 0,-9 3 1,-5 2-1,-5 0-1,-1 2 1,-1-1 0,1-1 1,2 0-1,3 0 1,-1-1 0,0-3 0,2 0 0,-2 0 0,3 0-1,0-2 1,-1 2 0,0-4 0,0 1 0,-1 1-1,2 0 1,3-4 1,3 4 5,4 1-1,1 0-4,5-1 4,1-4-5,-1 1 0,-3-3 7,0 2-1,-10-2 1,-3 3-7,-4-1 5,-11 4-5,-7 2 0,-4 3-1,-8 1-1,-5 0-7,-4 1 7,-5 2 1,-2-2 0,0-1 1,-2 0 8,-2 0 2,0-1 4,0-2 6,0 2 16,0-5-5,-2 0-24,-4-8-8,2-1 0,-6-6-2,-2-2 1,-2 1 0,-4-2-7,1-1 7,-1 1 0,-1 3-5,0 0 5,1 1 0,-2 2 0,0-1-6,2 3 7,0-4 2,4 7-1,4-1 0,2 2 0,5 5 0,0 1-1,3 1 1,3 5-1,-3 0-1,0 0-11,0 2-4,1 1-7,1 3-1,12 4 14,4 7 9,6 5 1,8 4 1,5 4-1,0 4-1,0-1 1,-3 6 0,0 0-1,-6-1-5,-4-3 4,-11-6-4,-2-5 0,-10-9-4,-2-3 1,-10 2 9,-10-2 6,-22 14 7,-54 25 1,55-30-14,-40 24-16,15-2-65,11 2-142,-62 59-404</inkml:trace>
  <inkml:trace contextRef="#ctx0" brushRef="#br0" timeOffset="1395.0798">7143 754 228,'-3'10'162,"0"1"-68,-5 16-10,2 6 8,2 4-5,1 6 31,2 2-44,1 1-17,4 1 22,0-1 5,2 0-15,2 1-12,-2-4-3,-2 12-19,-1 2 1,2 14-5,-3 13-8,2 61 59,-1 12-38,-2 11-7,-4-50-10,2 10 9,-2-13-13,0-7-10,5-4-4,-2-59 2,0 2-4,0 1-1,0 101 2,0 13-7,-2 40 0,-3-71 8,1-9-3,-2 3 6,0 1-6,-1-7-5,2-14 7,2-58-7,3-1 8,-3-4-3,2 48 9,2-1 3,2 5-1,-1 53 4,6 12-11,6 22-1,-8-129 3,0-6-4,-3 2-7,7 49 5,-1-1-5,-1 1 10,0-8-10,0-10 1,-2-9-2,1-15 1,-3-9 1,1-6-1,0-3 7,-2-2 7,1 1-9,1 5 3,-1 3 6,-3 8 6,0 6 6,1 15-14,-4 6-1,1 14 2,-3-1-2,3-5-5,-2-3-6,3-5 9,0 0-1,0-1-7,0-4-1,0 4 0,4 9 10,0 68-4,-1 21 5,0-4-4,1-66-7,-7-1 0,6 0 0,1-1-1,-4-56 5,0-13-5,-1-3-13,-2 30-22,-4-17-37,3-22-37,-5-12-73,-1-21-43,-32-95-589</inkml:trace>
  <inkml:trace contextRef="#ctx0" brushRef="#br0" timeOffset="2200.1259">7216 835 719,'-6'-2'272,"2"0"-28,-5 1-8,-3-2-134,6 0-29,0 6 10,1-3-31,2 0-33,2 4-19,-5 4-15,-5 9 3,-4 11 12,-4 9 1,-3 1 8,1 2-8,1-3 0,0-1 6,-5 1-1,0 3 0,0-3 8,1-4-13,3-3 5,9-7 0,2-7-6,4-6-1,5-6-55,5-8-95,9-8-303,56-82-370</inkml:trace>
  <inkml:trace contextRef="#ctx0" brushRef="#br0" timeOffset="2432.1391">7301 817 1335,'-1'-3'251,"1"3"-104,-2-2-45,2 2-102,6 9-5,5 9-20,12 9 23,7 13 2,2 1 15,1 4 5,-7-4-10,-2-2-4,-5-6 0,-5-3 0,-3-1 0,-1-1-6,-7-3-84,0 5-183,-11 47-400</inkml:trace>
  <inkml:trace contextRef="#ctx0" brushRef="#br0" timeOffset="5577.319">7056 1994 340,'-3'-2'201,"0"2"-87,-1-2 14,-2-2 43,2 0-3,-1 1-21,1 0-53,-2-1-25,1 1-16,1 0-5,-1 0-9,-2 0-15,-1 0-8,-4 3-4,-1 0-1,1 0 2,-6 0 8,5 0 0,-4 3-4,1 0 4,-1-3 6,-4 1-11,1 4-5,-6-2-2,2 1 1,-4 2-1,-2 2-8,-2 0 5,-6 5 0,-1 0 0,0 2 6,0 0-1,5 0 4,2-2-6,2 1-2,-2 2-5,1 3 4,4-3-5,1 6 0,0-5 0,4 6 0,-2-1-1,3 2 0,1 2 0,3 1 0,-2 1-1,4 0 0,2 0 0,-2 3 1,0-1 0,1-1 1,-3 7 0,1-7 0,2 4 0,-5 3 1,0 2 5,-2-1-1,1 6-5,1-4 1,-1-2 5,1 0-6,2 4 0,0 2 5,-5 2 2,2 8-2,-4 6-5,-3 10 14,1 0 0,-4 1-4,3-3-2,4-6-2,-2-1 7,5-1-8,7-6-6,0-6 1,5 0-1,4-3-1,2 1 1,-1 2 0,6 4 0,-3 2 1,3 3 7,0 5-2,-1 4 3,2 2 0,-1-3-3,3 3 3,1-7-3,-2-5-5,1-6-1,2-4 0,0-1 0,0-2 1,1 3 0,3 7 5,0 3 0,0 9-5,5 1 10,-3-4-11,5 0 9,-1-6-7,-1-6-2,2-2 0,-2-8 0,0-6 0,-1-3 0,0-1 1,-1-3-1,2 3 0,4 2 1,1 5 5,7-1 3,8 12-2,2-2 2,5 0-8,3 2 0,-2-4-1,0-7 1,-2-6 1,-1-7 4,-4-3 0,0-8-5,-2-5 5,1 3 6,2-7-1,10 4 2,8 0-1,11 1-11,1 8 0,6 1 5,-4 3-6,-5 2 0,-3-4 1,-7-3-1,-5-7 1,-1-8 1,6-7 5,4-8 1,7-1-2,4-7 1,2-2-5,2 9-1,-8 0 0,-1 7 0,-11 1 5,-9-5-5,-2 0 0,-1-5 5,-1-3-4,4-3 4,0-9 0,5-4 1,3-8-6,-1-4 0,5-2 1,-2 0-1,-8 6 0,-7 3 5,-5 5-4,-3-2-1,0-1 5,0-1-5,3-7 7,0 2-7,-3-6 5,-1 0 0,-9-2-5,0 2 5,-2 0 3,0-3 6,-3-2-6,-3 0 9,1 4 6,-3 1 0,-2-2-4,-1 1-11,-3 0 0,1-3-2,-3-2-1,-1 4-4,1-2 4,-2-2-6,-2 1 5,-1 2-5,0 0-7,0 3 7,-1 3 0,-2 1 1,0 3 0,0-5-1,-3 0 0,0-3 8,-1 0-7,-4 2 5,2-4-6,-1 2 1,-1 1-1,2-5 1,-1-2 1,2 4-1,1-2-1,-2 6 2,1 2-1,-4 4-1,2 4 0,-1 0-1,-5 3 0,0 1 1,1 0-1,-8-5 0,0 2-5,-5 2 6,-2 1 0,7 4 5,-4 1-5,-1-1 0,-1 1-1,1-2 2,-2 2-1,6 1 0,-3-2 1,-1 2-1,1 1-1,-1-2 0,-2 4-10,3 3 4,-7 0 7,-1 6-2,1-2 1,4 7-1,-1 1 2,1-1-1,5 2 0,-4 1 1,4 3 0,1-6 0,-2 2 0,0 1-1,-6-4 1,0 2-1,-3-4 1,0 2 0,5-2-5,2 5 5,3 0 7,6 1-7,-4 1-1,5-2-7,-2 5 7,-1 2-8,2 1 8,-5 0 0,-3 1-1,-3 0-7,-4 0 3,-3 1 6,-1 2-1,-2-2 1,1 2 0,6-2 0,4 2 0,2-2 0,5 2-1,2 0 1,2 0 0,1 0-1,1 0 1,0 2 0,-1 0 0,-3 2 0,-3 3-1,-1-1-5,0 2 5,0 0 1,3 4-6,2-2 5,1 0 0,6-2 0,2-3 0,3-2 1,4-2 1,3-1-1,0 0 0,0-1-1,0 1-11,0 0-18,2-3-24,-2 2-23,1 1-19,1 0-51,-2 0-211,8 11-379</inkml:trace>
  <inkml:trace contextRef="#ctx0" brushRef="#br0" timeOffset="8933.511">5631 702 635,'-1'-3'204,"-2"3"-49,1-4-46,2 4-52,0 0-55,0 4-2,2-4-18,1 3-6,0 0 24,6 3 9,7 7 33,14 3 69,12 4-12,16-2-20,54 10-17,51-3-17,52-23-2,-56-8 11,2-2-10,-4 6-11,-27 4-15,-24 12-5,-11-8-4,-8 8-7,1-4 5,1 2-6,1-7 0,7-1 7,13-6-7,10-2 11,10-4-3,2-1-7,-14-2 5,-26 0 2,-51 7-9,-8 4 0,-5 0 0,30 0-1,-11 0 1,-5 2 0,-6 0 0,-1 2 0,-2-4 1,4 4-1,-3-4 1,4 0 4,-6 0-3,-8 0 4,-4-4-6,-7 4 1,-4 0 5,-3 0-5,-3 0-1,0 0 0,-3 0 1,3 0 5,-6 0 3,3 0 15,-2-3 57,1 2 15,-6-7-25,1-7-60,-5-6-11,-9-9 0,-7-4 1,-8-5 5,-7 0-5,-2-2-1,-3 1-1,4 5-6,4 3 7,9 9 1,11 10 1,10 4-2,5 8-9,4 1-24,2 5-48,4 2 39,5 14 28,11 2 14,8 5 1,9 1 0,6 7 11,-1-5-11,-2 2-1,-7 3 0,-8-5-1,-8 0-6,-9 1-10,-3-4-5,-8 1 16,-12 4 6,-5 4 10,-16 4 11,-7 3-6,-2-3-15,4-4-62,16-12-128,12-11-70,24-8-115,86-51-76</inkml:trace>
  <inkml:trace contextRef="#ctx0" brushRef="#br0" timeOffset="9189.5256">9651 549 1141,'0'0'255,"0"-2"-170,0 0-85,-3 6-47,2 3-44,-2 13 76,-1 12 15,0 14 51,-2 17 30,-3 12-6,0 5-21,-2 3-21,5-8-20,1-3-1,3-10 2,1-9 4,1-14 0,1-13-18,1-13-35,-1-13-100,8-13-1,27-103-491</inkml:trace>
  <inkml:trace contextRef="#ctx0" brushRef="#br0" timeOffset="9626.5506">9706 609 199,'0'-4'1257,"3"4"-1046,-3-6-203,6 9-8,9 3 0,15-3 21,18-2-4,17 6 1,1-3-9,-7 0-8,-15 8-1,-17-2-10,-11 4-29,-13-1-24,-13 6 37,-16 11 26,-24 17 45,-79 46-19,-35 5-16,140-83-9,14-7-1,-17 10-25,24-12 15,15-6 10,6 0 16,22-4 14,15 0-9,14-2-4,3 5-8,-12 5-9,-14 5-5,-15 9-19,-11 7-3,-10 0-11,-10 4 11,-3 1 27,-10 1 20,-9 1 40,-4-4 16,-6-1-13,2-5-21,-2-7-18,-1-7-6,3-4-4,-3-11-14,-5-3-135,0-9-191,-68-68-288</inkml:trace>
  <inkml:trace contextRef="#ctx0" brushRef="#br0" timeOffset="10224.5848">9423 304 1183,'1'0'178,"2"0"-177,6-2-1,15 1 48,16-5 29,20-5 10,55-7-27,18-1 10,-92 16-14,-5 3-28,39-3-7,-7 6 2,-2 3-8,-4 7-6,1 0-3,-8 3-5,-7-2 0,-6-1 7,-15-3-7,-10-2 0,-10-8 1,-7 3 8,-5-6 17,-1-1 48,-5-4-31,-4-9-32,-6 1-3,1-7-3,-4-2-5,5-2-1,-2 5 0,3-3 0,0 2-7,8 3 5,0 3-4,3 6 6,3 6 0,4 3-1,0 2-9,2 2-7,2-2-1,2 4-9,9 3 11,15 4 15,7 10 1,4 3-1,-2 7-7,-9 2-10,-4 6 2,-10 1 8,-6 3 8,-7-4 0,-4-4 1,-1-9 1,-9-7 5,2-7 5,0-4 5,-6-2 1,-6-3 0,-5 0-18,-8 3-29,-7 5-325,-73 11-580</inkml:trace>
  <inkml:trace contextRef="#ctx0" brushRef="#br0" timeOffset="19205.0985">7218 996 635,'0'-1'153,"0"-2"-54,0 3-18,0 0-24,2 0-4,-2 0-25,0 0-13,-2 0-15,2 0-12,-2 0-28,1 4-13,1 2 16,0 3 26,1 9 4,3 3 5,1 1 2,1 2-1,0 3-12,1-3-40,-1-5-13,-4-5 26,1-2 19,0-8 12,-3-2 9,1-4 18,-1 2 67,0 0 50,2-2-6,-2 2-4,0-2-31,0 2-8,0-4-16,-2 2-20,2-2-8,-1 2-14,1 0-8,0-5-8,-3 4-5,3-2 1,0-2-7,0 0-1,0-5 1,3 1 0,-2 0 1,1-2 4,-2 3-5,0-1 7,0 0-1,0 1 2,-3 3 2,0-5-10,3 4 5,-3 4-6,3-1 0,0 0 0,0 0 0,3 1 0,-3-2 0,3 1-1,-3 2 1,0-1-1,1 4 0,-1 0-9,0 0-10,0 0-11,-1 0 4,1 0-9,-3 3-35,3-3-77,0 1-113,0 5 18,0 6 141,0 4 37,0 10-97,-7 51-127</inkml:trace>
  <inkml:trace contextRef="#ctx0" brushRef="#br0" timeOffset="19381.1086">7228 1223 490,'1'0'192,"-1"0"-120,0 0-26,0 0 35,0 0 24,-1 0-45,1 0-60,0 1-6,-3 1-37,3 2-50,0 1 9,-2 5-27,2-1-56,-2 1-14,4 2-35</inkml:trace>
  <inkml:trace contextRef="#ctx0" brushRef="#br0" timeOffset="20670.1823">7185 1443 145,'0'0'339,"0"0"-136,1-3-70,-1 3 25,2-3 67,0-3-45,0-5-93,3 0-59,-2-8-7,1 1-6,1-1-1,0 1-1,-3-1 10,2 2-5,-3 4 9,-1-1 0,0-2-8,0 1-2,0-2 14,0 1 7,0-6-4,0 0-13,0-2-12,0-1-1,0-2-7,0 5 0,2-3 0,-2 5 0,2-1-1,-2 2 1,0 4 0,0 3 1,0-5-1,0 7-1,0-2 1,0 2-1,3-3 1,-3 1-1,1 1-1,1-2 1,-2 0 1,0 3-1,0-7 1,0 3 0,0-8-1,0 2 1,0-1-1,0-1 0,-2-1 1,1 1 0,1 0 1,-3-1-2,3 7 1,0-3 0,-2 5 0,0 0-1,1 4 0,1 3 1,0 1 5,0 2-5,-2-3-1,2 3 2,0-2-1,-2 1 0,2-5 0,0 1 0,-1 1 1,1-2-2,0 1 1,0-1 0,0 0-1,0-2 2,-1 1-1,-1 0 1,0-2-1,2 3-1,-1-6 0,-1 3 0,1-3 1,-1 2 0,2-4-1,-1 4 0,-1-3 0,1 2 0,-1-3 0,1 7 0,1 0 1,-4-3 0,4 8-1,0-2 0,-1 2 0,1 3 0,-2-4 0,2 4 0,0-1 0,0-2 0,-2 0 0,2 1 1,-3-3-1,1-2 0,1-2 0,-1 1-2,1 3 1,1 4 0,0-2 1,0 6-8,-2-1-11,2 2-23,0-1-9,-1 3 12,1-3 13,0 0 20,0 3 5,0-3-10,0 0-5,-2 1-8,2 0-3,0 3 9,-1 2 4,2 4 7,-2-3 7,1 3 0,0-3 0,0 5 1,-2 0 0,1 5 5,-1-1-5,-1 6 5,-1 0-5,-7 4-1,1 4 9,-3 6-3,-1 2 3,-6 2-1,3 1-7,0 4-1,-2-2 0,6 1 1,-4 1 0,2-3 1,5-6-1,-2-4 0,4-9 0,4-7 0,-1-2 1,1-3 5,1 2-5,-2-6 7,4-4-2,1 0-1,1-3-5,2-4-1,-1 2-19,2-5-33,8-9-133,11-12-149,7-11 4,56-84-176</inkml:trace>
  <inkml:trace contextRef="#ctx0" brushRef="#br0" timeOffset="21024.2025">7193 385 132,'4'-9'201,"-3"2"-81,4-7-14,-2-1-5,1 5 1,-2 4 33,0-4 19,0 6-10,-2 0-24,2 2-31,-2 0-29,0 2-30,0 2-30,2 0-3,3 3-27,1 8 0,4 0 3,4 6 4,-1 7 23,8 6 3,3-1 11,9 5 11,1 0 22,2 0 14,1-3-28,-7-3-13,-2-5-2,-4-6-11,-9-4 1,-5-5-7,-5-3 5,-2 0-6,-4-4-12,-1-3-12,-1 3 11,-3 0-40,0 0-32,0 0-148,-16 0-136</inkml:trace>
  <inkml:trace contextRef="#ctx0" brushRef="#br0" timeOffset="21534.2317">7188 370 31,'-2'4'192,"2"0"-100,-1 4 35,-1 2 7,-1-1-22,0 3-13,2-3-12,-4 2-4,1 5-11,-6 2 6,-4 9-6,-4 5 18,-5 6-38,1 5 1,-3 2-17,1 7-15,0-4-6,-1 5-6,1 1 7,0-6 5,5-2-6,5-11-6,2-13-8,5-7 0,5-7 5,2-4-5,-2-2 0,2-2-1,0 0 0,2 0-1,-2-2-16,1 2-74,3-1-118,2-2 2,10-1 21,44-51-307</inkml:trace>
  <inkml:trace contextRef="#ctx0" brushRef="#br0" timeOffset="21953.2557">7285 366 495,'0'0'164,"0"0"-103,-2 3-34,2-3-10,-1 1-17,1 3-15,3 4 2,1 5 13,-2 7 42,5 2 29,-1 4 32,0-1-19,3 1-16,3-3-23,0 0 42,6 2 1,1-1-35,0 4-11,-2-8-12,-2 5-15,0 1-8,-2-9-1,-2 5 5,2-3 2,-3-3-1,1-3-12,-7-3-59,-1-3-133,-1-2-138,-20-8-386</inkml:trace>
  <inkml:trace contextRef="#ctx0" brushRef="#br0" timeOffset="23343.3352">7246 914 348,'-2'-6'231,"-1"3"-77,-4-7-31,1-3-4,-1 0 10,1 0-18,0 4-11,3 2-11,1 6-37,1-1-52,1 4-12,-2-2-19,2 1-8,0 2 6,0 8 32,-1 1 2,-1 7 0,-3 2 0,4 4 0,-3 1 0,1-2 11,1 5-11,1-2 6,1 2-7,1 0 2,1-1-2,1 0 6,-1 0 0,0 2-6,-1 1 0,3 0 1,-4 3 7,0 4-7,-4 1 10,4 3-11,-1 0 8,1-3 1,1-5-9,3-4 1,-3-1-1,-1-3 1,3-7 1,-1 1-1,-2-5 0,1-1 5,-1-4-5,0-1 1,0 1-1,-1-2 5,1-2-6,-2 2 1,1 0 5,-1 0 0,2-3-5,-1 1-1,1-1 1,0 2 0,0-1 1,0-2-1,0 0 0,0-2 1,0 0-1,0 0 0,-4 0 1,4-2-1,-1 1 0,1-1 1,0 0-1,1 0 1,-1 0 8,0 0 2,0-1 2,4 1-14,-3-4-8,1 0-22,-1-4-38,4-8-169,12-45-76</inkml:trace>
  <inkml:trace contextRef="#ctx0" brushRef="#br0" timeOffset="27396.567">12490 4025 520,'-7'-4'698,"7"3"-698,-3-4-42,2 9-190,-3-2 125,3 6 70,-4 6 37,1-4 0,-1 6-77,5 17-208</inkml:trace>
  <inkml:trace contextRef="#ctx0" brushRef="#br0" timeOffset="27880.5947">12420 4182 114,'2'0'864,"2"0"-724,9-2-104,8-2-35,0-2 10,5 0 16,-10-1 31,-6 0-5,-4 4-23,-3 2-15,0 2-15,5 2 0,-1 4-14,5 6-7,1 9 3,3 11-3,1 12 21,1 14 7,0 8-1,-1 11-5,-4 5 8,-3 3 7,-3-8-15,-3-8 8,-4-15 6,3-19-7,1-16-8,2-8-33,3-14-24,14-12-87,68-86-124</inkml:trace>
  <inkml:trace contextRef="#ctx0" brushRef="#br0" timeOffset="28093.6069">12864 4206 880,'-9'4'215,"-1"4"-145,-6 7-40,-7 3 27,1 7 24,-4 4 2,-2 2-29,0 9-32,-8 5-7,-3 7-6,-4 5-9,-4 7-46,3-1-256,-50 62-408</inkml:trace>
  <inkml:trace contextRef="#ctx0" brushRef="#br0" timeOffset="29144.667">7463 4895 661,'-4'1'138,"-2"-1"-91,-7 2-8,9 1 42,1-3 33,1 0-12,2 1-35,-1-1-41,2 4-26,-2 2-13,1 10 13,0 1 14,0 14-8,1 1-5,3 4 14,1 1-8,1-6-7,3-6-15,-1-5 15,3-10 9,1-3 13,4-10 4,3-7 10,6-11-6,3-13-11,2-9-8,-3-6-5,-8 2 0,-4 2 7,-12 5-2,-3 4-1,-9 6 28,0 9-2,-3 6 3,-1 8-5,-5 5-11,4 5-22,-2 5-1,-3 12-5,1-2-6,0 8-19,7-2-159,4 1-141,8 11-333</inkml:trace>
  <inkml:trace contextRef="#ctx0" brushRef="#br0" timeOffset="30622.7515">5820 205 558,'-2'0'700,"2"0"-547,0-3-96,-3 6-36,6-3 9,-3 1 30,0-2 6,0 1-15,2-3-1,-2 3-4,1-1 22,0-1 2,-1-2-10,2-3-28,0-3-17,-2 1-9,2-7-5,0-4 1,0-3-2,-1-1 1,3 6-1,-2 3-1,1 6-8,-3 8-4,0 2-23,1 5-29,4 4 2,1 8 27,6 12 18,1 1 9,3-1 9,-2-1 6,-4-12-5,-2-3 1,-1-6-1,-5-8 17,1 0 15,-2-6 11,4-8-17,3-4-12,2-12-14,3-8 7,-1-9-8,3 4 0,0 3-1,-2 8-8,-7 12 7,-1 12 1,-5 6-14,0 2-14,0 4-19,0 0 2,2 5 8,2 6 23,5 2 9,0 10 6,3 2-1,1 5 1,2 4 0,-2-4 0,-2 0 0,0-7 1,-4 2 0,-3-3 5,-2 0-5,-2-8 6,-2 5 5,-1-3 3,-4-1 11,-1 1 2,-7-4-1,-2 2-4,-7-3-7,-4 0-16,0-5-1,-6-5-106,-1-2-197,-58-32-690</inkml:trace>
  <inkml:trace contextRef="#ctx0" brushRef="#br0" timeOffset="31980.8292">1779 8429 1353,'0'-3'256,"0"2"-110,0-2-83,2-8 34,1-4-35,0-10-29,4-6-8,4-9-14,4-5-4,-1-5-5,3 0 4,2 5-6,-5 2 1,-3 8 0,-1 11 0,-7 10-1,-3 10-14,0 10-36,3 8-20,3 14 26,5 14 24,3 17 20,4 8 13,-2 0-4,7-4-8,-4-19 8,-1-16-9,-4-11 14,-4-10-2,-3-7 0,1-6 0,2-12 22,2-6-20,3-16-14,0-4 0,-6-5-15,0 3 14,-6 4-6,-2 14 7,-1 11 0,0 14-17,2 8-40,4 14 12,4 12 21,4 21 24,5 17 0,-2 17 33,6 62-5,0 20-4,-17-120-12,-5-12-12,2 41-7,-7-21 6,-10-15 1,-6-5 1,-10-12 65,-12-3-24,-9-8-16,-5-9-8,6-15-18,8-17-39,10-16-177,-15-147-357</inkml:trace>
  <inkml:trace contextRef="#ctx0" brushRef="#br0" timeOffset="32162.8396">2456 8010 1186,'29'5'135,"4"-5"-57,34 3 18,0-1 48,-1 0-10,-3 2-70,-11 5-29,-7 1-25,-6 0-10,-7 4-34,-6-6-181,-1 1-334</inkml:trace>
  <inkml:trace contextRef="#ctx0" brushRef="#br0" timeOffset="32439.8555">2734 7799 1218,'-1'1'249,"0"1"-186,-4 8-63,-4 12-2,3 15 2,-8 20 57,-3 13-15,-6 9-9,0 9-10,-2 7-7,5-11-7,7-6-9,10-23-11,13-17 11,9-15 9,6-5 7,10-7 5,5-3-3,2-8-6,2-2-3,-2-4-9,2-5-64,-1 2-112,-7-3-134,26-27-186</inkml:trace>
  <inkml:trace contextRef="#ctx0" brushRef="#br0" timeOffset="32658.868">2861 8311 987,'2'11'231,"-1"3"-194,2 17-8,3 12 29,0 10 44,0 10 27,0 9-60,-2 5-22,-2-1-32,2 5-2,-5-11 4,1-3-11,-5-10-5,1-12-1,-4-8-84,-8-13-139,-50-7-441</inkml:trace>
  <inkml:trace contextRef="#ctx0" brushRef="#br0" timeOffset="32846.8788">2603 8851 1326,'1'0'266,"2"-1"-184,5-3-61,9 2 74,5-1 7,14 1-30,8-2-24,10 1-17,1 3-16,-1 0-13,-2 0-2,-7 0-65,-4 3-217,49 0-474</inkml:trace>
  <inkml:trace contextRef="#ctx0" brushRef="#br0" timeOffset="33444.913">3282 8199 1178,'-3'0'339,"3"1"-273,0 7-66,4 16-24,1 14 24,2 21 32,1 11 19,3 12-25,-1 4-13,0-3-2,3-5-1,-7-11-10,2-20-7,-4-12-65,-2-17-66,-2-14-137,-3-49-65</inkml:trace>
  <inkml:trace contextRef="#ctx0" brushRef="#br0" timeOffset="33761.9311">3356 8195 1188,'1'0'266,"4"1"-230,8 3-35,9 2 7,12 0 20,8-4-7,7 0 8,6-4-10,2 0 1,2 2-13,-9 2-6,-7 6-1,-10 6-13,-9 10-5,-9 7-9,-4 14 27,-12 15 27,-9 11 22,-6 11 11,-8 1-4,-3 0-14,6-8-15,4-14-9,7-7-8,2-14-10,2-8-109,-3-4-181,-5-19-224,-37-52-232</inkml:trace>
  <inkml:trace contextRef="#ctx0" brushRef="#br0" timeOffset="33925.9405">3446 8499 1146,'2'0'224,"5"1"-193,12 3-25,3 7 65,14 3 37,-4 2-8,4 2-25,-1 0-21,3-3-27,-1-6 3,-3-9-30,-3-15-108,20-85-267</inkml:trace>
  <inkml:trace contextRef="#ctx0" brushRef="#br0" timeOffset="34302.962">3585 7847 1221,'1'12'517,"5"8"-517,3 16-9,2 9 9,0 11 32,-1 3 59,-2 10-19,-3 16-36,-3 63-13,-22 26 4,-25-5-8,26-126 4,1-8-23,4-11 0,-14 27-29,10-22 5,10-15-16,4-8 20,6-3-5,7-10-8,12 3 33,17-4 12,11-2 18,10 5-3,-5 5-6,-1 5-5,1 11 5,-9 4-9,-1 5-4,-10-2-7,-10-3-1,-11-6-2,-6-2-49,-11-6-69,-13 0-12,-17 0-214,-142-1-837</inkml:trace>
  <inkml:trace contextRef="#ctx0" brushRef="#br0" timeOffset="34712.9855">1635 9387 1153,'-12'-4'243,"5"1"-172,-10 0-49,10 5 20,5-2 50,2 1-59,3 6-33,4 8 0,11 15 66,9 5 81,13 4-24,17-5-36,12-8-8,67-1-17,46-25-22,46-28-13,-72 0 0,24-8-6,20-13 15,-14 15-10,-20 23-13,-7 2-4,-14 15-8,-27 7 0,-18 7 11,-15-4-12,-52-7 2,-6-2-1,-5-3 5,15 2-6,-16 1-1,-14-4-35,-7-6 2,-4-4-19,-2-7-113,0-14-470,12-103-332</inkml:trace>
  <inkml:trace contextRef="#ctx0" brushRef="#br0" timeOffset="35001.002">4403 8229 1827,'6'-1'96,"5"-2"-96,16-6-57,9 3 57,4-2 88,5 0-1,9-2-18,13 3-21,9-3-18,1-2-19,-4 3-2,-13 1-9,-8-1-5,-12 0-65,-12 1-106,-12 1-282,-37-31-319</inkml:trace>
  <inkml:trace contextRef="#ctx0" brushRef="#br0" timeOffset="35263.0169">4714 7954 1433,'0'7'214,"0"9"-214,0 12 0,0 12 0,-4 13 33,-4 3 47,-7 18-19,0 8-10,-9 4 9,4-5-9,11-23-34,8-18-16,11-22 4,14-10 34,23-4 9,13-9-5,14-5-22,0-5-19,3-4 9,-10 7-11,-9-3-83,-14 2-155,-10 2-101,-8-27-277</inkml:trace>
  <inkml:trace contextRef="#ctx0" brushRef="#br0" timeOffset="35458.0281">4954 8345 955,'-1'0'718,"1"6"-672,-3 4-46,3 16 0,0 16 11,0 19 67,0 16 6,0 13 19,4 7-55,0 3-12,-3-3-28,-1-3 7,-3-5-15,-6-7-70,-9-11-106,-7-17-148,-74-8-428</inkml:trace>
  <inkml:trace contextRef="#ctx0" brushRef="#br0" timeOffset="35609.0367">4705 9035 1115,'0'-9'465,"1"5"-249,3-7-93,5 9-66,7-1-4,11-1 13,10 1-12,14-5-18,10-10-17,14-10-14,51-33-5,28-33-143,15-33-361</inkml:trace>
  <inkml:trace contextRef="#ctx0" brushRef="#br0" timeOffset="35805.048">5560 8144 943,'0'0'1255,"4"3"-1214,7 5-41,14 10-8,8-1 8,1-2 6,4-6 1,5-3-1,1-6 5,7-4-11,-1-6-111,-4-2-185,27-50-348</inkml:trace>
  <inkml:trace contextRef="#ctx0" brushRef="#br0" timeOffset="36135.0668">5775 7961 1720,'-4'22'221,"-1"1"-215,-7 26 6,-4 14 3,2 6 30,-5 7 0,2-1-14,-4 9-13,-1-2-6,-5-2-9,3-11-3,5-21-52,8-21-49,10-17-109,7-23 111,6-14-88,7-15 113,3-9 65,4-3 9,6 5 54,-1 10 14,6 10 4,3 10 28,-2 6 26,1 13-48,-1 4-37,-5 8-23,-6 0-8,-8 5-10,-7-1-78,-21 10-205,-107 86-213</inkml:trace>
  <inkml:trace contextRef="#ctx0" brushRef="#br0" timeOffset="36510.0883">5710 8815 1204,'5'-3'576,"8"1"-510,11-3-54,12-2 36,11-4 18,5 4-12,4 2-23,1 5-16,0 5-10,-10 6-5,-13 10-7,-14 5-22,-18 2-16,-17 11 23,-28 7 13,-60 48-2,-42 20-110,109-88 2,6-11 67,-24 19 52,24-19 13,19-13 11,12-8-3,10-7-3,12-3-4,13-4 38,14 1 8,12-2-4,11 4-2,3 7-2,-8 3-19,-9 3-7,-13 4-11,-7 4-10,-11 0-4,-10 0-2,-10-2 1,-4-8-42,-2-12-198,22-90-574</inkml:trace>
  <inkml:trace contextRef="#ctx0" brushRef="#br0" timeOffset="36704.0994">6572 8236 1034,'4'-4'790,"5"-3"-684,16-6-83,8 0-8,17-2 16,4 1-7,-1-1-10,-8 7-13,-9 5-1,-13 1-128,-7 1-202,-4-28-449</inkml:trace>
  <inkml:trace contextRef="#ctx0" brushRef="#br0" timeOffset="36968.1145">6689 8001 1659,'-6'5'313,"-1"7"-263,-4 12-50,-2 14 2,-6 11-1,-1 8 13,-2 8-1,3 12-1,5-1 0,6-9-6,7-9-4,7-20-1,5-18 5,5-7 9,9-5 9,8-8-1,12-10-8,9-4-15,-1-3-21,-5 1-93,-6-1-158,-7-1-104,15-38-256</inkml:trace>
  <inkml:trace contextRef="#ctx0" brushRef="#br0" timeOffset="37177.1264">6818 8357 542,'-3'6'758,"-3"2"-663,-3 17-83,1 13 27,-1 11 55,3 12 58,3 5 20,5 11-58,1 11-61,3 0-25,4 8-11,-2 5-16,1 2 5,4-6-5,-4-16-1,-3-29-16,-1-25-65,-6-22-72,-10-20 3,-48-95-584</inkml:trace>
  <inkml:trace contextRef="#ctx0" brushRef="#br0" timeOffset="37328.1351">6582 8832 1011,'0'0'338,"0"-3"-98,0-2-125,1 9-88,4 0-21,10 3 69,13 1 2,20-4-31,16-8-46,14-11-27,51-27-109,4-28-181,-24-32-575</inkml:trace>
  <inkml:trace contextRef="#ctx0" brushRef="#br0" timeOffset="37740.1586">7283 8359 1090,'-3'18'320,"0"9"-251,0 28-36,6 16 81,9 14-15,0 1 30,0-3-17,1-2-65,-7-14-20,-1-16-17,-2-23-9,-3-13-1,0-23-20,6-17-136,3-28-393,7-21 39,5-15 323,1-9 83,-6 3 52,-6 15 52,0 17 258,-1 24 40,-3 14-100,9 15-61,10 2-22,17 0 53,22-5-13,66-10-79,27-1-47,-115 20-2,-8 1 16,27 3 19,-19 11-31,-17 8-17,-14 12 1,-11 18 13,-11 16 13,-19 17-11,-13 9-12,-15 6-5,-2-6-7,2-11-6,5-15-33,5-16-143,-3-12-396,-73-18-331</inkml:trace>
  <inkml:trace contextRef="#ctx0" brushRef="#br0" timeOffset="37898.1677">7517 8746 1634,'2'-1'305,"1"1"-185,3 0-87,7 1 1,2 4 17,9 4-9,3 0-19,10-1-17,1-8 3,3-4-9,0-12-86,-4-13-218,42-99-673</inkml:trace>
  <inkml:trace contextRef="#ctx0" brushRef="#br0" timeOffset="38234.1869">7661 8139 1787,'-2'16'228,"0"12"-200,-3 24-14,3 21-8,2 9 1,5 7 41,8 2-19,-5-1-13,-1 0-5,-5-5-5,-9-10-5,-10-8 1,-9-12 5,-5-10-7,0-12-5,2-9-3,7-10 8,10-13 1,6-1 5,7-4 14,7-7 17,8-1-1,17-11 9,9-5 20,11 6-19,3 5-22,-1 3-18,-3 10-5,2 4-1,-3 4-14,1 4-115,2 4-230,71 36-892</inkml:trace>
  <inkml:trace contextRef="#ctx0" brushRef="#br0" timeOffset="38373.1948">8487 9077 784,'-6'-6'1230,"5"5"-1095,-5-3-135,-8 5-16,-7 9-44,-13 2-234,-96 24-513</inkml:trace>
  <inkml:trace contextRef="#ctx0" brushRef="#br0" timeOffset="39400.2536">1757 9699 756,'0'-6'696,"0"2"-568,0-4-121,5 16-7,6 3 0,10 11 9,6 10 20,9 8 17,12 8 32,4 6-21,6 4-30,7 0-3,2-3-3,3-12-3,0-7 9,3-11-3,7-16-13,67-18 13,61-61-3,57-66-11,-80 30-10,0 1-16,-17 14-28,-45 23 5,-19 21 20,-68 37 19,-9 4 0,-5 9-9,21 2-4,-10 18-13,-4 13 26,3 14 41,10 12-1,13 11 20,53 28-18,33-21-3,26-45 2,-45-39-8,3-13-9,-2-13-11,-2-11-2,8-3-4,5 2 1,3 4 1,-5-2-2,-9 7-7,1 13 0,-11 10-2,4 14 1,-11 15-1,-7 3-4,3 11 5,3-7 1,8-9 2,6-1 7,7 0 7,-7 9-1,2 1 0,6 5 0,1 4-4,6-2-1,4-12-2,13-11-1,-4-25-1,-8-8 3,-19-13 2,-24 3-10,-62 12-1,-7-2 8,-10 4-8,17-22-39,-25 3-45,-27 4-186,-149-27-674</inkml:trace>
  <inkml:trace contextRef="#ctx0" brushRef="#br0" timeOffset="44639.5533">8296 5257 497,'-3'0'136,"3"0"-55,-1 0 6,1 0 11,-2 0 7,1 3 3,1-3 0,-2 0-15,2 0-5,0 0 11,-1 0-4,-1 0-8,2 0-15,0 0-14,0 0-8,0 0-1,2 0-7,-2 0-15,1 0-19,-1 0-8,2 0-11,-1 4-5,5 3 3,5 2 13,1 5 0,4 7 1,5 1 6,0 1 1,6 1-1,-2 4 1,1-5-2,2-5 0,2 2 0,-3-9 0,-5 0 1,-6-8 5,-8-1 3,-5-2 14,-2-2 14,-5 2-1,4 0-10,0 0-10,-2-2-4,-2 0-13,-1-6-5,-1 2-27,-1 0-52,1 1-70,3-1-158,-10-13-357</inkml:trace>
  <inkml:trace contextRef="#ctx0" brushRef="#br0" timeOffset="45370.5951">8484 4992 553,'0'0'181,"0"-2"-67,0 2 9,3-1 56,-3 1 2,1 0-44,-1 0-32,0 0-15,0 0-18,-1 1-27,1-1-18,-3 2-5,3-2-10,0 0 0,-1 0-3,1 3-7,0-3-1,0 1 8,0-1 3,0 0-10,1 0 5,3 2 0,4 2-6,7 6 0,4 3 17,5-1 1,1 10-5,3-5-5,2 3-8,-4 3 5,3-7 8,-6 2-8,0-7-5,-7-1 0,-2-3 7,-8-2-1,-3-2-6,-3-3 19,0 0 7,0 1 0,-2-1 1,2 0-8,0 0-10,-1 0-4,1 0-6,0 0 0,0 0-4,1 2-4,1 2 7,2-2-19,1 1-13,-1 0-7,-4 1-19,2-4-14,0-4-19,-1-2-74,1-35-417</inkml:trace>
  <inkml:trace contextRef="#ctx0" brushRef="#br0" timeOffset="48498.774">6022 2325 807,'0'0'217,"0"2"-148,-2-2-10,2 2 32,-2-2-2,1 0-35,-1 1-21,0-1-6,1 0 15,1 3 15,-1-3-6,-4 1-15,2 1-9,-1 2-11,-3 3-10,-3 3-6,1 3-1,-8 7 0,4 2 1,-7 6 0,3 2 0,-2 5 1,-2 3 1,3 1 7,-3 1-9,6 1 6,1-2-6,6-4-1,2-5 1,4-9 1,2-1 5,0-10-6,0 1 1,2-1-1,-1-2 0,2 2 0,-1-2 0,2-3 1,2 4 5,4-4 0,1 3 3,11 2 16,8-6 23,11 0 9,12-2-15,4-2-18,-5-2-12,-3 2-10,-13 2-1,-7 0 8,-12-1-8,-6 2 5,-2-3-4,-6 0 8,-3-3 1,0 2 2,-2 1 4,2 0-2,-1-2-8,1-1-7,-2-1-165,14-5-371</inkml:trace>
  <inkml:trace contextRef="#ctx0" brushRef="#br0" timeOffset="50054.863">8545 5224 1108,'0'0'174,"0"0"-165,0 2-8,0-2-1,0 0 22,0 0 19,2 0-11,-2 0-17,1-2-13,3 2-6,0 2-57,5 0-69,33 11-165</inkml:trace>
  <inkml:trace contextRef="#ctx0" brushRef="#br0" timeOffset="50302.8772">8562 5329 758,'3'0'294,"-3"0"-182,0 0-62,1 0 34,-1 0 37,0 0-16,0 0-48,0 0-36,0 0-20,0 0-1,-1 0-14,1 0-41,6 10-100,1-4-125,16-2-258</inkml:trace>
  <inkml:trace contextRef="#ctx0" brushRef="#br0" timeOffset="50538.8907">8548 5361 661,'0'0'206,"0"0"-160,0 0-40,4 0-6,-4 0 12,0 0 27,0 0-12,0 0-12,0 0-13,0 0 7,-4 0 3,4 0-12,0 0-2,0 0-181,14-11-447</inkml:trace>
  <inkml:trace contextRef="#ctx0" brushRef="#br0" timeOffset="51428.9416">8537 5402 686,'0'0'139,"1"0"-98,-1 0-40,2 0 18,-2 3-4,1-3 3,3 3 3,-1 1 29,2-1 5,-4-2 11,1 1 26,-2-2 32,0-2 16,0 2-14,4-4-26,2 0-37,3-3-12,2-4-12,2 1-10,-2-3-7,3-1-4,4-4-4,-3-5-7,3-5 2,2 1 3,-1-4 17,2 1-7,-5-2-2,4-2-5,-1 0 1,2 1-2,-2-2 4,1-3-6,-2 7-3,-2 1 3,2 2-2,3-3-4,4-4-5,-2-4 0,5 0 8,-4 1-9,0-1-1,1-1 1,-1-8 1,1 5 0,-1-2 0,-4 5 5,-1 5-6,-2-4 1,0 6 0,3-2-1,-4 5 7,4 1-6,-4 2 0,-1-1-1,3 2 0,-2-3 0,3 5 0,-2-3-1,2-2 1,1 1-1,-4 2 1,1 1 0,-7 2 1,4-2-1,-6 3 0,4 0 0,-3 0 1,0 2 0,-1 3-1,-1 0 1,-1 3-1,1-3 1,-4 3 0,2-1-1,-3 6 0,2 2 0,-1 4-2,-6-1 1,3 4-8,-2 4-2,0-4-10,1 3-9,0-2 0,-3 1 11,2 2 17,-7 3 2,-4 3 9,-7 5-1,-6 8-2,-13 0 0,-3 6 0,-6 3-5,5-4 0,2-2 1,8-1-1,9-11 0,10-1 0,6-10-1,7-3 0,2 1-11,4-2-76,1 1-221,5 1-147,54-23 94</inkml:trace>
  <inkml:trace contextRef="#ctx0" brushRef="#br0" timeOffset="51623.9527">9514 3831 633,'1'-1'448,"-1"-1"-251,2 2-119,-2 2-44,-2 2-16,4 9-7,1 6 58,3 15 18,1 11-3,-3 8-26,0 2-13,2 4-25,3-7-7,-1-4 7,4 3-20,-1-4-33,3 2-228,32 39-385</inkml:trace>
  <inkml:trace contextRef="#ctx0" brushRef="#br0" timeOffset="52372.9956">10175 4240 1204,'0'1'268,"0"1"-268,0 5-6,4 2 3,3 2 3,10 3 101,11-2 37,14 0-6,9-5-68,4-3-31,-1-4-18,-5-5-15,-5-1 0,-7 3-94,-12-4-149,-16 4-71,-17 3-47,-18 3-96,-79 28 169,71-19 117,28-6 171,3 0 210,-2 0-11,-1 5-44,5 3-38,1 2 0,1 9 30,4 3 60,1 8-24,0 5-50,1 4-47,-2 0-34,-4 4-11,-2-2-16,-8 2 2,-7-2 8,-10 1 1,-11-6-36,-4-5-78,0-11-26,14-14 83,12-8 21,9-9 18,6-1-1,2-3 58,0 1 70,6-1-43,6 4-45,5-1-22,7 4-7,7 0-4,9 4-12,7 2-4,6-3-7,6 2-1,4-2-72,-1 0-507,90-13-468</inkml:trace>
  <inkml:trace contextRef="#ctx0" brushRef="#br0" timeOffset="52674.0128">11031 4676 1242,'-11'-9'218,"-2"-1"-101,-12-6-39,-7 3 12,-2 5 4,4 8-23,6 6-71,2 13-3,4 11-27,6 11 7,5 14 13,2 3 10,2 4 9,3-6-3,5-1-5,-2-6 0,3-10-1,0-7 1,1-9 5,3-11 6,6-12 12,4-12 4,10-14-28,5-12-90,1-13-66,-4-6-43,-2-8-44,-6-12-110,18-177-240</inkml:trace>
  <inkml:trace contextRef="#ctx0" brushRef="#br0" timeOffset="52874.0242">11087 4180 824,'0'-1'249,"0"1"-82,0 0-154,0 7-13,4 13 0,-3 17 24,1 22 75,-1 12-15,-1 16 17,-4 55-34,-8 16 2,4-112-16,4-6 5,-6 39-22,4-16-12,4-17-24,3-7-188,8-16-269,50-30-143</inkml:trace>
  <inkml:trace contextRef="#ctx0" brushRef="#br0" timeOffset="53139.0394">11435 4579 530,'-2'-2'893,"2"2"-682,0 0-211,-2 9-48,-3 13 48,-2 15 78,-1 20 2,-6 10-25,-4 7-17,6 2-20,-5 3-5,-2-1 2,1 5-1,4-14-7,11-14 2,5-18 8,9-18 7,5-13 16,9-10 14,8-13-21,5-13-16,5-4-17,-6-5-76,-3-1-124,-11 0-65,-1-56-292</inkml:trace>
  <inkml:trace contextRef="#ctx0" brushRef="#br0" timeOffset="53703.0717">11232 4629 933,'0'0'289,"0"0"-116,0-1 20,3-1 47,3-8-79,5-1-77,8-8-27,2 0-21,2 5-8,1 4-8,4 2-10,5 7-2,5 1-8,10 1 1,6 5 7,-3 0-7,-1 0 0,-11-2 5,-10-4-6,-10 0 1,-13 0 0,-5 0 8,-2 0 6,-2 0 5,1-4-5,-4 2-9,-1-6-6,0-5-1,-4-5-17,-4-2-14,-5-8 1,-2-1-4,-3 2 14,0 3 14,6 3 7,5 5 0,5 10 0,6 2 0,5 7-12,6 0-11,8 7 5,14 4 17,6 8 1,5 7 0,-3-2-1,-9 5-5,-8-1 6,-11 2 0,-8 1 1,-4-4 5,-8 2 6,-7 2 4,-10 0 4,-6 2-4,-10-3-16,4-2-122,-4-8-354,-61-8-634</inkml:trace>
  <inkml:trace contextRef="#ctx0" brushRef="#br0" timeOffset="55160.155">10294 4386 357,'-4'-1'210,"-3"1"-57,-2-5 33,1 1 19,-1 1 13,1-3-26,0 2-15,3 1-15,2 2-38,3 1-43,0 0-48,3 1-33,-2-1-10,3 0-2,-4 3 6,4-2 6,4 2 0,6 3 30,13-3 30,7-2-3,12-1-23,4-3-16,4-1-9,-4 1-7,-6 0 5,-10 6-7,-9-3-5,-9 3-34,-13 0-23,-3-2 4,-1-1 19,-4 0 0,-2 0 21,-3-1 6,-4-2-51,-2 0-90,-6 0-26,0 3-100,-5 3-75,-4 3 110,-2 5 88,-5 0 79,1-4 77,-2-1 36,4-2 128,8-4 106,4-4 57,14 2-80,3-2-25,3 2-33,3-2-54,3 3-73,0 1-46,0 0-15,6 0 0,15-3 17,13 3 1,15-2-5,5 1-8,-1 1-5,-5-4 5,-4 3-5,-7-7 1,-7 2-2,-7 0-27,-12 1-6,-9 1 9,-9 2-6,-3 0-51,-7 2-45,-11 2-53,-7 4 1,-3 5-23,0 4 30,8-2 96,11-3 48,6 0 27,2-6 16,5-1 88,2-2 65,1-1 10,1 0-2,-1-1-42,3 2-75,-3-1-60,0 4-12,0 1-28,0 11 40,2 7 22,-2 7 10,-2 9-2,-1 4-5,-1 0 1,-3 4-13,0 1-7,-2 1 8,-2-6 1,0-2-5,1-7 2,1-10-10,-2 1 5,4-2 1,1-6-7,0-2 0,3-6 8,0-1-8,0-2 14,0-5-1,-3-1 2,-3 0 5,-3-1-9,-1 1-4,-1-4-8,6 2 2,6 2-1,2 0-1,-2 2 0,4-2 0,-2 0 0,0-2 14,0 2 8,0 0 4,-2-2 1,0 0-5,-2 0-13,0-2-8,1 2 0,-1-2 0,2 4-1,2-1-8,3 1-11,0 0-4,4-3 16,8 1 7,14 0 24,10-6 3,5 1-8,-6 1-7,-4 6-1,-10 0-1,-5 0-4,-7 0-5,-3 0-1,-6 3-2,0 0-4,-3-2 6,0 1-1,2-1 0,0-1-9,-2 0-40,0 3-41,0-3-91,-5-3-297,-17-17-267</inkml:trace>
  <inkml:trace contextRef="#ctx0" brushRef="#br0" timeOffset="60108.438">8666 5322 105,'-3'0'213,"2"0"-155,-4 4-7,1-1-4,1 3 23,0 0-2,1-4-7,-1 0-1,1-1 2,0-1-2,1 3-15,-1 1-24,-4 3-3,-2 9 13,-3 9-5,0 2-5,-2 6-6,2-8-3,5-3-12,3-10-6,3-7 6,3-5 0,-1-3 21,2-3 20,5-4 11,2-6-28,1-5-24,-1-5 0,0-2-44,-5-1-5,-1 4 4,-3 9 16,-2 0-5,0 6-10,0-1 8,2 5 23,-1 0 7,-1 4 6,-1 2 1,-1 2-1,0 0-1,-1 2-17,-3 6 18,-2 0 21,0 9 2,-2 0-11,-3 1-3,5 1-4,4-10-5,3-3-1,5-8-16,-1-2 17,10-4 20,0-11 4,6-2-14,1-4-4,-5-1-4,0 3 3,-7 2-5,-5 1-6,0 0-2,-2 0-7,-1 9 0,0 2 14,-1 6-5,-1 1-22,1 1 2,-2 4-8,-2 2 34,-4 9 9,-4 4 1,-4 3 7,-5 6 8,0 1 1,4 0-14,4-8-11,7-7-1,7-7-9,3-7-4,1-1 13,2-3 20,3-3 8,6-4-8,-2-2-10,1-2-8,2 1-1,-4 3-1,-3-1-22,0 4-26,-1-3-27,-2 5-28,-2 0-49,1 1-8,2 1-32</inkml:trace>
  <inkml:trace contextRef="#ctx0" brushRef="#br0" timeOffset="74391.255">2967 11658 649,'-7'-4'306,"2"-1"-148,-3-2-100,-3 1 2,0 2 20,-2-6 41,-2 2-14,-3-2-55,0 2-23,-1 2-11,-3-4 1,2 3-3,-1 3-15,-3 0-2,3 5-6,-1 6-6,3 3-1,4 11 4,-2 10-7,7 11-26,2 13 31,5 10 12,3 2 0,5 3 0,1-7 0,4-6 1,5-8-1,0-10 0,4-12-1,3-15-8,4-10 3,5-14-3,11-27-105,12-22-126,89-172-89</inkml:trace>
  <inkml:trace contextRef="#ctx0" brushRef="#br0" timeOffset="74614.2677">3060 10942 1129,'-2'7'150,"2"13"-150,-1 17-2,-1 20 1,1 16 1,1 13 42,0 62-9,3 21 2,-5 3-5,1-68-3,-1-64 3,4-8-18,1-7-6,1 27 0,9-16-6,10-14-65,69-28-236</inkml:trace>
  <inkml:trace contextRef="#ctx0" brushRef="#br0" timeOffset="74812.279">3516 11501 1454,'6'0'161,"4"2"-146,5-1-5,9 4 10,5 1 17,0-1 8,6 7-22,4-2-10,-2 2-1,0 4-12,-10 1-132,-11 2-224,-39 38-430</inkml:trace>
  <inkml:trace contextRef="#ctx0" brushRef="#br0" timeOffset="74993.2894">3491 11890 1227,'8'3'225,"5"-2"-192,11 2-17,8 0 44,6 0 44,2-2-1,4 2-28,6-1-33,-1 1-25,0 0-5,-5-3-12,-9-4-17,-6-7-172,-19-38-369</inkml:trace>
  <inkml:trace contextRef="#ctx0" brushRef="#br0" timeOffset="75239.3035">3540 11539 1242,'1'0'185,"-1"3"-185,1 6-12,1 13 12,0 14 13,-1 18 73,1 15-32,1 11-15,-5 11 0,-2 52 1,-8 11-11,10-106-11,-2-3-17,-2 42 10,5-8 2,1-18-13,4-16-27,3-20-126,1-21-66,29-92-49</inkml:trace>
  <inkml:trace contextRef="#ctx0" brushRef="#br0" timeOffset="75819.3366">3294 11370 1190,'0'-3'261,"0"-3"-150,1 2-84,1 3-17,7-1 19,10-3 7,15-2 13,18-5 7,13 2-5,0 2-23,1 5-11,-8 4 4,-2 4-6,1 4-5,0 3-2,-4 1 1,-1-5-8,-13 2 8,-9-6-7,-11 0 5,-10-4 2,-5 0 6,-4-2 14,-4-7 37,-4-5-24,-10-10-32,-7-5-4,-9-3-6,-8-3-10,-2 1-6,2 2 8,9 4 8,9 10 0,8 6 0,10 6 0,4 6-1,3 3-28,4 2-10,7 7 18,8 8 8,13 7 12,9 9 1,6-1 0,-2 2 1,-1-3 0,-6-1 0,-3 1 0,-10-1 0,-3-7 0,-8-6 0,-9 0 0,-5-8 0,-5 7 14,-8-1-1,-11 4 4,-2 2-11,-3-1-7,7-6-79,4-1-151,16 29-409</inkml:trace>
  <inkml:trace contextRef="#ctx0" brushRef="#br0" timeOffset="76043.3494">4750 11709 843,'18'1'167,"4"3"-70,23 0 67,11-8 35,11 0-80,-1-6-49,5 1-32,0-5-10,-7 6-13,-6 0-7,-12 2-8,-22 5-7,-20 5-162,-21 7-101,-115 71-80</inkml:trace>
  <inkml:trace contextRef="#ctx0" brushRef="#br0" timeOffset="76223.3597">4720 12252 952,'3'6'271,"4"-5"-230,8 1 34,6-2 114,10-2 19,7-6-49,7-1-52,13-1-44,13-10-38,53-15-10,18-4-15,-13 6-28,-93 31-244,54-14-419</inkml:trace>
  <inkml:trace contextRef="#ctx0" brushRef="#br0" timeOffset="76733.3889">5859 11645 1619,'0'0'255,"0"0"-200,1 0-55,12 0 0,10-1 37,17-3 29,18-4-20,12-2-16,8-3-15,-2 3-3,-9 1-11,-12 0-1,-13 5-13,-17 3-101,-15 1-165,-18 4-209,-16 6 207,-10 0-85,-11 4 69,4-2 297,8 1 135,11-8 71,10-1-56,8 2-24,2-1 3,2 5-9,2 2 33,2 13 1,1 5-37,2 7-27,-1 6 3,-4 1-24,-7 7-27,-6 2-16,-11 5-8,-6 3 1,-9-6-19,3-6-31,8-15-11,7-9-23,10-13 20,6-9 45,4-3 0,1-2 15,4-5 27,3 1 6,9-5-27,3-3-12,10 3 0,6 0-8,6 2 0,11-1-1,13 1-27,59-12-172,83 9-547</inkml:trace>
  <inkml:trace contextRef="#ctx0" brushRef="#br0" timeOffset="77011.4048">7188 11758 1206,'-20'-14'172,"-2"2"-100,-20-10-9,-1 8 0,1 11-33,2 5-15,8 12-6,4 9-9,10 11 0,5 12-1,3 7 0,3 12 1,4 5 0,3 1 1,2 0 4,4-9-4,7-14-2,5-10 2,3-24 4,9-18 21,7-23-26,11-21-80,7-26-214,91-174-254</inkml:trace>
  <inkml:trace contextRef="#ctx0" brushRef="#br0" timeOffset="77205.4159">7244 11220 1230,'-4'2'212,"-1"6"-196,-5 14-16,-1 19-5,-5 23 5,-8 69 18,17 38 2,11 6-1,-2-59 13,-1-68-1,1-2-20,2-8-2,6 37-9,10-23-54,7-29-207,88-88-247</inkml:trace>
  <inkml:trace contextRef="#ctx0" brushRef="#br0" timeOffset="77513.4335">7699 11467 1284,'-3'2'302,"0"5"-253,-7 14-40,1 14-9,-10 14 65,4 15 4,0 16 0,-3 6-12,9 3-27,-3 1-2,0-4-7,5-8-4,2-14-16,5-17 8,8-13 1,7-14 2,5-13 8,13-7 4,5-7-5,8-12-7,2-4-4,2-2-7,-2 5-1,0-3-20,-9 4-38,-3 2-79,-11-2-73,-12 1-85,-32-53-428</inkml:trace>
  <inkml:trace contextRef="#ctx0" brushRef="#br0" timeOffset="78046.464">7521 11370 1057,'-11'-9'190,"3"5"-11,-11-5-26,6 3 13,4 0-20,4 5-38,4-2-42,5 3-66,9 0 4,17 3-4,21-6 18,72-7-4,36-3-8,-117 14 0,-8 1-6,39 2 0,-19 4 0,-16 3 0,-13-1 0,-13-5 0,-7-3 1,-5-2 0,-5-3 17,-6-7 3,-6-5-21,-8-1-9,-4-5-16,3 1-11,-4 4-18,2-3-11,0 6 28,0-1 25,2 6 9,14 5 3,1 2 0,9-2 0,6 3-10,5 4-5,12 2 15,10 9 24,11 4 8,6 7-13,1 8 4,-15 4-1,-5 3-10,-13-2 2,-5-1 8,-11-5-5,-12-1 7,-12-5 36,-17 1-24,-9-3-17,3-6-10,9-7-9,14-3-51,17-5-170,2 1-344,-14 10-480</inkml:trace>
  <inkml:trace contextRef="#ctx0" brushRef="#br0" timeOffset="78363.4822">8605 11501 1452,'4'2'276,"3"4"-258,9 5 5,6 5-10,7 2-11,-1 5 8,2 10 2,0 6 11,-6 9 1,1 9 1,-3 0 23,1-4-19,-5-1-16,1-4-5,-6-3-2,-4-5 3,-7-6-9,-2-1-80,-2-4-124,4-9-272,32-20-105</inkml:trace>
  <inkml:trace contextRef="#ctx0" brushRef="#br0" timeOffset="78594.4954">9048 11544 1171,'0'0'312,"0"-2"-105,-1 2-90,-1 0-2,-3 4-20,-6 1-40,-13 10-26,-19 14-17,-17 11 0,-58 44-2,-9 13-4,94-65-5,10-5-1,-22 28-15,19-2-174,25 61-343</inkml:trace>
  <inkml:trace contextRef="#ctx0" brushRef="#br0" timeOffset="79089.5237">9878 11428 1270,'0'0'243,"0"4"-204,-1 6-39,-1 3-6,0 15 6,0 17 22,-2 10 4,3 20 34,-8 11 7,3 8 71,-7 6-82,-2 0-37,-3-6-11,6-10-2,1-9-5,2-15-1,5-17-81,4-15-109,4-22-128,44-76 1</inkml:trace>
  <inkml:trace contextRef="#ctx0" brushRef="#br0" timeOffset="79502.5473">10040 11467 1304,'2'-2'268,"8"1"-190,10-8-54,9 8-15,12-3-1,6 5-1,1 3 1,-4 10-8,-10 4-3,-15 5-27,-14 9-24,-16 2 54,-20 8 12,-19 10 6,-60 33 10,71-57-28,-29 19-6,20-14-15,24-15 9,18-12-18,12-4 20,7-1 10,9 6 5,12 7 1,7 3-5,0 7-1,4 7 0,-5 5 0,-4 3 16,-6 4 14,-10-2 6,-10-2-19,-13-2 7,-11-4 28,-11-3 17,-17 1-19,-12-7-26,-6-5-5,-2-11-19,8-12-24,8-13-127,7-15-139,-44-109-592</inkml:trace>
  <inkml:trace contextRef="#ctx0" brushRef="#br0" timeOffset="80059.5792">9718 11181 1246,'-3'-4'255,"3"0"-92,-3-3-59,6 7-35,-3 0-6,7 0-27,7 1-18,17 3 22,23 2 16,55 0-23,39-2 4,19-4-8,-61 3-11,-11 4-9,-7 7-9,-49-9 7,-5 1-6,-8 0-1,28 8 0,-17-5 1,-18-4-1,-8-4-1,-11 2 1,-6-7 6,-5-3 18,-11-8-16,-13-7-8,-8-5 0,1-2 1,3-1-1,5-3 0,4-3-13,4 0 4,6 6 1,7 9 8,4 10 0,9 7-8,0 4-1,10 8-6,7 6 14,17 6 1,11 15-2,10 4 2,-3 6 0,-4 2-1,-12 1-8,-14 1-7,-10 0 15,-12-4 1,-15 0 6,-14-2 6,-22-5 0,-59 18-12,-52-2-6,-20-9-240,61-31-489</inkml:trace>
  <inkml:trace contextRef="#ctx0" brushRef="#br0" timeOffset="80673.6143">8642 11405 28,'-4'-2'790,"4"2"-666,-3 0-86,0 0-1,6 0 92,-3 2 6,0-2-48,0 0-37,0 4-22,2 2-7,3 3 60,1 9 21,5 5-1,3 7 16,5 10-18,2 5-24,1 11-32,-1 5-14,0 6-16,3 3-5,4 3 1,1 0-3,3 5-5,1-1 18,3-3-10,-2-7-8,-3-8 1,-5-14 10,-4-14-5,-10-10-7,-4-15-15,-5-10-18,-3-12-42,1-17-259,-2-17-258,-21-131-409</inkml:trace>
  <inkml:trace contextRef="#ctx0" brushRef="#br0" timeOffset="81029.6346">9169 11412 1253,'-2'-3'247,"-1"0"-62,-1-2-113,-2 7-29,-4 4 19,-11 5-11,-4 11-3,-5 7-20,-6 4-11,-2 7-5,-4 3 6,-8 2 3,-1 0 1,-6 3-1,-2-2-9,-10 3 0,4-2-4,4 1-8,13-12 1,18-8 0,14-10-1,9-5 0,4-3 0,2-2-1,1-4-4,0 0-15,1-2-46,1-2-87,-2 0-67,3-2-71,0-20-227</inkml:trace>
  <inkml:trace contextRef="#ctx0" brushRef="#br0" timeOffset="92163.2715">5839 12574 835,'-9'-13'177,"3"11"22,-3-8-35,3 6-55,6 4-43,1 3-66,7 8-7,6 17 7,14 11 84,15 14 13,7 4-44,8 4-28,-3-4-10,-6-2 0,-6-6-6,-3-10 2,4-10 10,9-10 1,17-12 5,66-27-1,42-42-14,14-28 0,-72 24-5,-19 6 2,-14 19-7,-56 25-1,-6 6 0,-5 6-1,19-2-10,-13 12-10,-6 15-2,-5 7 14,-5 13 8,-2 6 1,-1 2 1,2-8 4,7-5-6,12-7 12,9-5 7,12-9 5,6-4-6,9-8-6,-4-9 5,1-6-5,-4-5-5,-3-6-5,-4-3 7,-5 2-8,-9 3 0,-12 2-1,-9 10-72,-8 5-81,-10 6-141,-48 20-333</inkml:trace>
  <inkml:trace contextRef="#ctx0" brushRef="#br0" timeOffset="93459.3456">4295 13815 1036,'-3'0'249,"3"0"-123,-4 1-99,4 2-27,3-3 2,1 1 22,3 5 18,10 0 46,10 4 2,15-3 26,10-1-41,7-5-30,-2-1-15,-1 0-15,-7 0-5,-5 3-3,-6 0-6,-7-1 7,-4 0-6,-9-1-2,-1-2-56,-10 1-89,-4 0-70,-12 0 7,-9 1-300,-11 3 160,-12 6 93,-6 0 255,-3 12 17,6-1 146,7 0-13,10-5-25,8-4 46,11-8 3,5 0-59,4 2-77,1 6-13,4 5 41,5 9 27,3 5-3,3 10-25,4 3-5,-2-5-5,-2 0-5,-5-2-19,-4 5-2,-5-5 4,-6 5-15,-5-4 3,-4 3-2,-5-4 7,-4-1-4,-5-2-4,-1-5-3,-3-6-4,0-5-4,0-9-5,6-4 4,2-10-5,4 0-1,4-1 2,1 0-2,9 0 1,0 2 6,4 4-2,2 0-5,4-4-16,7 8 16,10-8 0,15-3 31,11 2 7,12-6-7,-1-4 1,3 1-19,0 3 8,-4-2-3,-8 6-1,-12 4-11,-11-1-6,-8 4 1,-13 4-1,-2-4-2,-5 0 1,-3 0-20,3 0-89,-2 0-188,4-41-488</inkml:trace>
  <inkml:trace contextRef="#ctx0" brushRef="#br0" timeOffset="94054.3796">5481 14091 941,'-9'-8'222,"0"0"-127,-11-9-41,-1 5-32,-4 2-10,-1 4 5,0 7 8,-1 6-10,3 5-14,2 9-1,2 5 0,1 9-11,2 6 10,4 6-9,3 6-5,4 4 9,6 4 6,3-4 0,4-5-1,3-14-4,4-12 5,-6-9 6,0-12 0,7-8 26,2-15-8,11-13-24,10-14-192,6-20-105,61-130-454</inkml:trace>
  <inkml:trace contextRef="#ctx0" brushRef="#br0" timeOffset="94278.3924">5493 13550 987,'-1'5'246,"-1"10"-212,-3 18-28,2 19-6,0 19 6,2 18 29,4 61 17,0 27-20,-3-132-4,0 0-7,-2 45-9,2-19 0,0-12-6,3-14 3,2-13-9,4-15-104,1-8-200,24-40-409</inkml:trace>
  <inkml:trace contextRef="#ctx0" brushRef="#br0" timeOffset="94513.4059">5791 14204 826,'3'2'451,"3"2"-403,6 7-47,3 10 26,7 5 33,-2 3-6,0 4 15,-1 3-31,-1 5-14,-1 0-11,-3-3 10,-2-4-22,-8-8 4,-4-10-3,-4-3-4,-5-7-44,2-4-146,-7-29-283</inkml:trace>
  <inkml:trace contextRef="#ctx0" brushRef="#br0" timeOffset="94709.4171">6089 14030 1255,'-4'6'199,"-1"7"-166,-11 14-24,-6 13 24,-5 9 36,-6 0 2,-3 5-38,-2-1-17,-5 1-1,0 1-15,5-2-12,6-14-136,9 18-376</inkml:trace>
  <inkml:trace contextRef="#ctx0" brushRef="#br0" timeOffset="95122.4407">6721 13952 871,'0'-3'529,"0"6"-372,0-3-157,1 8-21,-1 9 7,0 10 14,-3 4 42,-1 9-22,-7 4-7,-4 2-13,-11-5-69,-4-1-144,-3-10-240,-37 29-8</inkml:trace>
  <inkml:trace contextRef="#ctx0" brushRef="#br0" timeOffset="95363.4545">6631 14273 184,'15'-5'360,"-1"1"-157,15-2-70,-2 6 40,-3 3-50,-7 5-54,-6 8-24,-3 12 6,-8 7 22,-9 12-13,-5 6-18,0-1-1,-4 0-22,6-7-7,6-4-10,3-10 3,3-13-4,6-1 7,3-12 11,8-5 5,3-12-24,10-6-118,-2-13-106,32-75-140</inkml:trace>
  <inkml:trace contextRef="#ctx0" brushRef="#br0" timeOffset="95969.4892">6442 13806 978,'0'-3'234,"0"-3"-114,-2 2-21,2 1 38,0 3 8,0 0-32,0 0-49,2 3-42,7-3-21,12 4 6,15 5 17,18-5-2,5 1-1,3-1-7,0-4-8,-7 1 0,-2-1-5,-5 0 0,-7 0 0,-10 2 4,-9-2-5,-9 0 0,-8 0 0,-3 0 9,-2 0 9,-2 0 29,-3-2-1,-2-3-28,-5-7-1,-7-6-8,-2-6-9,-4-2 0,1-3-6,-1 3-3,3 1 4,3 2 5,5 5 1,1 7-1,9 3-1,2 4-16,4 3 16,1 2-11,9 1 1,7 5 10,12 6 1,5 4-7,4 11 6,-2 1-11,-5 2 12,-8 0-6,-5 1 4,-6 1-5,-8 2-17,-7 1 10,-13 5 14,-5 7 26,-9-3-4,-1-3-14,2-4-8,8-13-152,10-11-203,19-21-356</inkml:trace>
  <inkml:trace contextRef="#ctx0" brushRef="#br0" timeOffset="96538.5217">7555 14389 528,'-3'-2'564,"3"0"-306,-2-3-107,4 5-44,2 0-19,14-3-20,13 1 26,18-3 7,11 0-49,6-2-28,0 1-12,-2-1-1,-5 2-5,-8-3 0,-8 2-5,-10-3-1,-13 6-44,-8-4-94,-11 3-90,-23-35-502</inkml:trace>
  <inkml:trace contextRef="#ctx0" brushRef="#br0" timeOffset="96759.5343">7849 13945 1081,'0'0'341,"0"10"-263,0 10-66,-3 14 3,1 18 66,-7 11 21,0 8-36,-1-1-39,4 7-9,1 5-6,3 9-3,7-1-9,3-12-17,11-13-154,-1-16-84,6-22-112,37-29-517</inkml:trace>
  <inkml:trace contextRef="#ctx0" brushRef="#br0" timeOffset="97027.5497">8595 13891 1690,'1'-1'200,"2"1"-200,0 0-158,9 1 134,6 5 24,12 4 9,10 3 14,5 2-14,7 2 1,-3-2-8,-4 4 5,-12-5-5,-3 5-2,-6-8-177,-8-3 9,-7-8-96,-9-74-429</inkml:trace>
  <inkml:trace contextRef="#ctx0" brushRef="#br0" timeOffset="97218.5606">8948 13891 884,'-3'6'303,"0"4"-212,-4 5-64,-4 8 45,4-3 24,-2 2-54,3-4-30,4-4-6,1-3-6,1-5-22,-1 0-19,1-6 2,-4 3 2,0-2 4,-5 3 1,-1 0-85,-1-2-97,-27-13-448</inkml:trace>
  <inkml:trace contextRef="#ctx0" brushRef="#br0" timeOffset="97508.5772">8774 14122 700,'-3'-2'250,"3"2"-94,0-1-1,0 1 50,0 1-17,0-1-62,0 0-48,3 2-39,-3-4 1,1 2-4,1-1-21,2-4-14,5 1 24,1-5-7,6-5-6,-2 6-10,-3 0-1,-8 5 7,0-1-7,-6 1-1,-2 6-21,-4-3-51,-10 7-96,-8 1-152,-7 3-189,-1 0 57,-27-25 83</inkml:trace>
  <inkml:trace contextRef="#ctx0" brushRef="#br0" timeOffset="97727.5897">8605 14022 15,'-6'-15'265,"2"1"104,-7-5-58,7 1-40,4 14-70,0 1-72,3 6-57,0 0-40,10 6 19,3 6 85,13-3-5,11 4-43,11-9-37,4-8-19,8-12-13,-1-6-2,-2-2-8,-11 3-3,-10 1-5,-15 7-1,-9 4 0,-12 4 0,-3 2-41,-9 0-112,-3 0-414,-63-4-362</inkml:trace>
  <inkml:trace contextRef="#ctx0" brushRef="#br0" timeOffset="98094.6107">8848 14004 1034,'0'-4'333,"0"1"-135,2 3-136,-1 3-46,3 4 7,1 8 53,6 9 41,1 15-10,4 12-44,-4 6-33,-3 2-18,-5 3 3,-6-1-8,-7 2 4,-6-1-1,-11 0-1,-4-4-9,2-4-18,-5-14-55,8-9-22,7-17 20,3-2 44,5-12 25,2-3 6,5-6 11,2 2 26,3-3 20,3-4-9,1 2 18,5 3-18,1 3-21,2 2-10,9 4-7,0 0-2,7 0-2,6-6 0,6-2-6,12-6-86,14-7-208,126-48-411</inkml:trace>
  <inkml:trace contextRef="#ctx0" brushRef="#br0" timeOffset="98424.6296">9537 14430 1225,'0'-4'325,"-4"2"-164,-5-5-83,-4-3-14,-2 0-8,-3-2-16,-1-3-4,2 4-24,-2 0-4,4 3-8,1 3-1,5 5 0,-1 3-16,-3 11-5,-1 3 5,-4 14 10,-4 11 1,4 9 5,3 8 1,4-2 0,7-6-6,7-2 5,6-12 0,0-8-7,4-13-2,1-6 1,7-14 9,0-14 0,6-11-18,1-11-72,0-10-65,-1-10-113,20-123-324</inkml:trace>
  <inkml:trace contextRef="#ctx0" brushRef="#br0" timeOffset="98638.6418">9457 13830 193,'0'2'1059,"-2"4"-910,2 12-149,-1 17 1,1 23 35,-1 13 32,2 15-23,2 3-6,2 6 37,4-8-43,-1-5-13,6-11-20,4-16-36,1-18-117,-2-11-56,0-16-104,-2-10 76,23-51-241</inkml:trace>
  <inkml:trace contextRef="#ctx0" brushRef="#br0" timeOffset="99137.6704">9725 14407 43,'3'-10'695,"-1"2"-443,4-10-90,-3 8 42,-3 1 21,0 1-18,0 4-66,0 2-73,0 2-68,2 4 0,5 9-26,3 6 17,2 7 8,3 6 0,-1 0 1,-3-3 0,2-7 8,-4-8-1,-3-7 10,-2-5-4,2-10 11,1-7-19,5-15-5,2-13-21,-2-6 0,-2-9-6,-3-4-3,-4 2 7,-3 8 23,0 15 14,-3 18 8,0 13-22,3 6-1,0 6-10,0 5-29,4 15 35,5 9 5,4 17 18,6 9 3,7 1-6,4 7 47,2 3-28,-2 3-16,-5 2 9,-9-3 21,-5-3-22,-8-6 5,-4 4 4,-8-6-7,-10-5-19,-5-2 11,-8-5-7,-6-6-2,-9-13 2,2-13-3,-2-15-10,7-18-27,2-11-23,2-17-62,9-12-188,-10-125-386</inkml:trace>
  <inkml:trace contextRef="#ctx0" brushRef="#br0" timeOffset="99385.6846">10472 14229 1403,'4'3'182,"-2"7"-160,5 6-13,0 3 24,2 8 39,0 1 2,0-1-25,-3-11-22,0 0-16,-3-10-11,-3-6-174,-8-14-207</inkml:trace>
  <inkml:trace contextRef="#ctx0" brushRef="#br0" timeOffset="99993.7193">10982 13875 1337,'-2'0'336,"2"0"-179,0 0-118,2 2-3,-2-2-31,3 0-5,3 4 0,3 4 0,4 0-24,-7 10-114,-8 5-36,-14 6-34,-9 14-38,-14 5-57,-76 67-242</inkml:trace>
  <inkml:trace contextRef="#ctx0" brushRef="#br0" timeOffset="100414.7434">10791 14204 231,'7'-1'315,"-1"-1"-209,8-2-49,9-6 41,4-1 10,1-1 24,-1-3 0,-1 1-26,-2-1-26,-4 1-16,0 5-19,-8-1-7,-4 6-13,-5 4-4,-3-3-7,-3 6-4,3-3-10,0 2-11,0 0 10,0 4-8,4 6 9,2 3 12,1 10 2,-1 6 22,2 7 39,-4 7 19,-2 3-1,-2 15 0,-3 9-13,-2 8 8,0 3-41,-2-5-10,-3-5-8,0-7-11,3-11-9,1-6 0,-2-13-2,5-11-6,0-13 9,1-8-8,1-7 22,-5-2 4,-8-13-7,-10-4-21,-7-16-27,-9-6-22,-3-10-34,5-9-56,4-2-113,4 3-95,-25-93-388</inkml:trace>
  <inkml:trace contextRef="#ctx0" brushRef="#br0" timeOffset="100954.7743">10607 13628 829,'0'-3'518,"0"0"-345,2-3-112,4 4-32,2 1 17,10-6 22,14 1 35,10-1-25,13-3-25,7 4-13,2 2-10,7 0-4,-2 4 1,2-2-9,-8 0-3,-12 1-5,-10-4-1,-20 0-1,-1-1 2,-10 0 1,-3 2 1,-5-2-3,-8 2-9,-1-6 9,-10-1-9,-4 1 0,-9-4-11,-3 6 10,3-2 0,-2-1 0,4-1 1,7 1-1,5 0-3,12 5 3,4 2 1,0 3-1,4 1-8,9 0 0,4 4 7,10 2-4,5 6 5,2 3 0,0 6-11,-1 3 6,-1 3 5,-9 3 0,-3-1 0,-8 1-5,-6 1 6,-6 0 1,-6 0 7,-9 1-8,1 0-87,1-3-276,-5 12-507</inkml:trace>
  <inkml:trace contextRef="#ctx0" brushRef="#br0" timeOffset="101234.7903">11819 13810 1445,'6'15'159,"1"2"-127,14 24-26,4 21 15,4 19 45,12 66 16,-2 10 1,-1 3-25,-33-59-1,-19 38-55,-18-24 16,6-65 1,-12-1-19,-95 100-46,-79-8-152,34-45-174,-47-16-421</inkml:trace>
  <inkml:trace contextRef="#ctx0" brushRef="#br0" timeOffset="101952.8314">4413 13642 987,'-20'7'183,"2"5"-119,-17 14-46,-3 1-17,4 3 8,0-4 0,10-7 9,2-11 29,9-5 10,5 0-9,5-3-14,0 3-34,3 6-28,-2 10 17,1 22 11,-4 26 23,-4 74 10,-3 35-5,-1-16 2,7-53-13,6-64-10,4 4-1,4-3-4,11 42-2,15 0-35,20-5-284,141 54-490</inkml:trace>
  <inkml:trace contextRef="#ctx0" brushRef="#br0" timeOffset="102589.8678">12496 14022 1321,'0'2'294,"0"0"-252,0 10-33,8 18-9,1 12 54,11 16 0,1 4 0,9 3-19,1-2-10,-1 0-11,-3 2 1,-4 1-7,-6 2-7,-5-5 4,-9-4-3,-3-10-2,0-9-18,1-12-140,1-13-104,2-12-227,25-58-76</inkml:trace>
  <inkml:trace contextRef="#ctx0" brushRef="#br0" timeOffset="102810.8805">12844 14071 1391,'-8'0'281,"-5"9"-172,-10 12-109,-8 16 11,-11 8 43,-4 10 28,-9 0-16,-5 4-34,-3 0-13,-8 10-7,1-3-4,4-3-8,20-11-14,19-8-128,30-14-109,102-4-263</inkml:trace>
  <inkml:trace contextRef="#ctx0" brushRef="#br0" timeOffset="104032.9504">13600 13797 812,'-2'0'244,"2"0"-97,0 3-147,0 4 2,2 11 55,-2 9 93,3 10-8,0 9-41,0 6-58,0 3-7,0 2 3,-1-4 12,0-2 5,-2-4-17,-2 2-14,0 7-4,-3 4 20,1 5-5,-2 1-21,1-1-6,0-5-8,0-7 9,4-8-10,2-17-24,3-15-82,-3-9-100,5-11-5,28-64-243</inkml:trace>
  <inkml:trace contextRef="#ctx0" brushRef="#br0" timeOffset="104581.9818">13640 13840 1136,'-1'0'291,"1"0"-170,0 0-83,4 0-25,6 0 28,16 2 2,10-2 8,7 3-13,3-2-20,-8 5-9,-7 4-2,-7 5-6,-9-1 0,-9 8 1,-9 7 7,-10 4 7,-16 14-1,-10 11-1,-8 0-14,-4-1 0,5-16-29,13-12 8,15-13-7,9-2-5,12-9-8,4-1 24,10-1 17,11-3 6,11 0-5,1 0 0,1 0-1,-8 7 0,-1 5 0,-2 10 18,-6 4 12,-2 7 36,-5 8-27,-4 4 18,-4 7-1,-9 0-10,-6-3-1,-10-2-3,-8 2 2,-13-11-17,-7-4-8,1-10-8,3-14-11,8-16-15,16-17-122,7-17-227,36-124-580</inkml:trace>
  <inkml:trace contextRef="#ctx0" brushRef="#br0" timeOffset="105312.0235">14427 13816 927,'3'9'269,"5"0"-200,3 9 19,-2-3 52,3 1-38,-3-8-15,-2-2-15,1 0-42,-2 0-14,-2 0-16,-5 5-152,-8 15 18,-15 5-115,-10 17-239,-72 89-188</inkml:trace>
  <inkml:trace contextRef="#ctx0" brushRef="#br0" timeOffset="105602.0401">14477 14242 268,'9'0'323,"3"2"-101,6 4-41,3 5-11,-7 2 31,-1 6-108,-10 2-21,-3 9-26,-8 13-28,-9 14-3,-13 18 32,-8 11-23,0 6-14,6-9-10,10-11 0,19-20-6,9-18 6,9-11 8,4-14 40,11-6-5,4-11-17,8-11 2,3-11-16,0-6-12,-5-6-75,-10-3-163,-5 4-224,2-66-301</inkml:trace>
  <inkml:trace contextRef="#ctx0" brushRef="#br0" timeOffset="106254.0774">14161 13469 763,'-9'-4'165,"3"3"-30,-9-8-15,8 8 6,4 2-5,0-1-11,3 0-13,3 0-19,0-1-12,-2 1 33,2-2-25,0 2-5,8-2-11,8-2-20,14 0-4,13 0-10,11 2-3,9 1-1,7 1-1,4-4-4,4 1-15,-5 1 0,-8 0 2,-15 2-2,-12 0 0,-15 2 0,-11-2 1,-9 0-1,-5 0 1,-1 2-1,-4-4 0,-2 0 6,-9-6-6,-2-3 0,-8-7-17,-5-2 8,-7-9-13,1-2-8,0 1 12,9 5 17,8 7 1,8 9 0,8 3-2,6 6 1,5 0-19,7 0 20,12 6 1,9 3 0,5 9-1,-2 5-5,-6 7 5,-6 3 1,-3 9 6,-9 4 5,-4 7 8,-6 0-2,-5 5-12,-5-8 1,-3-3-1,-3-9-6,1-5-30,-8-6-120,-42 26-319</inkml:trace>
  <inkml:trace contextRef="#ctx0" brushRef="#br0" timeOffset="106610.0978">14370 13807 838,'0'0'278,"0"0"-148,0 3-80,0-3 5,3 5 23,0 5 26,1 5 35,5 9 7,2 3-68,2 2-35,-4-4-20,1-6-13,1 0 1,-5-5-5,-2-2-6,-4-1-50,-4 7-221,-9 8-183,-64 52-239</inkml:trace>
  <inkml:trace contextRef="#ctx0" brushRef="#br0" timeOffset="106917.1153">14258 14268 1003,'3'-3'283,"4"-3"-169,8-5-69,5 1 72,7-3 39,0 2-30,-2 4-34,2 7-25,-7 6-32,0 2-28,-7 9-7,-4 4-6,2 1 6,-1 7 0,-2 1 9,1 1 0,-2 5-9,5 1 0,-6 2 0,0-2-9,-4-1 0,-5-6 9,-2-5 12,-2-6 3,-4-4 0,4-5 3,2-7-9,4-1-9,2-4-10,1-4-62,1-4-251,16-35-340</inkml:trace>
  <inkml:trace contextRef="#ctx0" brushRef="#br0" timeOffset="107472.1471">15368 13375 934,'-5'-1'532,"3"1"-361,1-3-116,1 8-55,1 10 0,6 16 28,-1 20 73,5 14-50,3 22-14,10 62-7,-6 26-10,0 14-8,1-68 1,-11 0 4,-16-11-7,-11-9 1,-30 5-11,-24-2-23,29-57-107,-124 108-203,19-73-577</inkml:trace>
  <inkml:trace contextRef="#ctx0" brushRef="#br0" timeOffset="107982.1762">13376 13374 553,'-10'-5'514,"-1"5"-434,-9 0-71,-6 14-9,-2 9 30,0 13 63,-2 19 29,3 15-31,-4 69-28,14 40-18,23 23-22,5-54-10,3-18-7,0-2 3,8 1 2,-3-6-5,7-6-6,1-13-156,4-30-418</inkml:trace>
  <inkml:trace contextRef="#ctx0" brushRef="#br0" timeOffset="110324.3102">5745 13881 339,'0'0'216,"0"0"-104,0 0-31,0 0 11,-3 0 22,3 0-23,0 0-28,0 0-19,-1 0-7,1 2 4,-3 0-23,3 3 0,0 5 37,-2 5 8,2 1-16,0 8-13,2 2-13,-2 0 3,3 3-9,1 6-3,3 3 9,-1 3-3,4-1-9,1-1 0,1-4 8,3-6-10,-3-1 4,-2-4-1,4-3-2,-5-2 1,-3-4-2,-1-4 1,-1 0 1,-1-3-9,-2-6 9,-1-2 3,-1 0 10,2 0 34,-1 0 8,2-2-7,-4-2-13,2 0-20,-1-3-6,-2-4-11,2 2-6,-2-3-1,1-1-17,-1 4-82,1 0-57,2-1-34,0 3-103,-1-18-61</inkml:trace>
  <inkml:trace contextRef="#ctx0" brushRef="#br0" timeOffset="111301.3661">5648 14307 639,'-1'-3'181,"-1"-1"-25,0 1-37,1-3 1,1 0-20,0 4-22,0 2-25,1-2-25,-1 2-11,2 0-2,0-1 7,-2-2 28,0 0-5,1-1-14,1-2 1,0-6-20,1 2-6,2 0 1,1-1-7,5 0 0,0 2-1,1-5 1,3 3 0,-2 4-6,-3-1 5,-3 5 1,2 0-9,-3 2-8,-2 2 10,-4-1-8,0 3-2,2 0 10,-2 0 1,2 1-2,-2-1 2,0 1-3,3 2 2,1 6 5,-1 1 1,3 6 1,0 2 8,6 6 10,0 4-10,-2 5 2,5-1 1,-2 7-5,0 0 3,0 3 0,-1-1 3,-2-3 4,1-4-7,-2-3 0,1-4 3,3-4-3,-3 0-7,10-7 8,-2 3 4,3-2-13,0-7 12,1-5 7,-1-3 5,1-10-4,-2-6-7,-4-11-14,4-8-92,-6-9-58,3-9-69,10-106-147</inkml:trace>
  <inkml:trace contextRef="#ctx0" brushRef="#br0" timeOffset="111630.3849">6155 14114 604,'-3'-4'316,"3"3"-118,-4-7-102,1 4-10,-1-2 22,-3 2-3,3 4-30,-5 3-41,-6 8-24,-6 7-10,-1 12 0,-10 8 0,-5 11 11,-4 6-4,-1 6 8,3-3 0,6-2-9,8-7-5,5-12 0,8-8 0,5-13 0,3-2 1,1-9 5,1-2-5,0-2-2,2-1-7,0-1-17,-3 1-48,0-3-69,-3 2-81,-1-7-81,-4-34-488</inkml:trace>
  <inkml:trace contextRef="#ctx0" brushRef="#br0" timeOffset="112218.4185">5603 14244 632,'0'0'178,"-3"0"-95,0 0-32,3 2 52,0-2 40,-3 0-28,6-2-31,-3 0-19,0 2 10,0 0 10,0-4-11,0 1-23,2-2-36,2 3-8,0-9-7,6 4-1,8-2 0,1-5 0,4 3 1,0 0-1,1-2 1,-6 6 0,0 4-8,-10 3-8,-1 3-8,-3 4 12,-1 10 6,3 1 6,-2 11 0,6 3 1,0 10-1,4 4 6,3 7-5,0 6 5,2 0-5,2-2 1,0-2 7,1-9-8,-5-2 0,2-7 0,-3-4 5,-4-11-4,-1-7-1,-4-7-1,-4-7 11,2-2 2,2-4 7,10-9-20,4-8-21,7-9-48,4-5-102,-3-1-125,41-63-68</inkml:trace>
  <inkml:trace contextRef="#ctx0" brushRef="#br0" timeOffset="112503.4348">6154 14052 870,'-2'0'214,"-1"0"-112,-4 2-58,-1 0-8,2 10-2,-7 3-5,-2 12-22,-4 12 1,-2 5-7,-9 5 13,-5-1-13,0-3 25,-4-5-13,7 2 1,0-7-5,7-7-8,7-8 8,6-5-9,4-8-10,10 0-156,9-2-107,44-13-293</inkml:trace>
  <inkml:trace contextRef="#ctx0" brushRef="#br0" timeOffset="113906.5151">4369 15197 276,'-3'-4'316,"0"4"-119,-4-7-25,4 7-28,3-1-27,-1 1-25,2 0-29,-1 0-54,9 1-9,3 2-6,19-2 6,18 2 28,23-10 11,83-13 27,59-26 0,5-16 3,-68 23-7,-12 4-13,-16 13-11,-13 6-14,-6 5-9,6 12-14,2 7 7,0 7-8,-13 6 6,-8-4-5,-53-7 0,2-3 1,-4 4 5,40 6-5,-6-1 4,-6-9 1,-7-4 8,-12-3-9,-13-2 5,-9-2-10,-14 4-1,-7-1-1,-8 1-8,-6-2-104,-11-2-50,-10 4 14,-10 3-103,-99 10-199</inkml:trace>
  <inkml:trace contextRef="#ctx0" brushRef="#br0" timeOffset="114343.5401">4628 15375 924,'-3'-6'163,"0"5"-49,-1-9-69,2 8-22,2 0 29,0 0 52,0 2-8,2-4-39,-1 4-38,-1 0-19,3 0-15,6 4-9,16 0 24,22 1 0,67-5 27,67-23 19,58-30 35,-61 16-22,-12 2-11,-23 8-9,-12 9-21,-9 9-11,7-4-6,-33-1 11,-9 2-12,-55 9 6,-7 1-6,-4 2 6,13-1-5,-15 1-1,-12 0 0,-6 1 0,-2-2 0,-8-3-42,-5-2-157,-13-1-176,-85-6-268</inkml:trace>
  <inkml:trace contextRef="#ctx0" brushRef="#br0" timeOffset="114793.5658">5147 15768 1081,'-2'-2'228,"2"2"-175,2 0-53,4 4-18,12 3 9,5 7 9,13 2 10,14 6 29,8 4 33,8 2-26,3 0-10,-12-5-21,-12-2-4,-11-5 2,-8-4 4,-13-5-1,-4-4 2,-6 1 5,-3-4 68,-2 0 49,1-4-35,-2 2-48,-3-2-35,1 0-10,-1-2-6,2 0-5,1-1 0,-2 5-1,4-1 0,-1 0-1,1 3-52,-3-4-92,-2 4-94,0-6-73,-29-11-355</inkml:trace>
  <inkml:trace contextRef="#ctx0" brushRef="#br0" timeOffset="115370.5988">5193 15952 768,'-3'0'320,"3"0"-173,-3 0-105,3 0-21,0 3 13,-1-2 10,1 7-29,-3 11-8,3 11 8,0 13 21,3 15-13,1 8 28,3 0-24,7-5-14,8-9-5,6-16-7,8-14 11,5-10 15,5-15 13,-3-8 10,0-13-7,-4-12-1,-5-12-10,-7-7-8,-3-4-9,-7-3-2,-10 5-5,-7 3 8,-7 8 7,-7 1 5,-10 5-7,0 3-3,-10 9-3,0 7-9,-2 11 8,-1 4-1,1 6-13,5 6 0,0 8-1,6 5 0,5 3 0,3-1-4,5 0 4,6-2-7,3-2 6,3-1 1,0 1-1,3-2 2,0-6 0,-1-2-10,-1-6-26,0-1-24,1 0-30,-2 0-42,3 0-117,3 2-78,7 2-270</inkml:trace>
  <inkml:trace contextRef="#ctx0" brushRef="#br0" timeOffset="117959.7469">8516 15613 1025,'1'-10'165,"5"4"-87,3-14-52,13 11-19,3-4 13,6 8 23,4 5 14,3 11 14,1 8-8,2 14-5,5 6-11,3 8-26,6-6 0,3-7-6,4-11 3,7-6 1,2-16-8,6-9 5,-1-6-4,-5-8-6,-6-4 6,-12 2-10,-6-6 4,-4 1 0,-6 7-6,-1 8 0,4 9 0,0 13-11,4 9-10,7 11 12,5 5 8,4-2-5,9-7 6,2-9 6,47-7 3,-75-16-1,35-4 5,-8-13 4,-3-5-7,-6-5 1,-7 2 2,-4-2-11,-6 8-1,-7 6 4,-5 7-5,-7 5-10,-3 5-40,-3 4-43,0 3-25,3 0-41,4-3-78,4-3 7,53-33-543</inkml:trace>
  <inkml:trace contextRef="#ctx0" brushRef="#br0" timeOffset="126829.2542">3370 16824 1078,'-3'-1'265,"1"-2"-133,1 3-88,-1-3 46,2 6 82,0-3-20,0 3-68,-1-3-38,1 1-11,-2 0-1,2 3-5,-2-2-14,4-2-14,4 1 0,12-1-1,17-1 9,23-6 4,7-4 2,10-3-3,-1-5-11,-9 4 0,-4 2 5,-11 1-5,-10 6-1,-4-4 0,-10 6 1,-5 0-1,-11 2-23,-4 1-39,-4 1-67,-2 1-132,-3 1-190,-28 30-242</inkml:trace>
  <inkml:trace contextRef="#ctx0" brushRef="#br0" timeOffset="127181.2744">3464 17334 926,'-3'-3'714,"0"3"-531,0-1-147,3 2-27,0 2 28,0-3 23,1 5-24,4-2-24,12 3-11,7 4 14,14 3 21,8-4 6,11-2-4,3-1-13,5-6-5,2-2-2,0-2-11,-4 1-1,-5-1 0,-10 2-5,-9-4 1,-12 5-1,-8-1 5,-10-2-5,-4 4 1,-5 0 7,-2 0 0,1 0-9,1-1-8,0-1-56,4-8-80,59-74-511</inkml:trace>
  <inkml:trace contextRef="#ctx0" brushRef="#br0" timeOffset="127784.3089">5299 16840 1137,'0'0'163,"0"-1"-163,0 1-222,1-4 70,-1 1 17,-1 2-372</inkml:trace>
  <inkml:trace contextRef="#ctx0" brushRef="#br0" timeOffset="128156.3301">5630 16762 1192,'0'0'162,"0"3"-147,1 1-14,1-2 4,0 1 43,-2-2 17,1-1-10,0 1-2,-1 2 4,2 4-3,0 8-3,-1 13 34,2 18 29,-1 19-28,-2 65-35,-5 30-18,4-111-18,1-8-8,-2 44-1,2-19-5,3-14-1,0-20-34,0-15-65,1-13-68,4-15-47,28-98-290</inkml:trace>
  <inkml:trace contextRef="#ctx0" brushRef="#br0" timeOffset="128614.3563">5660 16765 1015,'3'-11'336,"6"2"-200,9-16-94,7 2-10,9 1 68,5-1 7,1 5-44,7 7-33,-2 8-15,-5 7-15,-5 10-19,-13 3-20,-12 9 13,-19 9 26,-15 17 51,-17 5-10,-16 15-19,-4 0-13,5-12 3,13-18-12,17-16 9,15-13-3,8-12-6,4-5-23,8-3 23,14-6 12,8-8-6,15-1-5,0 3 0,2 4-1,-5 12-6,-9 10 6,0 8 0,-9 11 39,-1 8 1,-12 7 1,-8 8 37,-10 6 1,-10 4-29,-13 0-13,-13-1-10,-2-6-12,-8-3-13,-3-6-2,8-12-14,7-13-37,16-18-16,5-16-92,19-88-484</inkml:trace>
  <inkml:trace contextRef="#ctx0" brushRef="#br0" timeOffset="128919.3738">6337 16620 1585,'0'0'305,"-3"0"-200,-1-3-81,4 6-17,4-3 16,11 0 2,12-3 14,17 3-12,12-1-15,2 1-3,-9-1-7,-7 1-1,-8-2-1,-13-2-3,-4 2-75,-8-4-145,-9 5-92,-36-6-501</inkml:trace>
  <inkml:trace contextRef="#ctx0" brushRef="#br0" timeOffset="129255.393">6538 16710 1001,'2'0'373,"0"0"-251,-1 0-79,5 4-2,0 6 52,7 11 88,5 9-40,6 12-57,-5 12-30,1 5-13,-9 6-17,-6 2-11,-7 3-2,-10 1-2,-10-2 3,-10-7-12,-3-12 0,1-14-14,4-16 2,8-10 12,6-12 1,4-1-1,8-6-4,2 0 4,5-1 0,3 2 1,7-6 9,8 3-1,5-1 4,6 2 5,7 0-9,8 0-7,13-2-1,49-17-1,-68 17-48,42-17-193,110-57-440</inkml:trace>
  <inkml:trace contextRef="#ctx0" brushRef="#br0" timeOffset="129568.4109">7453 16799 1374,'-10'-8'277,"-2"3"-106,-7-5-102,-5 5-6,3 2-18,0 3-25,3 1-16,0 6-4,6 14-6,-9 11 6,2 17 0,-2 13 0,4 15 0,6 3-1,6 9 1,7-10 0,2-3 1,6-14-1,4-20 1,4-15-1,4-14-1,8-18 1,1-17 0,5-16-9,1-20-58,-5-19-113,11-67-116,-12-73-297</inkml:trace>
  <inkml:trace contextRef="#ctx0" brushRef="#br0" timeOffset="129787.4234">7436 16307 598,'-3'-7'676,"1"6"-486,1-3-125,1 4-59,0 8-5,1 15-1,3 23 58,1 30 28,8 73 19,-13 40-17,-9 24-16,8-82-4,4-13-23,1-75-32,-1-10-13,3-11-7,4 25-167,4-20-299,44-34-472</inkml:trace>
  <inkml:trace contextRef="#ctx0" brushRef="#br0" timeOffset="130357.456">7717 17103 1204,'-3'-8'294,"3"-8"-144,5-18-81,2-4-23,8-17-1,9-10-25,3 1-10,3 1-9,-6 13-1,-7 21 5,-6 17-5,-10 8-40,-2 18-19,-5 10 59,1 15 72,1 20-36,0 11-22,5 5-7,5 4-6,9-8 7,-1-5 5,-1-18-7,-4-20 2,0-14 1,-3-18 18,3-15 19,6-21-41,4-19-5,1-19-74,3-6-82,-6-6-51,-4 9 83,-10 11 74,-3 24 50,-3 20 106,-3 17 43,-1 9-35,3 10-83,-1 9 1,3 13 23,2 11 8,2 12-25,10 11-13,9 7 14,9 9 50,3 7-52,1-4-17,-6 1 14,-7-3 19,-6-7 1,-11-1-18,-8-1-14,-13-6 8,-11-5-1,-8-7-7,-6-11-10,3-9 0,5-13-3,2-12 0,4-10-9,0-5-41,-2-17-41,5-11-64,3-17-181,6-139-539</inkml:trace>
  <inkml:trace contextRef="#ctx0" brushRef="#br0" timeOffset="130537.4663">8480 17170 238,'1'11'1479,"1"1"-1317,2 15-48,-3-1 17,1-4-29,-4-9-48,4-9-33,-2-6-21,2-6-27,-4-9-107,-13-77-814</inkml:trace>
  <inkml:trace contextRef="#ctx0" brushRef="#br0" timeOffset="131281.5089">9063 16617 1255,'-10'-1'253,"1"1"-146,-11 0 10,1 4 21,2 2-36,-2 6-44,-1 2-28,-3 13-13,2 14-2,-1 15 9,1 22 7,-12 63 2,4 26-6,26-116-18,1-12 3,1 43-10,6-16 4,10-24-6,2-5-1,10-11-15,9-14-44,11-12-23,11-12-151,114-84-461</inkml:trace>
  <inkml:trace contextRef="#ctx0" brushRef="#br0" timeOffset="131565.5251">9342 17078 1354,'-1'-3'300,"2"3"-142,-1-4-110,3 4 51,1-1 6,5-7-32,8-2-17,5-2-11,5 1-20,0 7-7,-5 2-9,-2 5 3,4 1-4,0 2 1,5-3-8,-2-2 5,-1-2-4,-4-4 4,-3 0-1,-5-1-5,-4 0-45,-2 2-48,-2-2-114,-20-23-560</inkml:trace>
  <inkml:trace contextRef="#ctx0" brushRef="#br0" timeOffset="132086.5549">10266 16493 1536,'-3'0'287,"3"0"-133,-3 0-139,3 14-15,-3 11 0,3 21 34,-2 17 10,-2 16-16,-2 10-11,-6 5-4,0 2-4,-4-4-3,-3-2 5,0-13-11,2-12-17,6-17-75,2-16-164,4-15-115,4-20-224</inkml:trace>
  <inkml:trace contextRef="#ctx0" brushRef="#br0" timeOffset="132490.578">10248 16881 1258,'5'-5'269,"3"1"-178,10-3 13,6 0 58,1 4-50,1 6-56,5 1-25,-1 6-13,-3 2-12,-4 3-6,-10-4-15,-6 4-21,-11 0 24,-9 10 12,-13 5 45,-12 4-45,-9-1-34,0-4 10,4-10 24,12-6-1,13-7 1,10-5 0,8-1-19,5 0 1,7 2 18,10-2 25,8 4 11,10 0 5,5 4-5,-3 6-11,-3-2-7,-6 4-10,-2 4 1,-6-6-3,-3 0-5,-5-4 0,-5-3 5,-6-6-6,-4-1-37,-2-4-40,-2-12-203,-13-75-501</inkml:trace>
  <inkml:trace contextRef="#ctx0" brushRef="#br0" timeOffset="133150.6158">10034 16359 1155,'-9'-3'271,"4"3"-107,-5-4-79,6 7 34,4-6 23,-2 3-44,2 0-40,2-4-25,0 4-18,-1 0 0,2 0 6,2-2-7,6 2 1,12-2 7,11-2 13,5 0-2,6 3-8,5-4-7,8 0 2,6-4-10,7-4 1,5 0-10,-5-5 5,-5 2-5,-14 4 0,-14 4-1,-16 7 0,-10-2 1,-7 6 0,-10-3 6,-1 0 8,-7-3-4,-10 1-11,-7-3 0,-6-4-1,-2 0-6,7-5-10,1-3-10,0-1 2,0-2-2,3-2 18,5 3 7,5 5 2,9 5 0,4 4 1,4 4 1,4-5-1,0 6-1,14 0 0,11 6-2,12-3 1,4 5 0,1 3-8,-7 6 8,-6 5 1,-2 4-2,-6 4 2,-6 2 1,-5 5-1,-8-1 1,-7 0 0,-8 4 9,-8 1-9,-7 4-1,-3-4-54,-3-2-33,5-2-107,-25 35-403</inkml:trace>
  <inkml:trace contextRef="#ctx0" brushRef="#br0" timeOffset="133382.6291">11150 16415 1510,'2'23'209,"1"9"-137,3 30-17,5 21-4,3 11 30,10 52-40,4 13 2,-4 12-14,-36-47-14,3-88-9,-7-3 4,-10-6 3,-25 33-13,-64 23-24,-59 9-106,-38-3-411</inkml:trace>
  <inkml:trace contextRef="#ctx0" brushRef="#br0" timeOffset="151375.6582">5758 5140 521,'-4'-3'143,"2"0"-46,-2-2-32,-2-2 1,2 4-17,1-1-5,0 1-22,3 3-22,-2 3-6,1 1-67,-2 6 4,0 6-65,-1 31-133</inkml:trace>
  <inkml:trace contextRef="#ctx0" brushRef="#br0" timeOffset="153121.7581">8511 2543 457,'-3'-2'150,"0"2"-35,0-6-7,2 5 39,-1 1-7,2 0-61,0 1-50,0 1-29,2 2-1,-4-2-4,2 0 5,2 3 6,-4 2 0,4 2-5,-1 4 6,2 0-1,3 3-4,3-5-1,0-3 1,0-1 4,1-1-5,1-6 11,-1-9 3,-1-3-14,-1-9 0,-2-3 0,-3-5-1,-12 2-10,1 4-14,-5 6 24,1 5 1,-3 12 4,3 8-5,-1 13-12,-4 8 10,2 7-3,5 2 5,2 4 0,5-11 7,3-4-6,3-7 7,5-7-1,-4-7-6,4-4 6,4-4 10,4-10 34,5-1-15,1-8-20,-4 1-2,-4-4-7,-10-1-7,-5 5 0,-8 4-1,-2 4 0,-6 2-6,-3 6 7,5 4 2,0 4 5,5 7-7,-2 0-1,4 5 0,-1 2-7,6 2 7,3-9 0,0 1 0,3-4 1,2-4 0,-4 0 0,1-4 0,1-4-15,4-4 0,5-5 6,3-7-20,-5 1 5,-4-2 12,-6 7 12,-4 4 17,-3 6 5,-1 4 7,4 0-5,1 4-16,1 5-8,2-2-1,2 7-10,1 2 11,4 2-1,2-1 0,0 3 1,5-9 6,-2-3-4,-5-7-1,-4-4 11,0-10 21,-2-11-21,2-7-4,-3-7-8,-7-1-13,1 1-10,-5 7 14,-2 12 9,5 11 1,1 2-1,-5 18-11,2 6-3,-4 15 5,1 8 8,0 0-5,6-3-3,7-5 8,5-8 0,4-5 1,4-6 0,4-9 0,2-6-12,2-8-28,0-7-40,-5 1-82,-1 2-69,-4-24-264</inkml:trace>
  <inkml:trace contextRef="#ctx0" brushRef="#br0" timeOffset="154814.8549">8113 18572 689,'-2'3'134,"2"-3"-43,-1 3-91,1-3-66,1-3-39,-1 0 48,0-3 56,2-5-84,2-43-393</inkml:trace>
  <inkml:trace contextRef="#ctx0" brushRef="#br0" timeOffset="154999.8655">8390 18375 710,'-3'4'90,"2"4"-90,-1 1-45,4 2-148,22-11-62</inkml:trace>
  <inkml:trace contextRef="#ctx0" brushRef="#br0" timeOffset="155190.8764">8787 18246 644,'0'0'154,"0"2"-52,-1 0-63,1-2-18,-2 1-16,2-1-5,3 3-189,21 1-159</inkml:trace>
  <inkml:trace contextRef="#ctx0" brushRef="#br0" timeOffset="155383.8875">9126 18120 793,'0'0'169,"0"0"-106,0 3-63,0-3-6,1 0 5,-1 0-12,3 1-71,5 1 4,1-2-122,9-6-88</inkml:trace>
  <inkml:trace contextRef="#ctx0" brushRef="#br0" timeOffset="156246.9368">5613 17964 604,'2'0'153,"-2"1"-95,6 5-58,3-2 0,3 3 0,7 2 6,10-3 42,9 0 46,12 0-10,9 2-3,17 5-28,53 19-11,17 13-6,-8-4-15,-30-17-6,-6-7-6,8-7-2,3-8-1,16-4-5,14-2 5,12-4 3,32 1-1,-22-4 1,10-6-8,14 0 11,2-1-2,-4 6 4,4 8-13,6 13 0,-32 5-1,3 2 1,2-8 0,9-14 6,12-23-6,17-26 10,14-13-11,-26-3 2,-6-10-2,-11 9 0,-30 9-9,-31 26-12,-80 27-48,-8 10-163,42 18-297</inkml:trace>
  <inkml:trace contextRef="#ctx0" brushRef="#br0" timeOffset="157508.009">8615 2196 598,'-3'-1'480,"1"1"-369,-1-3-78,1 6-24,-1-2-8,0 5 14,-7 4-6,-1 7 2,-7 1-10,-1 7 10,0 5 4,-7-3 9,1 3 3,-7 3-2,-3 1-5,-1 3-8,0-2-3,3-3-8,6-5 0,3-4 0,8-5 0,7-5-1,2-5-26,7-7-97,4 1-38,5-4 13,8-3-14,67-53-110</inkml:trace>
  <inkml:trace contextRef="#ctx0" brushRef="#br0" timeOffset="157876.03">8969 2192 271,'0'3'335,"-4"-2"-199,-2 5-82,-1 4 12,-6 5 26,0-2-8,7 2-38,-4 0-22,2 3 8,0 2 10,-3 5 1,0 1 1,-1 0 11,-7 7-7,-2 0-3,-7 6 0,-7 2-6,-7 4-4,-8 1-16,0 1-7,4-5-6,6-10-5,13-5 0,9-9-1,8-4 0,4-6 0,4-4-31,2-2-118,6-4-197,33-43-35</inkml:trace>
  <inkml:trace contextRef="#ctx0" brushRef="#br0" timeOffset="158411.0606">8637 2147 710,'-5'0'132,"2"0"-100,-6 0-32,3 4 0,-3 8 1,-10 5 11,2 9 9,-9 8-4,0 4-5,-4 5 13,-2-4 11,2-1 8,3-6-13,4-7-17,8-2-8,5-13-6,5-2 0,4-4-27,1-2-103,3-2-83,19-10-32</inkml:trace>
  <inkml:trace contextRef="#ctx0" brushRef="#br0" timeOffset="159125.1015">8670 2485 495,'0'0'119,"0"0"-119,0 0-81,2 3 42,-2 4 18,1-2-53,4 16-95</inkml:trace>
  <inkml:trace contextRef="#ctx0" brushRef="#br0" timeOffset="160488.1794">8709 2563 588,'-1'-6'150,"0"6"-57,-1-7-6,2 0 4,-2-1 14,2 3-42,0 1-31,-1 2-20,1 2-3,-1 0 16,-2 0 37,1-1-4,-1-1-8,0-1-2,-1 0 0,1-1-6,-2-2-12,-1 3-2,0-1-2,2 1-7,-2-4-1,0 1 0,-2 2-9,-2-4-1,1 1 2,0 1 11,0-2 3,-4-1 17,1 2 11,1-3 2,1-1-18,-2-1-7,0 0-11,3 0 6,-1-1-5,-2 1-7,3-3-10,-2 4-1,2-3 5,0 1-5,-4-1-1,2 0 2,-1-1-1,-2-4 0,2 7-1,-2-3 6,1 1 0,4-1-6,-1 4 1,2 2 0,-1-4 1,0 1-2,-1-2 1,1 3 0,1-1-1,-1 2 0,-1-2 2,4 3-1,0-1 5,-1 0-4,1 4-1,-4-8-1,3 3 2,-4 0-1,3-6 0,-1 1 0,-5-2 0,2 1-1,-2-4 1,-2 1 0,4 0 5,-2 1 7,0-3-13,2 5 1,0-5 0,1 7 0,0-2 0,2 6-1,3-2 1,-1 3-1,-1 1-1,-5-4 1,-1-3 0,-2 2 0,1-1-2,0-1 2,2 5-1,-1 0 2,2 1-2,2 6 2,4 1-1,-3-3 0,2 2-1,0-2 1,-2-2 1,0-2 0,-4-1-1,1-5 1,-1 4-1,-2-5 1,1 1-1,-2 0 1,2 2-1,3 3 0,0-3 0,3 6 0,-2 0 0,4 1-1,0 3 1,2 2 0,1-2 0,1 4 0,2-2-1,-3 2 0,3-1 1,0 1 0,-1 0 0,1 0 0,0 0 0,-1-2-1,1 2-1,-2 2 2,2-2-1,0 1-9,-2 1-5,2 2-20,-1 3-2,1 8 16,0 6 12,0-2-2,3 3-5,0 1 7,1-1-5,1 1 1,-1 3 1,2 3 1,-1 5-4,-2 2 8,-2 2 6,-2 3 0,-1 0 0,1-5 0,-1-5 0,4-5 0,1-8 0,0-4 0,4-7 0,-4-1 0,0-2-24,0-4-26,-1 0-6,1 0 3,-2-3 12,1-4 7,-1-7-11,-1-3-8,-1-3-24,-1-6-89,-1 1-64,2-2-9,1-50-85</inkml:trace>
  <inkml:trace contextRef="#ctx0" brushRef="#br0" timeOffset="161001.2088">7717 1476 271,'-4'-4'201,"4"1"-135,-1-5-15,1 0-6,1-2-27,3-2-10,1-1 4,-2 4 6,1 2 39,-1-1 36,-1 4 22,-1 0-5,-1 0-5,0 1 16,2-4-17,-2 2-22,1-1-16,-1 5-24,0-2-26,2 3-16,5 3-9,1-2 2,5 2 6,8 2 0,0-2 1,0 4 0,-2-4 0,-2 1 0,0 0 1,-3 0 0,4 1 7,-2-2-8,-2 4 8,3 0-7,-3 1 5,10 1-4,0 1-1,12-6 8,10-1 2,3-6-5,0-5 0,-3-1 0,-7-7-6,-7 4 8,-7 2-1,-10 3-1,-8 2-4,-5 1-1,-2 4 6,-2 0-7,0 3-30,-9 0-72,-1 5-135,-4 4-111,-13-2-394</inkml:trace>
  <inkml:trace contextRef="#ctx0" brushRef="#br0" timeOffset="171316.7988">10768 6584 689,'-1'0'215,"1"0"-134,0 0-57,0 0 19,0 0 95,0 0 12,-2 0-58,0 2-53,-1 6-17,-5 4-2,-4 8 1,-3 10 0,-3 6-5,2 7-5,4 2-10,6 3 0,3 1 0,6 5-1,1 0 0,4-1 1,2-1 0,2-7 1,2 1 6,2-11-8,4 0 0,5-3 1,8 0-1,7-2 0,5-4 1,1-8 20,5-6-1,1-8-5,0-8 18,-1-8 0,-4-8 9,-2-10 16,-4-13-2,0-6-10,-2-12-14,-3-7-13,-4-5-10,-4 1-3,-8-1 0,-6 11 2,-5 4-7,-8 13 8,-5 4-1,-2 8-7,-5 6 5,-5-2 9,-1-1-13,-8-1 17,-4-8-19,-7 4 0,-5 3 5,0 2-4,0 7 7,1 5-8,0 4-6,1 6 6,-3 8-7,-2 8 7,5 2-6,0 1-6,10 1-20,5-2-19,7 2-73,4 6-88,3 7-82,0 13-82,-14 59-261</inkml:trace>
  <inkml:trace contextRef="#ctx0" brushRef="#br0" timeOffset="171849.8293">11053 6757 674,'0'0'183,"-2"0"-99,1 0 46,0 0 67,1-2-29,-2 2-50,2 0-44,0 2-40,-3-2-25,6 3-9,-3 0-16,2 1-14,0 3 30,2 5 1,-2 4 0,3 4 8,-2 1-3,2-1-5,2 0-1,-3-7-6,2-1 6,2-5 6,-2-4 0,0-3 17,-2-4 2,1-10 2,-2-12-13,-3-5-14,-5-7-2,-4 2-17,-4 8 5,-2 9 11,3 9 3,4 6 11,2 4-11,-1 8-3,0 7-6,0 4 8,0 8 0,1-4 0,3-3 0,2-1-10,5-5-44,4 2-109,10-5-151,67-11-213</inkml:trace>
  <inkml:trace contextRef="#ctx0" brushRef="#br0" timeOffset="172299.855">11969 6686 288,'0'3'875,"0"-3"-718,0 1-130,3-1-26,-1 2 19,6 0 19,6 0 18,1 0-3,6 1-20,-4-2-5,3 2 5,-2-2-1,5 1 3,0 2 6,3-4 6,-1-6-7,3 5-14,-2-3-11,0-1-7,-2 3-3,-7 0-4,-2 2-1,-7 0-1,-1 2 0,0 0-8,-4 0-17,0 1-38,1-3-57,-2 1-77,-2 3-286,-23 2-324</inkml:trace>
  <inkml:trace contextRef="#ctx0" brushRef="#br0" timeOffset="172600.8722">11955 7106 1017,'1'0'178,"-1"0"-152,0 2-20,0-2 19,0 0 17,0 7-6,2 0 8,4 3-1,8 3 8,7-2 33,7 0 30,11-8-21,5-6-18,5-4-34,-1-4 1,-4-6-17,-6 0-10,-5-2-4,-7 0-2,-6 1-3,-10-1-6,-6 1-39,-6-4-117,-12 2-144,-74-19-281</inkml:trace>
  <inkml:trace contextRef="#ctx0" brushRef="#br0" timeOffset="172833.8856">11975 6773 1017,'0'0'292,"0"0"-217,0 1-75,0 5-3,0 9 3,5 12 105,-4 18-2,0 16-25,-1 10-19,-4 7-19,-5 8 2,1 0-16,-1-6-11,5-3-15,-2-3-30,2 3-179,-6-9-333,-23 21-263</inkml:trace>
  <inkml:trace contextRef="#ctx0" brushRef="#br0" timeOffset="173409.9185">10848 6601 812,'-2'-3'243,"2"-1"-93,-1 0-12,1 0-12,0 2-26,1 2-20,-1 0-45,0 2-35,5 2-17,-1 4 17,7 6 18,5 5 2,3 13 5,3 10 17,4 6-13,5 11-16,6 3 1,5-1 4,6-4-5,-1-5-7,-9-10 2,-5-10-7,-12-9 5,-5-5-6,-13-10-24,-2-4-47,-5-4-46,-10 0 42,-2-4-205,-46-34-284</inkml:trace>
  <inkml:trace contextRef="#ctx0" brushRef="#br0" timeOffset="173676.9338">11199 6605 908,'-5'-5'281,"-1"3"-116,0-2-80,3 2 8,-3 2 32,1 2-19,-5 5-67,-2 11-37,-10 9-2,-4 16 1,-4 9 11,-1 6-1,1-2 7,-1 3-6,-2-3-5,-1-1 5,-3-3-12,5-3-42,-2-4-115,6-1-321,-1-6-196</inkml:trace>
  <inkml:trace contextRef="#ctx0" brushRef="#br0" timeOffset="176974.1224">2655 4526 48,'0'0'115,"0"-1"-65,3-2-41,6 2-9,2-2-1,2-3 1,8 6 0,0-4 0,1 4-9,33 4-144</inkml:trace>
  <inkml:trace contextRef="#ctx0" brushRef="#br0" timeOffset="179215.2505">2594 4702 693,'-3'0'189,"2"0"-125,-2 0-52,-3 10-12,2-1 0,-3 11 9,1 3 9,-3 3 3,2 2-9,-5 1 17,6 3 7,0-6-23,5 4-5,1 0-1,2 1 8,3 7-7,5-2-2,-2 2 0,1 3-5,4-4 11,-2 3-3,4 1 1,-1-2 2,3 0 0,2-4 3,5 1-6,-3-5 2,6-4 1,-3-5-5,4-4 13,-2-7-5,-2-2 4,2-8 7,1-5 7,3-7 25,0-9 4,4-6-25,-7-4-10,-2 1-7,-4-2-8,-1 4-2,-4 1-2,1 7-7,-2-7-1,-2 4 1,5 2 0,-5-6 1,1-3 7,2-7 0,0-9 3,-1-4-6,2-8-6,-5 2 8,-4 4-7,-5 1 8,-3 2-8,-5 3 10,-3 4 7,-4-2 6,-7 0 0,-5 1 0,-6 1-14,-4 3 4,-5 6 5,0 6 2,-2 4-13,-4 5-7,1 9 1,0 3-2,0 5 0,1 1-1,3 3 0,8 0-8,1 0-18,7 6 5,8-6-10,2 4-13,4 2-27,2 5-9,1 4-19,1 9-17,3 7-47,3 8-31,3 3-25,3 69-140</inkml:trace>
  <inkml:trace contextRef="#ctx0" brushRef="#br0" timeOffset="179772.2824">2824 4888 483,'-2'4'172,"2"2"-139,0 8-24,-2 5 0,4 0 8,1 5 4,3 0 24,6 3-6,0-1-14,0-4-2,0-5 1,-2-3 7,-2-3-4,-5-7-9,-3-4 20,0 0 76,-3-4 33,1-5-9,0-2-86,-3-11-35,-1-6-16,-1 1 1,2-1-1,1 12 1,1 5 4,-1 7-6,4 4 0,0 4-21,0 3 1,0 4 14,0 6 5,-1-1-1,2 0 2,-1-5-1,2-2 1,0-6 0,-1-3 0,1 0 1,-1-2 0,1-5 10,1-3-11,3-6-1,-2-6 1,-3 2 0,-1 9 0,-1 3 5,-2 6-5,3 2-7,0 2-50,0 4-71,3 5-19,-2 10-69,13 24-244</inkml:trace>
  <inkml:trace contextRef="#ctx0" brushRef="#br0" timeOffset="181341.3722">3505 5082 856,'-1'0'277,"1"0"-127,-2 0-145,4 3-5,3-2-12,11 3 10,6 1 2,14-4 8,10-2-1,6-4 4,-8 0-11,-7-3 1,-7 4 1,-8 1-1,-8 0-1,-4 3-1,-4 0-8,-6 0-36,0 6-105,-6 2-87,-35 41-80</inkml:trace>
  <inkml:trace contextRef="#ctx0" brushRef="#br0" timeOffset="181591.3865">3502 5565 779,'0'0'165,"2"-2"-122,4 2-43,12-2 1,9-6 9,11 2 28,10 3-7,1 2-7,-2 2-12,-4 5-10,-7 3 5,-9-1-6,-4 1 0,-9-1 0,-6-1 5,-1-6-6,-7-2-1,-16-47-73</inkml:trace>
  <inkml:trace contextRef="#ctx0" brushRef="#br0" timeOffset="181872.4025">3458 5184 754,'0'0'141,"0"0"-139,5 2-2,-1 1-1,3-2 1,1 7 1,1 6 11,2 8 20,2 11 20,-3 12 28,-3 12-10,-3 9 2,-2 4-30,-4 5-22,2 2-8,-1-4-2,1-5-10,0-5-54,1-2-147,-1-16-60,10 16-316</inkml:trace>
  <inkml:trace contextRef="#ctx0" brushRef="#br0" timeOffset="184928.5773">5866 5219 733,'-1'5'129,"-1"2"-109,-2 12-8,-3 5 34,1 0 23,3-2-18,3-1-31,2-5-11,4 0-8,2-5 5,2-5 2,-3-2-1,2-3 8,-4-1 38,-2-4 31,-3 2 27,-2-11-26,-4-6-52,-3-7-21,-5-3-11,-6-6-1,-4 2 0,0 3-2,5 7 2,5 6 0,5 8 0,6 5 2,3 2-2,3 2-8,-3 2-10,6 2-6,-3 5 13,4 6 10,7 4 0,-2 5 1,8 3-1,-4-1 1,5-3 0,-3-2 1,-3-3 0,-4-6 0,-6-8-1,-2 0 1,-2-4 10,-2 0 22,-2-4 64,0-4-29,-1-13-49,0-3-11,-4-5-8,3 2 1,2 2-1,0 10 6,-1 7-6,4 8 0,-1 2-11,-1 0-4,1 6-3,-2 3 11,1 1 1,0 6 4,4-3-4,3-3 5,-1 1 0,5-6 1,0-1 0,-2-2 0,-2-2 2,-1-2 8,-4-2 7,-3-4 4,1 0-9,-4-5-6,-4-1-5,1-2 1,-4 6-1,4 0 1,0 2-1,3 5-1,5-2 0,-1 6-1,2-3-5,2 0 5,-2-3-5,0 3 6,0 0 0,0 0 9,0 0 13,-2 0 23,2 0 8,0 0-17,0-1-17,0 1-7,0 0-3,0 0-3,2-2 0,-2-2 6,0 1-4,0 0-1,0 0 10,0 3 1,0 0-11,0 0-7,0 3-1,0-2-12,1-1-2,1 2-3,2 1 3,3 4 13,2 6 1,5-4 0,-4 9 1,4-3-2,-1 5 1,1 0 0,2 4 1,-1 2 1,7 6 0,-1 3 8,3 1-3,2 1-5,4-2 0,-4 3 0,2-2 5,-4 0-4,-3-2-1,2-1 0,-4-2 0,1 2 1,-1 5-1,3 2 0,-3 2 5,-1-1-5,-1-4 0,-4-2 5,1-3-5,-1 1 8,-2-5-8,2-3 1,-4-1-1,0-1 0,-1-3 1,0 2-1,1-3 5,-2 4-5,-1-1 0,-1 1 1,1-1-1,-3 0 5,3 5-6,0-2 1,0-4-1,1-2 1,-2-4 0,-1 0 0,2-1-1,-2-1 1,-1-3 0,1-2-1,0 3 1,-1-3-1,0 0 1,2 2 0,1 6-1,0-1 1,4 9-1,4 7 0,0 2 0,0 1 0,-1-8 0,-5-5 1,-2-4-1,-2-1 1,1-4 0,-2-4 0,-1-4-1,-2 0 2,1-3 5,-1-2 7,-1 1 2,2 0 7,-1-4-4,0 4 1,0-2-8,0 2-3,0 0 1,0 0-2,0 0-7,0 2 8,0-2-7,0 0 4,0 0 0,0 0 4,0 0 2,0 0 5,0 0-1,0 0-4,0-10 0,-1 8-4,-1-8-7,-1-2-1,-2-1 1,2-9 1,0-2-2,2-11 0,-1-4 0,2-6-1,2-4-10,-1 1 1,1 0-1,-2 3 11,-2 0-1,-2 9 1,-1 5 0,-2 4 0,-1 5 0,4 5 1,1 8 1,1 3-2,2 5 0,0 1-6,0 1-4,0 2-7,3 5 5,2 9 5,4 6 5,1 9 1,-2 7 0,1-1-5,-1 5 5,5 6 1,-3 4 1,5 5-1,0 0-1,-2 0 0,-1-3-10,-1-6 5,-3-8-3,0-3 3,-8-11 5,0-9 0,0-7 1,-6-7 1,-10 0 17,-12-9-6,-11-4-11,-15-3 6,-1-12-7,-2-4-1,-1-9-20,3-3-70,-1-3-217,-67-61-257</inkml:trace>
  <inkml:trace contextRef="#ctx0" brushRef="#br0" timeOffset="186258.6534">5900 5226 479,'-4'-5'237,"3"3"-18,-5-5-10,1 3-61,-3 0-19,-2 8-36,-1 3-49,-5 4-22,-1 10-4,4 3-7,2 1-5,3 1-6,6-3 0,4-1-1,2-6 1,8-4 0,-3-1 1,3-2 0,0-8 8,0-2 6,-4-6 12,-1-3 0,0-4-9,-4-7 2,-4 1-8,-4-1-5,-5 1 4,-1 7 4,-1 4-3,2 8-12,1 2-11,-2 11-2,2 11-2,1 3 1,6 4 13,-1-3-5,6-3 5,1-7 0,4-9 0,-1 2 0,4-10 1,-2 0 6,12-11-5,6-10 0,2-10 1,3-6-1,-12-5 0,-7 3 8,-12 8-3,-11 5 11,-1 3 26,-11 10-14,-2 1-13,-6 15-16,-1 7 0,-1 7-7,7 8-1,8 2-7,13-1 3,1 0 5,10-5-1,4-1 7,6-5 1,8-1 0,3-9 2,2-5 7,2-7-8,-7-5 5,-8 1 4,-7-2 4,-9-4 4,-2-1-9,-9 0 0,0 1-2,-7 3 3,-3 11-10,-2 10-9,-5 7-2,3 11-4,6 8 0,9 7-3,6-3 11,10-4 6,5-7 0,5-8 1,4-11 0,0-3 6,1-14 3,-2-5 4,0-11-5,-3-5 0,-4-8-8,-7-3-2,-9 7-10,-4 3-22,-9 12 1,2 6 19,-2 10 8,2 9-4,-2 14-4,-2 7 5,0 10 8,0 1-5,5-2 6,7-7 1,1-6 0,5-12-1,3-4 1,1-5 0,9-5 0,9-6-1,6-11-1,2-6-5,-2-5-9,-11 6 14,-10 11 1,-7 5 8,-7 6-2,-4 4-6,-2 3-8,-6 4 7,-1 0-7,7 2 7,1 4-80,6-1-95,6 4-160,19 6-140</inkml:trace>
  <inkml:trace contextRef="#ctx0" brushRef="#br0" timeOffset="186628.6746">5917 5480 644,'0'-1'238,"0"1"-113,0-3-94,0 3-17,0 0 28,0 3 36,-2-3-24,2 1-36,0 3-18,4 6 6,-3-4 9,2 2 2,4 0-5,-4-4-6,0 1 0,0-2 3,-2-3-9,2 0-2,3-3-181,18-26-132</inkml:trace>
  <inkml:trace contextRef="#ctx0" brushRef="#br0" timeOffset="189087.8152">5973 5435 504,'0'-1'198,"0"1"-120,0-3 15,2 0 78,-2 3 9,0 0-68,0 3-64,0-3-30,0 3-16,1-2-1,2 3 5,3 4 7,3 6 4,0-2 4,5 1-5,-1-1 1,-1 2-2,4-1 0,-2-2 7,-1 0-2,4 5-1,-1-5-1,-3 4 5,5 1-7,-5 1 2,5-3 0,0 5-1,0 0 1,1 2-6,-5-1-3,2-3-2,-7 2 2,1-3-1,-3 0 1,-1-3-3,1-1 0,2-1 1,-3-1 1,-2-4-7,3 3 0,-3-2 8,5-1-7,-3 0-1,0 1 0,-2 2 0,1-4 1,-2 3-1,0-2 5,0 4 3,-1-3 2,-1 0-10,0-1 7,3 0-8,-2-1 1,0 1 0,5-1 0,-5-2 0,-1 1 0,1-4 5,-2 0 0,0 0 8,0 0 10,-3 0 4,-3-7 11,0 1-18,-3-10-21,-11-4-16,0-7-36,-4-5-28,-2-5-26,-3-5 23,2 1 35,0 1 26,-1-2 14,1 7 7,-3 6 0,0-1 0,6 8 0,0 3 1,5 2 0,4 2 0,0 4 0,4-1 1,3 1-1,-1 0 0,2 1 0,3 1 1,1-1 0,0-1 0,0 6 17,2 1 17,1 2-1,0 4-17,0-2-17,0 3-5,4-1-14,-1 9 10,4 3 3,7 5 5,-2 3 1,3 0 1,2-1 0,-1 4 8,-1 1-1,6 3-1,-1 3 7,3 0 10,-1 4-3,2 3-9,-6 1-5,4-1 1,-1 7 1,1-1-9,-3 1 6,1 2-6,-3-7 1,-2 0 0,-2-5 0,-2-6 0,-1-4 0,-4-3 1,1-7-1,-3-2 8,-2-5-8,1 0 7,-3-8-2,0 1 4,0-4 5,-3 2 8,3-4 7,-2-7 0,-4-4-17,-5-11-5,-2-10-8,-1-10-21,-4-4-18,1-7-23,-1-3 2,1-3 9,1 4 14,-1 4 7,-1-2 12,-2 4 10,3 5 7,-4 2 0,-2 1 1,3 10-1,3 7 1,4 8 12,2 7-6,6 5-5,5 5 1,0 3-2,0 0 0,0 0-8,2 0 1,-2 3-5,1-2 4,1 2 7,2 1-1,-1 2-4,0 1 5,1 2-6,4 8 6,5 5 1,4 5 0,2 12 8,5 2 4,-1 7-2,6 1-2,-1 6-2,-2-4 1,-3-2-6,-4-4 0,-3-4 1,-6-10-1,-2-9 0,-5-7 8,0-7-8,-3-6 21,0-4 13,-6-2 31,0-3-33,-5-9-20,-8-2-13,2-9-5,-6-6-37,0-7-24,0-3-1,3-3 8,-1-6-5,2-1-17,2 3 12,-3 1 22,3 3 14,0 7 6,-2 0 12,0 8 15,5 7-1,-1 2 0,8 1 1,-1 3 0,3 1 0,1-1 0,2 0 9,2 10 8,0 3 19,0 0-15,0 10-21,0-4-5,1 5-5,4 4 9,2 9 1,2 7 7,1 1 0,4 7 8,1-2 15,6 4-3,1 0-1,1-1 17,3 6-8,1-4-10,0 5-1,0-1 3,1-2-1,-1 3-2,-2-1-5,-1 0 1,-4 0-11,-2 0-8,0 0 5,-1 0-4,-3 4 5,0-4-6,0 1 7,0 1-7,-1-5 6,0-6-1,1-4-4,-2-4-1,-1-5 1,0 1-1,1-5 7,-6 5-8,3-4 1,-3 0 0,1-3 0,-2 1 1,1 2-1,0 2 5,0-1-5,0 1 0,0 1 5,2 2-5,-1-1-1,-1 2 1,-2-3 0,1 1-1,-1-2 0,0-1 1,1-5 0,-2 2 1,2-2-1,-1-2 8,1 2-7,-1-1 4,1-1-6,-1 2 1,2-3 5,-2-2-4,-1 0 5,-1-1-5,2 0 7,-4-4 0,0 1-2,0 0-1,0-3 0,2 7-4,0-1-1,1 3 1,1 0-1,-1-1 7,0 5-7,4-3-1,-1-2 1,-4 5-1,2-4 1,1-1 0,-3 6 0,1-6-1,-3-2 0,2-1 1,-2-3 5,0 0-5,0 2 5,0-4 0,0 0-5,0 0 1,2 0-1,-2 0 10,0 0-4,-2 0-1,2 0 3,0 0 6,0-3 6,0 3 8,-2 0 1,2-1-3,0 1-11,-3-2-1,-2-4-15,-1-5-25,-2-7-89,-2-6-95,0 0-106,-7-64-290</inkml:trace>
  <inkml:trace contextRef="#ctx0" brushRef="#br0" timeOffset="189566.8426">6818 6526 165,'-3'2'132,"0"0"-75,-5 3-57,-14 9-201</inkml:trace>
  <inkml:trace contextRef="#ctx0" brushRef="#br0" timeOffset="190116.8741">6790 6251 363,'-2'0'249,"2"-1"-120,0 2-45,0-1 61,-1 0 28,1 0-14,1-1-51,-1 1-47,0 0-25,0 1-18,2 5-18,0 4-7,1 7 7,3 11 5,0 11 4,3-1 2,0-1 2,-1-3-1,-1 1 3,1-4-3,-1 3-4,2 0-7,-3 0 1,0-1-1,0 0 8,1 1-8,-1-5-1,0-2 1,-3-3 0,0-3 1,-3-7-1,0-4 0,0 0 0,-1-3 9,-1 0 28,-7 3 25,-1-1-2,-4 3-16,-4-2-15,-1 1-12,0-4-6,-4-2 0,-4-1-3,1 1 2,-7-5-2,0-3-8,0-3 5,3-3 5,3-5-6,5-4-5,4 1-43,11 1-119,11-31-295</inkml:trace>
  <inkml:trace contextRef="#ctx0" brushRef="#br0" timeOffset="224431.8368">7295 17901 700,'-12'-4'241,"-3"3"-43,-8-6-76,1 2 14,3 0-17,5-3 4,6 7 1,3-1-47,4 2-67,2 0-10,2 3-42,9 12 6,8 12 36,13 18 0,5 17 9,5 5-7,-2 1-1,-7-6 0,0-10 0,-4-14-1,2-12-22,3-15-34,1-11 26,1-14 11,2-16 19,-5-12 30,1-11-20,-5-7-2,-2 5-8,-7 13 0,-3 17-1,-8 15-26,2 10-18,-2 10 22,1 6 23,3 3 17,3 3-11,4-2-5,0-7 10,3-9-11,3-4 0,1-12 0,1-11 22,2-11 1,3-5-4,-1-6-18,-3 5-1,-6 12-13,-2 4-125,-1 12-312,-4-38-285</inkml:trace>
  <inkml:trace contextRef="#ctx0" brushRef="#br0" timeOffset="233659.3646">18049 2566 1004,'-3'-6'464,"2"3"-351,-3-5-94,4 8-19,0 1-22,2 2 20,6-6 2,20 0 12,25-13 12,70-20 3,50-26-9,18-2-7,-77 35-10,-13 3 0,-70 18 0,-1 4-1,-3-3-19,21-4-134,-16 3-195,-27-7-312</inkml:trace>
  <inkml:trace contextRef="#ctx0" brushRef="#br0" timeOffset="233891.3778">18488 2030 1157,'0'-5'346,"0"5"-224,3 0-122,9 12-27,1 8 8,9 15 19,2 16 37,-3 11 10,-4 11-11,-13 12 4,-8 7 2,-18 6-7,-27 57-13,-23 10-5,-5 12-17,36-70-98,27-60-74,8-16-119,-10 46-245</inkml:trace>
  <inkml:trace contextRef="#ctx0" brushRef="#br0" timeOffset="234057.3873">18774 2550 941,'23'-13'176,"-3"3"-83,21-8-48,-4 5 31,-4 5 38,-8 1-30,1 0-40,-6 3-26,3 0-11,0 2-7,5-2-84,-2 4-218,0 0-275</inkml:trace>
  <inkml:trace contextRef="#ctx0" brushRef="#br0" timeOffset="234374.4055">19010 2566 1001,'2'8'112,"-1"3"-103,2 15-3,1 8 9,-1 7 18,-4 7 11,-5 2-7,-6 6-1,-3 9-15,-4 0-3,-4-5-16,8-8 8,5-15-9,4-16 1,2-10-1,6-9 5,2-6 9,12-8 60,9-4-24,12-15-2,13-4 17,10-6-4,8 5-16,6 1 26,1 4-4,1 3-35,-12 3-15,-19 5-6,-11 8-12,-16 5-19,-8 3-128,-2 0-97,19-39-299</inkml:trace>
  <inkml:trace contextRef="#ctx0" brushRef="#br0" timeOffset="235064.4449">20155 2192 1221,'8'-10'188,"6"0"-131,20-12-44,18-7-2,9 2 1,9-2 4,3 1 2,-4 6 3,-9 2 5,-6 13-14,-14 7-12,-9 14-11,-7 5-1,-5 17 12,-5 19 33,-7 13 29,-4 13-10,-10 5-16,1 7-4,-3-6-4,-2 8 8,1-2 0,-5-12-18,2-7 5,1-20-14,0-17 6,4-13-14,1-11 19,0-7-20,-3-14-15,-6-15-216,1-25-104,-22-195-407</inkml:trace>
  <inkml:trace contextRef="#ctx0" brushRef="#br0" timeOffset="235273.4569">20556 1755 1372,'0'2'193,"0"4"-193,2 12-10,0 16 10,-4 15 4,-1 20 23,-5 17 9,-16 65-7,-13 30-4,-7 5-5,23-72-4,-6 2-11,11-7-5,11-64-173,3-7-143,-1 67-283</inkml:trace>
  <inkml:trace contextRef="#ctx0" brushRef="#br0" timeOffset="235635.4776">19705 3041 534,'0'0'784,"0"0"-675,3 6-109,3 2-20,7 7 20,1 10 45,0 5 2,0 8-14,-3 1-24,-5 2 4,-6-2 2,-6 1 8,-8-2-23,-5 0-165,-36 43-324</inkml:trace>
  <inkml:trace contextRef="#ctx0" brushRef="#br0" timeOffset="236370.5196">21312 1823 784,'-2'-2'765,"-2"2"-554,4-2-124,-2 2-48,1 2 3,1 0 11,-1 0-4,-1-2-23,0 1-22,1 0-4,1 2-16,-2 2 2,-3 13 14,2 8 0,-3 11 1,0 7 1,1 7-2,1-5 1,-2 2-1,0-10 0,-3 3-1,-4-1-19,-3-5-28,-4-2-54,-4-1-102,-3-9-96,-24-16-251</inkml:trace>
  <inkml:trace contextRef="#ctx0" brushRef="#br0" timeOffset="236544.5296">21400 2009 597,'13'-7'331,"7"-1"-158,16-6-73,5 5 5,0-5 21,5 2-28,-1-2-41,-5 6-35,-3 1-14,-11 6-8,-9 5-69,-14 7-240,-23 16 61,-131 95-249</inkml:trace>
  <inkml:trace contextRef="#ctx0" brushRef="#br0" timeOffset="236688.5378">21295 2408 1066,'25'-6'174,"4"-1"-69,29-16-9,11-2 6,4-7-51,0-3-30,1 2-21,-5 4-18,-16 3-198,4-12-285</inkml:trace>
  <inkml:trace contextRef="#ctx0" brushRef="#br0" timeOffset="236896.5497">21551 2131 1428,'0'2'354,"3"0"-351,3 6-3,2 12-8,4 9-4,-1 4 12,-6 8 8,-9 8 41,-8 16-5,-13 8-14,-9 4-14,-7 2-16,0-9-120,8-12-100,9-16-131,6-16-250</inkml:trace>
  <inkml:trace contextRef="#ctx0" brushRef="#br0" timeOffset="237130.5631">21458 2690 709,'0'1'306,"5"2"-263,1 5-31,1-2 56,6 2 34,3 0 15,0 3-17,0 1-29,5-2-19,-4 6-10,4 2 3,-4 1-9,-2 0-13,0-5-16,-6 2 8,-1-9-15,-1 0-67,0-6-61,1-2-56,22-51-149</inkml:trace>
  <inkml:trace contextRef="#ctx0" brushRef="#br0" timeOffset="237394.5782">22019 1915 1269,'-1'-3'270,"2"2"-125,-1-5-109,5 3-3,9-3-7,13-8-10,17-8-4,20-8 2,54-18 1,-80 36-8,33-11-7,-12 6 0,-14 8-25,-13 6-119,-12 0-126,-29 11-341</inkml:trace>
  <inkml:trace contextRef="#ctx0" brushRef="#br0" timeOffset="237910.6077">22122 1915 232,'0'1'1215,"0"6"-1119,5 11-96,0 12-2,3 15 2,1 18 26,-9 15 29,0 60 37,-19 20-34,-5-3-25,16-112-12,-4 1-3,6-5-2,-6 32-16,2-11-126,4-23-29,9-21-13,2-28 84,9-31-169,10-29 13,27-69 202,6-14 38,-38 111 104,1 2 53,23-31-5,-3 17-31,0 16-47,-4 15-41,-3 12-20,-11 7-4,-2 8-9,-10 2-4,-4 8-10,-9 9 11,-10 13 3,-20 12 51,-13 19-51,-9 2-111,7-10-36,15-16 27,21-22 42,12-9 18,9-14 60,13-2 40,7-4 68,12-3-9,4-4-13,6-3-8,-2 2-32,-7 3-26,-9 8-19,-14 3-1,-12 7-19,-17 8-200,-21 17 72,-154 101-522</inkml:trace>
  <inkml:trace contextRef="#ctx0" brushRef="#br0" timeOffset="238097.6184">22136 3027 1428,'10'-8'235,"1"1"-151,14-7-7,8 1 17,13 2-44,14 6-20,10 5-17,55 0-7,20-3 3,-8-13-9,-51-7-43,-48 5-146,-7-3-189,60-87-671</inkml:trace>
  <inkml:trace contextRef="#ctx0" brushRef="#br0" timeOffset="238398.6356">23836 1851 1636,'-3'-6'383,"0"6"-286,0-8-97,3 14-127,6 5 20,3 11 82,10 18 13,10 15 12,5 15 20,7 19 28,26 77-9,8 49-15,-11-35-14,-38-75 1,-22-58-11,1-8-5,-4-3-55,3 27-52,-1-17-140,13-55-307</inkml:trace>
  <inkml:trace contextRef="#ctx0" brushRef="#br0" timeOffset="238616.6481">24397 1749 1321,'-18'14'480,"-6"15"-450,-25 30-30,-46 78 0,-21 41 0,16-7 1,73-128 0,3 0-1,9-6 0,-21 37 0,9-10-1,9-8-97,9-5-113,9-13-274,45-14-312</inkml:trace>
  <inkml:trace contextRef="#ctx0" brushRef="#br0" timeOffset="238960.6678">25051 1875 1641,'30'-11'179,"7"1"-169,28-11-10,1 6-10,-11 1 8,-13 8-13,-12 10 6,-5 6-12,-8 8 11,-7 9 9,-13 12-5,-19 19 6,-27 15 15,-12 16-15,-9 7-16,5-4 4,18-14 6,17-19 5,15-19-8,12-19-12,12-11 21,17-4 12,24-12 55,53-11-16,28-27-25,5 1-13,-45 21-7,-56 10-6,-9 4-40,-13 5-108,11-6-68,-91 6-155</inkml:trace>
  <inkml:trace contextRef="#ctx0" brushRef="#br0" timeOffset="239877.7202">18484 4589 679,'-5'-12'647,"2"2"-477,-2-6-68,2 2-59,3 5 2,-1 2 57,1-2-4,-2 9-32,2-4-39,2 4-27,1 0-8,12-3-16,22-2 14,73-18 10,99-35 0,107-42 2,-42 17 7,34-2-8,41-1 8,-9-3-9,23 7 0,-20 10 0,11 13 1,-23 8-1,-7 17 1,-23 6 0,2 5-1,-23 5 1,4-6-1,-7 8 6,3 10-6,-9-7 0,-10-1 0,-14 3 5,-33 7-4,-18-1 0,-20-1 19,-24 5-11,-13-2 4,-3 2-11,-11-2 4,-12-7 0,-8-2-5,-6 1 0,-2 3 0,-6-6-1,-55 10 0,-6 1 0,-10 0-10,17 0-25,-21-2-11,-19-4-7,-22 1-220,-138-35-502</inkml:trace>
  <inkml:trace contextRef="#ctx0" brushRef="#br0" timeOffset="241551.816">24957 1912 721,'-2'-3'228,"0"-1"-62,-2-7-13,1-3-36,-2-3-18,3-1 5,0 0-2,-4 3-9,2 5-12,3 6-9,1 2-23,0 1-32,1 2-17,3-1-1,-1-1 1,2 1 0,2-9 6,11-3 6,8-3-1,9-11-10,1 4 10,1 3-11,1 5 0,9 2 0,10 6-7,7 5 7,3 2 0,-5 8 0,-14 2-9,-17 4 2,-11-1-10,-12 3-1,-5 0 15,-4 10 3,-9 7 17,-6 11-1,-6 8 1,-7 11-8,3 5 0,3 1-9,4-5 0,4 0 1,4-12 1,2-5-1,-4-8 5,1-4 5,-9-1-5,-8-1 4,-12 3-1,-14-1-3,-8 0 0,4 0-6,10-8 0,17-6-6,15-10 6,13-9-9,6-3-8,6 4-8,9 3 23,16-7 2,16 0 0,12-14 10,5-1-1,-3-8 0,-7 0 5,-5 5 2,-8-3 1,-4 7-10,-2 3 1,-13 1-8,-3 6-1,-8 0 0,-5 2 1,-7 2-1,1 0 1,-4 0 0,2 0-6,0 0-4,3-2-20,4-5-36,4-3-141,1-5-161,5-47-528</inkml:trace>
  <inkml:trace contextRef="#ctx0" brushRef="#br0" timeOffset="245727.0548">18905 2688 336,'-6'-6'337,"-5"0"-154,-4-1-75,-2 2-12,5 5-16,3 3-8,4-1 18,2-2-5,1 0-11,2 0-17,2 0-26,-2 0-31,3 2-12,1 2-4,5 6 7,0 7 7,4 5 2,4 5 0,-4 4 0,0 1 1,-5 1 0,0-4 5,0 0-4,-5-5-1,0-3 8,-3-2-1,0-8-1,0-3 2,0-8 0,0 0 6,0 0 0,0-8 6,0-8-21,-3-12-10,2-16-38,1-9 9,-2-4 12,2 2 13,-4 14 14,-2 9 0,0 12 23,0 8 16,1 2-3,2 6 6,0-6 7,-1 4 1,4-1-17,-3 1-8,2-3-1,2 3-10,-1-1-14,3 4-2,1-1-11,2 1-2,1-3 4,10-1 4,1-3 6,6-2 1,1-2 0,5-3 1,2-4-1,-1 1 1,3 5-1,0-1-2,-2 11-7,-1 3-1,-2 2 9,-3 4-1,-6-1 1,-1 3-5,-7-2 5,-4 0-8,-4-2 7,-4-1 1,0 2 0,0-3 1,0 4-6,-3 3 5,3 8-1,0 8 2,3 8 1,-3 5 6,0-1-6,2 4 0,-4-4 0,2-3 7,-4-3-1,-1-3 2,-2-2 9,-1-1 3,-1-1 12,-4 2 3,2-7-12,2 1 3,2-8 6,0-4 0,-1 1-13,2 3-11,-3-3-8,0 5 0,-1 0 0,-2 2 0,-6 2 6,-3-1-5,-3-1 4,-3-2-5,2-4 10,0-1-10,0-2-1,5-4 0,0 3 0,8 0-6,2 0 0,4 0 5,3-2-8,3-2 7,0 0-4,0 0 6,2-2-1,-1 2-1,2-1-7,5-3 0,6-2 8,12-3 0,10-10 1,9-5 0,5-1 0,-2 1 0,-3 1 1,-10 8 0,-6 3 0,-12 3-1,-6 5 0,-3 3-12,-7 1-25,-1-2 4,-1 4 12,-4-6-18,-1-6-105,-2-6-159,-20-65-249</inkml:trace>
  <inkml:trace contextRef="#ctx0" brushRef="#br0" timeOffset="246396.0931">18791 2518 234,'-8'3'76,"2"-1"-53,-10-1-22,2 1 5,3-4 8,0-1-7,3-3 4,-6 0 4,4-3 18,-3 1 10,2 1 16,-3 1 44,2-2-13,0 6-12,-3-1-10,5 1-17,0 1 25,6-2 43,1 3-31,1 0-32,4 0-28,-1-3-7,-1 3 2,2 0 19,-1-4 31,1-2-14,4-8-38,6-7-20,6-6 7,1-3-8,2 0 1,-3 7-1,-1 5-1,0 8-7,-7 5-2,12 5-1,3 0 5,9 0 6,7 0 0,6-5 0,-1-2 2,1-7-1,-5 4 0,-6-5 0,-6 3 1,-4 4 4,-5-2-5,-9 2 0,-4 4 8,-4 2-9,-1 0 1,-6 2 1,3 0-1,-2 0 0,0 2-1,2 0-39,-2 1-71,4 2-28,0 3 5,0 2-44,1 0-23,-19 13-181</inkml:trace>
  <inkml:trace contextRef="#ctx0" brushRef="#br0" timeOffset="251826.4037">2262 12683 1151,'3'0'77,"2"4"-77,6-1-36,6 4 19,2 5 17,2 5 14,-1 11 23,3 12 7,1 12-5,5 8-3,3 8-6,2 2-9,6-8-12,-1-13-2,9-21-1,3-18 3,4-20 3,0-14-3,-3-13 3,-5-8-4,-7 3-7,-10 2 0,-2 6 0,-4 9 0,-6 9-1,-1 14-12,2 12 1,0 13 10,3 13 0,6 5 0,5 2 0,9-7 0,10-9 1,3-16 1,5-16 0,1-10 0,-5-7 19,-6-6 7,-6 1 7,-6 1-11,-4 4-14,-4-1 0,-4 7-9,-2-3 9,0 3-9,1 4-76,-1 4-227,9 2-476</inkml:trace>
  <inkml:trace contextRef="#ctx0" brushRef="#br0" timeOffset="254913.5802">7375 5405 270,'0'-3'190,"0"3"-143,0 0-47,0-1-19,2 1 19,-4 0 68,2-3 7,-2 3-30,0-3-23,2 2 1,-1 1-11,-1 0-12,2 1-62,-1 19-166</inkml:trace>
  <inkml:trace contextRef="#ctx0" brushRef="#br0" timeOffset="255302.6025">7356 5367 255,'-3'-4'184,"2"4"-74,-2-3-26,-3 0-8,3-1-1,0 4 11,-2-3-16,2 3-8,0-1-17,2 1-26,-1 0-18,2 0-1,0 0-15,2 0-37,-4 0-37,2 0-16,0 0-24,0 0 20,0 0 46,0 0 18,0 0 12,-3 0 16,6 0-20,-3 0-38,0 0-53,0 0 25,0 4 67</inkml:trace>
  <inkml:trace contextRef="#ctx0" brushRef="#br0" timeOffset="255573.618">7325 5357 1,'0'0'22,"0"0"65,0 0 33,0 0-27,0 0-15,0 0-18,0 0 2,0 0 14,1 0 13,-2 0-2,1 0 15,0 0 9,0 0-14,0 0-43,0 0-34,0 0-14,0 0-5,0 0 0,0 0-1,0 0 1,0 0-2,0 0 1,0 0 0,0 0 0,0 0-1,0 0 1,0 0-1,0 0-5,0 0-43,7 3-58,-1 6-97,3 17-310</inkml:trace>
  <inkml:trace contextRef="#ctx0" brushRef="#br0" timeOffset="256022.6437">7334 5394 607,'0'-3'182,"-2"3"-116,1 0-66,1 0 1,0 0-1,1 0 25,-1 0 5,2-1-30,2 0-1,5-4-29,2 0-41,4-1-121,9-7-277</inkml:trace>
  <inkml:trace contextRef="#ctx0" brushRef="#br0" timeOffset="256187.6531">7435 5369 364,'1'0'116,"0"-2"-91,2-2-14,3 2-10,-2-2 10,1 4-11,1-4 2,2 4-2,3 0-20,17-3-147</inkml:trace>
  <inkml:trace contextRef="#ctx0" brushRef="#br0" timeOffset="256377.664">7577 5329 24,'2'0'22,"-1"0"22,3 0 2,0-1 44,3-1-3,-3-2-28,1 1-23,-2 0-17,5 3-5,-2 0-13,-2 4-1,11 21-46</inkml:trace>
  <inkml:trace contextRef="#ctx0" brushRef="#br0" timeOffset="256578.6755">7764 5361 351,'0'0'336,"-2"-1"-213,2 1-123,2 0-26,-1 0 5,1 1 15,1 1 6,2 4-17,0 0-139,-8 8-181</inkml:trace>
  <inkml:trace contextRef="#ctx0" brushRef="#br0" timeOffset="258244.7708">8629 5253 758,'-3'0'193,"1"0"-137,1 0-56,-1 0 1,4 0 4,-2 0 54,-2 0 26,4 0-37,-1 0-34,-1 0-14,2 0-12,3 4-6,6-1 1,0-2-29,4-1-17,1-4 7,-4-6 8,-3-3 15,-3 1 5,-8 2 10,-2-4-23,-8 5 5,-3 3 36,-9 6 0,-6 9 27,-2 11-16,0 9 5,4 6 13,13 4-14,8-1-9,13 3-5,4-4 0,7-5 1,6-11 4,3-9 0,5-13 36,-4-10 21,-4-8-3,-6-7-6,-6-8-29,-5-4-7,-8-3-9,-2 4-8,-7 1 7,-4 7-7,-1 13 8,-1 8 11,-4 16-19,1 12-1,-3 16-5,-3 12 5,0 7 7,5-4-6,9-8 6,9-14-7,6-11-6,5-12 6,11-10 0,13-11 9,11-17-6,6-16-3,-3-10-9,-10 3-3,-15 6 11,-8 15-4,-9 10 5,-8 8 6,-2 8-6,-7 8 0,-11 10-1,-7 10-5,-11 10 6,-3 10 0,2-5 9,11-6-2,13-11-7,13-8-1,6-2-10,6-6 4,7-2 7,4-4 0,7-5 0,0-2 2,0-3 7,-8-1-3,-7 3 1,-4-2 13,-10 3-14,-1-5 3,-5 2-8,-5 2 0,-3-1-1,-1 7-2,3 6-5,4 2 6,7 9-15,4 7-2,0 13 6,4 7 6,2 0 6,2-3 0,3-6 0,3-9 0,-3-7 0,-2-9 0,-1-4 6,-1-10 6,4-4 12,-3-8-7,-2-10-10,-7-2-1,-3 1 2,-1 7-7,-4 11 5,5 4 3,2 4 3,2 7-12,1 4-15,2 9-17,1 2 13,1 8-29,3 6-213,-2 31-369</inkml:trace>
  <inkml:trace contextRef="#ctx0" brushRef="#br0" timeOffset="259034.816">7337 5274 698,'-2'0'185,"2"0"-113,-1 1-41,1-1 4,0 0 17,0-1-17,1 1-28,-1 0-7,2 0-9,1 0-17,3 1 1,-2-1-37,2 1-37,3 2-49,3-2-152</inkml:trace>
  <inkml:trace contextRef="#ctx0" brushRef="#br0" timeOffset="259244.828">7399 5349 602,'0'0'201,"0"0"-150,0 0-42,1 0 0,-1 0 33,0 0 21,0 0-35,0 0-26,1 0-2,1-3-27,7 3 2,-1 0-52,5 0-74,26-5-104</inkml:trace>
  <inkml:trace contextRef="#ctx0" brushRef="#br0" timeOffset="259455.84">7550 5361 472,'0'0'249,"0"0"-168,0-1-66,0 1-9,2 0 5,-1 0-5,8-3-6,2-1 1,6 0-1,0-2-19,1 2-65,-3 2-33,-5 2 12,-1 0-14,0 0 26,-3 2 12,3 5-51</inkml:trace>
  <inkml:trace contextRef="#ctx0" brushRef="#br0" timeOffset="259580.8472">7741 5341 13,'7'0'44,"-2"-2"20,4-2 8,-1 0-13,-1 2-16,-2-1-7,-1 1-18,2-2-12,1 4-6,-3-1-15,13 13-74</inkml:trace>
  <inkml:trace contextRef="#ctx0" brushRef="#br0" timeOffset="259756.8573">7907 5339 165,'0'2'199,"0"-2"-125,1 0-52,1 0-5,1 0-1,3 2-7,0 0-7,2-2 5,3 1-7,3 3-4,13 6-214</inkml:trace>
  <inkml:trace contextRef="#ctx0" brushRef="#br0" timeOffset="259924.8669">8132 5346 483,'2'0'85,"-1"3"-85,2-3-9,4 1-6,1-1-31,19-5-67</inkml:trace>
  <inkml:trace contextRef="#ctx0" brushRef="#br0" timeOffset="260132.8788">8335 5289 271,'2'0'126,"0"0"-91,-2 0-7,0 0 95,0 1-24,0-1-66,0 2-33,2 2-5,4 2-97,18-6-133</inkml:trace>
  <inkml:trace contextRef="#ctx0" brushRef="#br0" timeOffset="260324.8898">8469 5284 584,'-1'-1'140,"1"1"-74,-5-3-6,5 3-20,-1 0-27,-1-1-13,1 2-67,-5 2-127</inkml:trace>
  <inkml:trace contextRef="#ctx0" brushRef="#br0" timeOffset="260747.9139">7440 5476 337,'0'-2'153,"-4"-2"-22,1 1-5,1 1-14,2 0-23,0 0-43,0 2-23,0 0-11,2 0 0,0 0-6,3-4-6,5 4 0,3 0-10,38 10-207</inkml:trace>
  <inkml:trace contextRef="#ctx0" brushRef="#br0" timeOffset="260964.9264">7665 5349 656,'3'-3'125,"-3"3"-125,3-1-2,2-1-34,-1 2-22,1 0-17,-3 2 24,1 2 31,0 0 11,2 0-9,1 2-28,16 4-85</inkml:trace>
  <inkml:trace contextRef="#ctx0" brushRef="#br0" timeOffset="261144.9367">7859 5371 563,'2'0'86,"-1"2"-70,0-2-8,1 0 8,3 0 25,2-2-16,0 2-13,2 0-6,5 0-6,-1 2-6,0 0-108,25 6-124</inkml:trace>
  <inkml:trace contextRef="#ctx0" brushRef="#br0" timeOffset="261340.9479">8145 5371 268,'0'0'448,"0"0"-377,3-2-61,2 2-9,1-2-1,5-2-5,1 2-23,-4 1-38,3-2-32,-3-1 17,2 4-24,6-4-90</inkml:trace>
  <inkml:trace contextRef="#ctx0" brushRef="#br0" timeOffset="261527.9586">8333 5357 632,'2'0'174,"-2"-4"-108,0 4-20,2 0 35,0-3-13,3-1-41,3-1-20,3-5-1,1 5-6,3 1-18,-4 4-129,12 19-175</inkml:trace>
  <inkml:trace contextRef="#ctx0" brushRef="#br0" timeOffset="261674.967">8487 5350 642,'-4'0'137,"4"0"-137,-5 3-137,-4 17-356</inkml:trace>
  <inkml:trace contextRef="#ctx0" brushRef="#br0" timeOffset="261873.9784">8471 5353 686,'0'0'141,"0"0"-48,-2 0-5,2 0-1,-1-3-48,1 3-25,0 0-14,-2 0-33,-14 11-201</inkml:trace>
  <inkml:trace contextRef="#ctx0" brushRef="#br0" timeOffset="262051.9885">8393 5350 674,'-3'-1'180,"-1"-2"-71,-5 0-31,3 1-42,-2 0-28,0 4-8,0 0-117,-2 4-97,-16 18-68</inkml:trace>
  <inkml:trace contextRef="#ctx0" brushRef="#br0" timeOffset="262231.9988">8189 5363 485,'-5'0'183,"1"-2"-69,-6 1-9,0 1 1,3-3 7,1 3-28,-3 0-17,2-4-40,-2 4-17,0 0-11,3 0-19,-3 4-127,0-1-119,-30 16-353</inkml:trace>
  <inkml:trace contextRef="#ctx0" brushRef="#br0" timeOffset="262419.0095">7904 5444 623,'-6'-1'145,"1"1"-64,-4-4-4,3 2 2,-2 0-11,3-2-11,1 1-29,2 3-19,-2 0-9,2 0-39,-5 6-123,0 1-66,-26 22-39</inkml:trace>
  <inkml:trace contextRef="#ctx0" brushRef="#br0" timeOffset="262610.0205">7713 5457 453,'-3'-4'179,"0"1"-68,-6-3-20,4 1-1,-1 0-1,-1 2-26,3-3-27,-2 5-21,4 1-15,-5 0-13,5 1-50,-2 2-54,3 0-44,-1 0-34,-6-3-118</inkml:trace>
  <inkml:trace contextRef="#ctx0" brushRef="#br0" timeOffset="262788.0306">7563 5446 211,'-5'1'285,"2"-1"-178,-5 4-49,2-2 10,0 2 14,0-4-26,4 4-17,0-4-26,0 0-13,1 0-20,0 2-50,-4 2-53,-1-1-38,-19 7-56</inkml:trace>
  <inkml:trace contextRef="#ctx0" brushRef="#br0" timeOffset="262969.041">7430 5474 488,'-1'0'191,"1"-1"-56,-4 1-9,1-3-3,1 3-21,-2-1-2,4 1-43,-2 0-43,1-2-14,1 2-76,0 2-130,0 2-28,1-1 6,5-3-124</inkml:trace>
  <inkml:trace contextRef="#ctx0" brushRef="#br0" timeOffset="263125.0499">7416 5446 376,'0'0'279,"0"0"-168,-2 0-84,2 0-15,0 0 44,0 0 32,0 0-47,0 0-33,2 1-8,-2 2-33,4 0-44,16 14-122</inkml:trace>
  <inkml:trace contextRef="#ctx0" brushRef="#br0" timeOffset="263321.0611">7485 5476 840,'0'0'246,"0"0"-173,0 0-64,1 0-9,-1 0 0,3 0-1,1-2 0,3 2-5,4 0 5,5-1-29,1-2-88,1 2-62,-1-1-51,15-12-149</inkml:trace>
  <inkml:trace contextRef="#ctx0" brushRef="#br0" timeOffset="263501.0714">7741 5420 265,'0'0'206,"0"0"-130,2 0-29,-2 0 52,0 0 12,0 0-8,-2 0-31,4 0-46,5 2-25,-1 0-1,5 2-16,2 2-81,3-5-44,2 1-33,23 0-74</inkml:trace>
  <inkml:trace contextRef="#ctx0" brushRef="#br0" timeOffset="263667.0809">7986 5418 180,'5'0'114,"-1"0"-45,6 0-6,-4 2-5,-1-2 1,-1 0-7,-2 0-11,3 2-23,6 0-3,1-1-15,6 2-83,21-7-253</inkml:trace>
  <inkml:trace contextRef="#ctx0" brushRef="#br0" timeOffset="263868.0924">8281 5380 172,'0'0'162,"2"0"-112,-2 3 1,1-3 70,-2 0 61,1 0-20,0 0-56,0 0-59,0 0-47,4 0-57,5 0-50,34-8-142</inkml:trace>
  <inkml:trace contextRef="#ctx0" brushRef="#br0" timeOffset="264066.1037">8427 5391 591,'-2'0'158,"4"0"-97,-2 0-37,2 0 9,-1-1 21,0 1-16,-1-1-25,4-2-13,0 0 0,3 0-71,19-8-173</inkml:trace>
  <inkml:trace contextRef="#ctx0" brushRef="#br0" timeOffset="264243.1139">8523 5384 352,'0'0'155,"0"0"-88,0 0 10,0 0 11,1 0-38,-1 0-28,0 0-22,2 0-54,4 2-59,15 2-88</inkml:trace>
  <inkml:trace contextRef="#ctx0" brushRef="#br0" timeOffset="265598.1914">8547 5384 165,'0'2'135,"0"-2"-44,-2 3-23,4-1 20,-2 1 8,1-3-18,-1 0-36,4 1-24,-3 2-10,2 0-7,3-2 5,3 2 0,0-3 1,1-4 4,1-2-5,-3 0-5,-1-4 7,-3 0-8,-3-2-1,-4-4-24,-1 3-4,-5 0 5,-1 3 15,-5 5 9,0 7 20,-2 8-1,1 4-7,2 3 11,4 0-14,6 2-9,5-4-1,7 3 1,2-2 1,-1-3-1,2-7 0,0-3 1,-3-7 5,5-5 0,2-10-5,2-4 1,-1 1-1,-1-5-1,-5 5-6,-4 0-5,-4 4 4,-4 5 7,-1-1 0,-4 6 17,-5 3-1,0 2 10,-3 3 2,-4 3 17,5 2-3,1 3-13,6 2-19,0 2-10,9 3-1,4 3-5,1 1 5,2 0 1,2-6 0,-1-3 0,-1-7-6,-3-3 5,-2-1 1,2-7 0,2-6-1,1-8-15,4-3-37,-7-2-10,-4 1 33,-4 8 30,-4 5 0,-1 3 12,-2 6 8,0 8 7,-2 2-11,-3 6-7,-6 7 2,4 3 16,0 3 0,5-1-16,11 1-11,5-3 0,6 0 0,3-6 0,2-6 0,1-7 1,-3-6-1,-2-7 6,-2-5 2,-1-4-7,-5-2 0,-3-3 1,-6 0-2,-3-2-24,-3 3-5,-3 1 10,-3 6 10,2 1 7,2 5 2,5 6 1,1 7-1,1 4-6,5 9-3,-1 6-2,2 4 10,3 0-5,1 0 5,-1-3 1,2-8-1,-2-4 1,0-3-1,-2-4 1,1-4 0,-2 0 1,3-4 8,1-4 2,2-3-4,-1-2-1,-2-4 2,-6 2-1,-2-1-5,-1 2-1,-3-1 7,1 4-7,-4 6 0,4 1 8,2 5-9,3 5-10,2 7-5,2 10 9,2 0 5,3 2-5,3 1 5,2-3 1,-7-9 1,0-6-1,-2-4 1,-2-5 17,4-6 25,1-7-16,4-10-27,6-7-6,-1-4-31,-5 2-22,-3 3 29,-4 7 20,-4 1 8,-1 10 2,0 5 1,-3 7 14,-1 4-15,-6 9-2,-1 11 1,-2-2-1,-1 5 2,7 2 2,5-3-2,5-9 0,7 0-1,8-6 1,-1-1-1,6-8-5,6-4-63,28-24-198</inkml:trace>
  <inkml:trace contextRef="#ctx0" brushRef="#br0" timeOffset="266055.2175">8554 5296 465,'0'0'216,"0"0"-136,0 0-59,0 0-6,0 0 36,0 0-15,0 0-36,0 0-32,0 0-106,-1 6-117</inkml:trace>
  <inkml:trace contextRef="#ctx0" brushRef="#br0" timeOffset="267262.2865">7592 5512 175,'0'-7'60,"-2"0"-39,-2-7 2,0 0 19,-1 1 6,-4 0-15,-1 4-5,-1-1-13,1 3-3,-4 1-3,5 2 0,0 2 0,2 1-8,2 1-1,1 0 1,1-3 10,2 3 7,-1 0 3,-2-1 15,-1-2-3,-2 0 18,-1-1-9,-1 2-8,-1-7-10,0 2-3,-1-3 18,2 4-12,-4-1-12,2 3 12,0 1 18,3 1-15,0 0 0,4 2 6,1 0-16,0 0-2,0 0 19,0-2 8,2 2 0,-1 0-3,-1-2-15,-2 2-6,-2-4-13,-3 2-1,1 2-6,1 0 0,-1 0-1,3 0 1,3 0 1,-1 0-1,4 2-1,0-4 0,1 2-1,-1 0 1,3-1 1,-3 1 0,0 1 6,0-2-6,0 1-1,0 1 0,0-1 1,-3 0-1,3 0-7,0 0-5,0 0-14,14 12 16,-5-4 9,4 0 1,5 4 0,1-5 6,1 0-6,-4-4 0,-2-3 2,0 0-1,-6-2 10,1-2-10,0 0 7,-3 1-7,3-1 0,-2-2 5,0 3-6,0 0-12,3-1-41,4-3-155,24-8-110</inkml:trace>
  <inkml:trace contextRef="#ctx0" brushRef="#br0" timeOffset="268293.3455">7113 688 159,'0'4'76,"0"-1"-40,2 7-16,2-6-2,0-2 27,2-1-6,-1-1-8,-2 2-11,0-2-13,-2 2-1,-1 3-5,0 9 1,-3 5 31,2 11 0,-2 7-14,1 8-8,2 3-11,3 2 0,2 0-17,19 76-140</inkml:trace>
  <inkml:trace contextRef="#ctx0" brushRef="#br0" timeOffset="268630.3648">7301 3633 64,'0'4'20,"0"0"-20,-10 21-30</inkml:trace>
  <inkml:trace contextRef="#ctx0" brushRef="#br0" timeOffset="268749.3716">7280 3915 199,'-4'11'32,"2"4"-32,-1 15-90,0 5 18,-15 75 54</inkml:trace>
  <inkml:trace contextRef="#ctx0" brushRef="#br0" timeOffset="269186.3966">7368 5402 249,'-3'26'120,"3"-4"-84,-3 22-29,3-9-6,5-7 0,-2-8 5,0-2-6,2-7 9,-1-5 10,0 0-10,1 4-1,-2-3-8,0 2-45,0 4-26,-2 15-128</inkml:trace>
  <inkml:trace contextRef="#ctx0" brushRef="#br0" timeOffset="269726.4275">7367 6192 322,'0'3'155,"0"1"-119,1-1-26,2 5-8,-1 0 4,2 3 3,1-1 4,-2 1 4,1 4-1,-1 3 1,-1-2-7,-2 0 7,0 0-7,0-3 7,-2-2-4,2 1-11,0-2 4,2 2-5,-1-1-1,1 1 0,1 2 0,-2 1-18,1 3 2,3-3 1,-5 3 3,0 2 10,-3-6-4,1 1 6,-2-5 0,-1-1-1,0-2-59,-16 12-303</inkml:trace>
  <inkml:trace contextRef="#ctx0" brushRef="#br0" timeOffset="270643.4799">7234 5919 370,'-3'-3'198,"3"2"-105,0 1-43,0 0-37,0 0-12,0 1-1,3 2-9,4 2 0,2 6 9,2 7 1,2 4 14,-4-1-13,2 5 32,-5 2-10,-2 6 6,-2 4 3,-4 9-7,-1 6-10,0 5-7,-1 2-7,1-1-1,-1-8 1,2-6 7,0-10-9,2-8 1,2-4-1,2-5-6,-2-1 5,5-4 1,-4 3-2,2-4 2,-1 5 0,1-1 12,-1 3 12,-4 7 12,1-3-4,-4 6-8,-1-3-3,-1 1-2,1-1 10,-2-5-16,-1-1-1,1-4 0,3-6-6,-2-1-6,5 0-1,0 6 0,0 0 0,0 1 1,-1 2 6,1-3-5,-2 0 8,2 0-2,-4 0 4,-1 1-2,-1 2 0,-2 0-8,2-3 0,-2 4 0,2-2-1,4-4 0,-2 1 0,4 0 0,-2-4 1,2-3-1,-2 3 0,1-2 0,-1-4 1,0 6 5,1 0-5,-2 3-1,1 3 0,-1 4-1,2 7 0,-1 0 1,1 5 0,-1 1 0,-1-5-1,2-1 0,1-2 0,-4-4 0,4 0 1,-1-8 0,-1-1 0,0-2 0,0 2-1,1-1 0,-1 3-18,2 1-11,-1 1 10,-1 4-5,2 1 1,-1 2-29,2-1-34,1-4-28,4-3-41,-1-4 4,9 4-86</inkml:trace>
  <inkml:trace contextRef="#ctx0" brushRef="#br0" timeOffset="272293.5743">7358 5434 453,'-5'-10'104,"1"4"-10,-5-7-41,4 2-31,1 6-2,-1-1 17,-1 2-8,3 1-4,-1 2-7,4 1-4,0 0-8,0 0-6,0 0 1,2 0 15,-2 0 43,0 0 29,0 0 32,0-2 12,0 2-4,0 0-25,-2 0-19,2-2-33,0 4-30,0-2-12,0 0-9,10-4-6,2-4 4,6 4-4,6-3 5,-2 0-5,4 1 6,2-2 0,-1 3 0,4 0 0,2 2 2,2 3-2,-3 3 1,3-2 1,1 3-2,2-2 1,-2 0 0,-2-4 5,-2 0-5,-1-2 0,-3 0 0,-4 3 0,-3-2 8,-1-1-7,2 2 4,-4 1-6,1 1 1,0-3 5,3 3-5,0 0-1,5-2 0,-2 0 1,3-2-1,-1 0 2,-7 0-2,-1 1 2,-7 0-1,-1 2-1,-2-2 1,4 6-1,0-3 0,-1 1 1,6 3-1,-3-2 0,7 1 1,-3-2 0,4 1 0,-3-2 0,3 0 5,-5-2-6,-1 1 1,-2 1 0,-6 0 0,0-3 0,-3 3-1,-2 0 1,4 0 0,0 0 0,3-2-1,1 1 2,6-2-1,-5-1 0,1 3 5,1 0-6,-6-2 1,-1-1-1,-3 4 1,-4 0-1,-1 0 6,-1 0 2,-1 0 11,2 0 44,-1 0 2,-1 0-10,2 0-8,-2 4-11,2-4-9,-1 0-14,1 0-4,0 0-7,0 0-1,0 0 0,0 0 0,-1 3-1,1-3-1,0 0-5,-2 0-4,2 0-23,-2 0-48,2 1-104,0 0-157,-21 9-459</inkml:trace>
  <inkml:trace contextRef="#ctx0" brushRef="#br0" timeOffset="275147.7376">8708 5431 714,'-1'-3'216,"-1"3"-111,0 0-74,2 0-13,2 0 42,-4 0 51,2 0-19,-1-3-35,0 2-26,1 1-11,-3 0-19,1-2-1,4 2-20,-2 0-49,0 2-79,3-1-143,1 9-57</inkml:trace>
  <inkml:trace contextRef="#ctx0" brushRef="#br0" timeOffset="275415.7529">8657 5337 93,'-1'-2'574,"-1"-4"-468,1 3-67,1-4-6,1 0-16,2-5-8,0 1 10,2 1 2,-4 2-4,3 1-10,-4 3-6,0 4-1,3-3-16,8-4-69,50-57-101</inkml:trace>
  <inkml:trace contextRef="#ctx0" brushRef="#br0" timeOffset="276356.8067">8717 5371 231,'-2'2'105,"1"0"-74,-4-1-25,4 3-6,1-1-18,1-2-79,13-6-62</inkml:trace>
  <inkml:trace contextRef="#ctx0" brushRef="#br0" timeOffset="276567.8188">8739 5341 160,'-2'0'92,"0"2"-73,-1 0-19,-1-1-46,-2 10-61</inkml:trace>
  <inkml:trace contextRef="#ctx0" brushRef="#br0" timeOffset="278323.9192">8673 5480 81,'-1'-1'558,"-1"-2"-405,0 1-55,2 1-28,0 1-28,0 0-22,0 0-20,5 1-8,5 4-1,0-1-57,5 3-72,27 8-96</inkml:trace>
  <inkml:trace contextRef="#ctx0" brushRef="#br0" timeOffset="278772.9449">8917 5398 770,'0'3'181,"0"-3"-158,3 4-23,1 3 0,4-3 14,-1 5 21,6 7-1,-3 0-2,3 1-14,3 7 27,2 9 3,0 3-9,0 5-8,0-2-11,-3 4-10,-3-5-1,0-6-1,-3-2-7,-3-5 1,0-6-1,1 0-1,-3-5-2,1-2-59,-3-5-85,2-1-50,-4-6-85</inkml:trace>
  <inkml:trace contextRef="#ctx0" brushRef="#br0" timeOffset="279049.9608">9150 5422 726,'-3'0'269,"3"2"-113,0-2-90,-2 0-21,2 1 18,-1 2 28,-4 6-20,-4 4-26,-1 13-20,-7 12-10,-8 13-7,-3 6 2,-6 9-2,2-4-7,4-7-1,8-3-31,8-13-70,8-9-40,4-7-76,3-12-43,27-30-61</inkml:trace>
  <inkml:trace contextRef="#ctx0" brushRef="#br0" timeOffset="280102.0209">8833 5402 285,'2'0'343,"-2"-1"-218,1 1-94,-1 0-23,0-3 14,0 6 41,-1-3 15,-1 4-16,0 6-4,1 6 32,-4 10-9,-2 12-28,0 11-23,1 7-6,0 3-8,2 0-10,4-10-5,4-1-1,2-3 1,-2-1 5,3-2-6,1 1 1,1-3 0,0 0 5,4-8-6,1-8-8,4-3 2,6-6 6,7-7 18,7-7 21,8-8-9,0-9-9,-1-2 0,-2-6-3,-8-4 3,-1 4-1,-10-1 1,0-1 9,-5-1 6,-3-2-5,-2-2-7,1-5-10,0-8-5,-2 1-3,-2-2 0,-3-2 3,-5 0 3,-3-4-3,-5 2 9,-2 2 7,-3 4 13,-7 4 22,1 6-15,-2 3-18,-4 6-12,1 2-15,-4 1 11,0 3-11,1 2 1,-2 3 4,-2 0-5,-2 3 0,0 1 1,3 2 8,-1-3 0,1 4-8,2-2-1,4 5 0,4 3-12,7 0 3,0 0 8,3 2 0,0 1 0,1 1 1,2 1-7,-2 1 6,-5 8-7,2 1-2,-1 5-19,-2 5-2,0 0-22,1 1-68,1 5-26,7-2-14,-2 3-53,10-4-16,20 34-22</inkml:trace>
  <inkml:trace contextRef="#ctx0" brushRef="#br0" timeOffset="280817.0618">8683 5296 866,'0'0'218,"0"0"-118,-2 2-64,2-2-27,0 2-3,0 4-5,2 7 9,1 5 1,1 5 1,2 6 3,1-6-6,-2-1-8,0-12 0,-3-7 5,-2 0 7,0-6 2,2 2 3,-4-1 5,0-5 10,-3-6-25,-2-6-8,-2-3-15,3-1-3,0 9 10,1 7 8,3 3-1,1 6-20,1-2-6,-2 2 10,-2 0 17,1 2 0,-3 0 12,2 0 1,-1-4 8,-1 4-6,2-4-15,-2 3-4,5 0-188,7 5-119,32 5-13</inkml:trace>
  <inkml:trace contextRef="#ctx0" brushRef="#br0" timeOffset="286681.3973">7768 6151 826,'-3'-8'189,"2"-1"-108,-1-13-35,2 4-11,5 0-19,1-1-4,3 5-6,1-1 0,4 3-5,-4 2-1,-1 5 0,1 0 1,-8 1 5,1 2 15,1-2 18,1 2-7,2-2-17,4 3-14,5 2 5,1 8-4,2 4-1,-1 7 0,-5 9 5,2 14 9,-9 10 9,-2 19 3,-2 9-1,-4-1-11,2 0-8,2-12-5,2-7 5,8-9-6,5-13 5,2-7-6,2-16-16,-2-9-33,-1-17-37,-1-17-73,19-111-187</inkml:trace>
  <inkml:trace contextRef="#ctx0" brushRef="#br0" timeOffset="286910.4104">8111 6086 758,'-4'4'318,"-2"0"-197,-5 7-32,-5 2 14,-1 6-4,-5 5-16,1 5-32,-7 9-29,2 4-11,-6 10-5,-3-4 0,1 4-6,1-11-29,12-5-91,6-7-149,2 27-314</inkml:trace>
  <inkml:trace contextRef="#ctx0" brushRef="#br0" timeOffset="289297.5469">18688 5728 1104,'-15'-13'219,"5"-2"-15,-16-9-64,-1 5-40,2-1-11,-2 11-7,-3-4 1,5 10-29,-2 6-33,0 11-20,2 10-1,-2 12-1,4 15-5,2 14 5,5 14-1,9 8-7,7 3 3,3-5-4,11-9-7,-2-15 2,10-16-12,2-16 2,2-10 8,7-11 8,-2-18-6,9-11-45,2-20-96,3-14-79,-2-22-64,42-159-184</inkml:trace>
  <inkml:trace contextRef="#ctx0" brushRef="#br0" timeOffset="289535.5605">18673 5018 1011,'-2'-6'219,"1"6"-55,-4-4-106,5 8-58,0 9-21,0 15 21,4 17 15,-2 24 15,4 17-3,10 73 6,-2 21 18,4 1 0,-2-73-19,-13-61-13,6-2-8,0-2-10,10 39-1,7-17-113,-3-18-117,5-22-73,46-50-73</inkml:trace>
  <inkml:trace contextRef="#ctx0" brushRef="#br0" timeOffset="290337.6064">19220 5420 256,'-1'0'998,"1"4"-887,-3 9-101,1 11 40,1 15 25,-2 18-5,-3 8-4,-1 11-22,0 9-20,0 2-14,-4 0 2,1 1-10,4-13-2,1-19-9,4-20-89,2-23-64,4-22 54,2-23-12,7-27-106,-2-20 119,4-67 43,-11-18 8,-2 5 56,-3 122 3,1 5 144,-1 7 0,5-24 8,-2 13-14,-1 17-6,-1 9-8,0 4-34,1 14-93,5 4-30,8 10 30,4 10 29,4 11 1,2 6-9,4 6-8,-1 1 40,0 4-16,-2 0-5,-4 2 5,-3-3-13,-1-5-3,-9-5-7,-2-13-5,-2-15-1,-2-12-7,-2-10 10,4-11 39,-3-19 13,2-22-32,2-19-23,2-69-3,-8 90-5,3-46-14,1 7 13,0 16 1,1 17 0,-1 10 0,-1 17 0,1 11 1,-3 8-1,-1 8-10,2 6-20,1 8-12,4 6 27,3 13 13,6 8 2,0 14 8,0 3-8,-1 6 7,-3 2-6,1-1 11,0 3 5,-1 0 10,-2 3-2,-3 0 5,-1-1-3,1-3-3,-4-2-4,-1-7-2,1-4-9,0-6-2,0-12-7,0-7-1,0-16 1,-1-6 0,-1-6 2,-1 0-2,0-8-34,0-12-50,2-19-297,-19-165-949</inkml:trace>
  <inkml:trace contextRef="#ctx0" brushRef="#br0" timeOffset="293658.7963">20179 5494 926,'-5'-6'226,"2"4"-20,-3-1-64,3-1-10,1 4 11,0 0-19,4-3-49,-2 3-52,3 0-23,-1 0-23,4-2-5,4-2 28,12 1 24,11-7 0,4-1-3,10-1 2,-3-4-17,-3 3-5,-4-1 8,-6 7-8,-2 2 0,-8 1 0,-2 0 5,-5 2 2,-4 0-8,-1 2 0,-4-4-1,-2 4-21,0-2-28,1 1-70,2 1-90,1 0-51,-1 1-93,12 18-150</inkml:trace>
  <inkml:trace contextRef="#ctx0" brushRef="#br0" timeOffset="294219.8284">20196 5975 1008,'0'0'283,"3"0"-164,-3-2-73,1 2 22,2-2 13,3 1-5,8-8 25,13-3 11,14-9-31,11-3-31,1 1-25,1-1-1,-8 11-7,-7-1-1,-5 6-4,-3 1-10,-2 4 3,-6 3-5,-3 0-5,-2 3 5,0 0 5,-2-2-5,0-1 0,-1 3 1,-4-6 8,-2 3-9,-3-1 2,1-2-1,-5 0 11,-2 3-11,0 0-1,-2-4-34,-1 4-64,-3-4-184,-25-2-248</inkml:trace>
  <inkml:trace contextRef="#ctx0" brushRef="#br0" timeOffset="306740.5446">21505 5286 492,'-8'-2'60,"8"2"-60,-3 0-6,0 0-23,3 0 23,0 0 6,3-1-41,-2 1-79,1 7-19</inkml:trace>
  <inkml:trace contextRef="#ctx0" brushRef="#br0" timeOffset="306911.5544">21579 5008 562,'-2'2'0,"-9"21"-140</inkml:trace>
  <inkml:trace contextRef="#ctx0" brushRef="#br0" timeOffset="307101.5652">21610 5149 202,'3'-17'0</inkml:trace>
  <inkml:trace contextRef="#ctx0" brushRef="#br0" timeOffset="307296.5764">21696 5028 1008,'0'-3'298,"-1"3"-125,1-3-94,0 3 4,1 3 41,-1-3-1,-1 3-54,1-3-51,0 1-18,3 3-8,1 4-14,0 14-59,0 10-69,-8 14-80,-47 125-302</inkml:trace>
  <inkml:trace contextRef="#ctx0" brushRef="#br0" timeOffset="307762.603">21495 5422 1052,'0'-4'250,"2"1"-110,3-6-103,8 1-16,6 0 15,8-2 11,8 3-25,6 1-13,1 0-8,1 8-1,-3 2 1,-8 0-1,-7 0-9,-7-3-16,-5 2-2,-8-2-2,-2-1 14,-4 0 14,-1 3 1,0-2 7,1 1-1,-1 2-5,0 0-1,2 7 0,0 4 0,0 11 9,0 4 16,-2 10 11,-1 7 38,-4 8 2,-2 7 16,-5 9-34,5 4-23,0 7-10,2 2-4,4 13-3,0-2-7,0-10-5,0-14 0,-2-22-6,0-22 6,1-9-5,-5-5 10,1-5 7,-8-7 10,-7-4-7,-9-14-21,-6-15-40,-6-25-97,3-20-133,-22-77-234,0-92-210</inkml:trace>
  <inkml:trace contextRef="#ctx0" brushRef="#br0" timeOffset="308383.6386">21370 4786 989,'0'2'255,"0"-2"-162,0 0-65,3 0 52,3-2 38,9-8-8,18-6-8,15-7-8,17-6-38,7 3-29,-2 8-14,-3 7-2,-1 8-5,-3 3-5,-1 0 6,-4-1-5,-7-2-1,-11 2 1,-14 1-2,-14-2 6,-5 2-6,-7-2 14,-2 1 26,-3-5 46,-6-4-29,-5-8-39,-8-6-9,-9-5-9,-3 2-1,2 1 1,1 3-1,6 5 0,5 6-1,7 5 1,6 4 0,7 1 0,2 2-9,2 0-10,7 2-5,10 2-8,10 8 21,11 2 11,9 4 1,-4 5 0,-4 12 0,-8 4 0,-3 5 0,-6 6 0,-6-1 0,-7-1 0,-4-11 0,-2-4 0,-10-7 1,-7-3 10,-6 7 2,-12 3-5,-7 2-8,-3 3-12,1-6-57,12 0-192,11-2-327,41 15-233</inkml:trace>
  <inkml:trace contextRef="#ctx0" brushRef="#br0" timeOffset="308604.6512">22734 5496 1062,'-5'-1'473,"4"1"-322,-2-1-98,3 1-28,3-4 16,3 2-41,3-2-30,9-1-86,5-5-157,33-43-495</inkml:trace>
  <inkml:trace contextRef="#ctx0" brushRef="#br0" timeOffset="309113.6803">22765 4263 1239,'-3'0'237,"0"2"-108,-4 9-110,-2 19-19,-2 27-1,-11 80 0,-4 83 1,9 19 0,7-79 0,-4 4 1,-6 6 0,0-8 9,15-30 20,17-2-12,-1 34-16,5-28 4,8-7 15,2-13-9,-9-83-3,0-2-8,3-5-1,21 25-40,-1-14-102,3-15-139,55-32-188</inkml:trace>
  <inkml:trace contextRef="#ctx0" brushRef="#br0" timeOffset="310573.7638">23684 5247 903,'-3'-2'142,"2"2"-142,-3-1-22,3 1-169,2 0 8,-1 3-4,2 10-61</inkml:trace>
  <inkml:trace contextRef="#ctx0" brushRef="#br0" timeOffset="311289.8048">23508 5316 639,'-1'-8'237,"1"-2"-17,0-9-40,0-3-40,3-1 4,2 1-26,4-7-16,5-3-63,6 0-25,5 2-7,0 5-7,5 6-1,-3 8-5,0 6 5,-2 5-7,-3 4 1,0 7 1,-6 8 5,4 7-5,-6 10 6,4 6 1,1 13 5,2 7 4,4 7 1,3 6-4,-2-1 1,1 0-1,-4-10-6,0-6 0,-2-12-1,-3-9 1,-5-13-1,-2-7-7,1-10-61,3-11-52,6-17-91,0-13-264,47-114-153</inkml:trace>
  <inkml:trace contextRef="#ctx0" brushRef="#br0" timeOffset="311568.8207">24242 4915 1004,'-3'-1'306,"0"1"-132,0 0-61,0 1-40,0 3-14,-4 8-32,-6 10-14,-4 15-5,-12 17 2,-9 14 5,-2 10-9,-4 7 9,0-3-9,2-2 0,2-9-5,8-6 0,5-7 0,8-12-1,4-1-86,9-8-82,8-10-100,39 6-214</inkml:trace>
  <inkml:trace contextRef="#ctx0" brushRef="#br0" timeOffset="311772.8324">24714 5222 1531,'-2'2'291,"2"0"-207,-1 3-66,-2-1-17,3 5 0,0 0-1,3 12 0,0 1-71,8 2-130,0 1-109,20 5-352</inkml:trace>
  <inkml:trace contextRef="#ctx0" brushRef="#br0" timeOffset="314510.989">25156 4846 847,'-1'-2'319,"1"2"-122,-1 0-103,1 0-17,-2 2 20,2-1 5,0 2-46,0 0-56,2 7-2,2 7-7,5 15 9,4 17 0,-1 15 2,-2 9 17,-6 6 2,-4 1-13,-1-2 7,-4-5-5,-1-2-1,1-10-9,-2-6-18,4-13-66,3-6-83,0-13-79,1-9-75,1-9-15,10-57-262</inkml:trace>
  <inkml:trace contextRef="#ctx0" brushRef="#br0" timeOffset="315013.0177">25210 4814 772,'-4'-6'485,"3"3"-310,-2-7-94,4 10-81,6 0-1,6 3 1,9 1 20,10-1 5,10 4-4,7 1-7,1 3-7,0-3 1,-10 0-8,-8 5 0,-11 1 0,-7 4 0,-10 4 0,-11 8 0,-12 7 8,-12 11 1,-15 4-3,-3 1-5,-2-3 0,9-12 0,7-10 1,19-11-2,6-9 1,4-4-2,9-3-4,6 2-100,8-3 9,15 3 86,13 0 10,7-2 9,1 3-8,0 2 8,-8 6-8,-5 2 27,-12 6 4,-2 5-8,-11 2 10,-8 6 52,-7 1 40,-6 1 21,-6 1-62,-13 4-37,-6-1-18,-11 1-10,-10 0-19,-4-3-1,-8-2-14,3-7-47,8-11-58,16-17-100,0-68-163</inkml:trace>
  <inkml:trace contextRef="#ctx0" brushRef="#br0" timeOffset="315891.068">25851 4847 927,'0'0'303,"0"-1"-148,1 1-62,2 0 16,7-2-40,3 1 2,13-3 1,10-4 13,10-7-26,1-3-32,5-6-17,-5 0-2,-3-1-2,-5 6-6,-10 3-11,-5 6-70,-14 6-88,-5 4-56,-6 4-29,-9 10 41,-8 4 161,-4 5 32,-1-1 8,-1-3 12,4-4 1,2-1 9,6-7 47,4-1 20,4-3-32,3 7-32,6-1 25,2 14 47,3 6 7,2 12 4,6 6-30,-4 7-8,-1 2 4,2-1-29,-6 1-14,1 0 19,-1 6-5,-6-2-17,-4-4-4,-7-5-4,-8-2-1,-7-8-7,-6-7-1,-7-7-34,-5-9-14,4-14 8,6-13 20,6-9 9,7-2 5,9-1 7,7 3 11,13 2-11,8-1-16,10 5 16,10-2 21,6 6 13,6 0 8,0 4 15,1-4-1,-8 2 2,-1 0-5,-8 1-22,-5-1-16,-6 0-7,-9 0-8,-6 5-10,-3-2-90,-2 3-122,1-3-111,23-39-385</inkml:trace>
  <inkml:trace contextRef="#ctx0" brushRef="#br0" timeOffset="316487.102">27141 4910 654,'-4'-4'511,"-2"0"-326,-5-3-86,0-4-32,-3 1 32,-4-1 9,1-2-45,-2 6-21,1 0-28,3 6-14,-5 9-9,3 10-9,-4 9 5,2 16 2,1 11 4,3 12 6,1 12 1,-2 5 0,5-6 0,4-9 0,4-13 2,4-17-2,6-15 0,1-13-12,6-10 9,5-13 3,13-11 0,5-14-39,12-17-75,0-6-43,-1-10-121,-3-10-28,32-164-371</inkml:trace>
  <inkml:trace contextRef="#ctx0" brushRef="#br0" timeOffset="316688.1135">27253 3826 1339,'0'0'205,"0"9"-205,1 19-88,-1 21 65,-3 21 23,-4 77 1,-6 52 8,-6 59 65,12-68-26,9-35-23,6-33-14,10-20-11,-6-59-2,0-7-115,5-6-139,60 96-205</inkml:trace>
  <inkml:trace contextRef="#ctx0" brushRef="#br0" timeOffset="317231.1446">27595 5057 1076,'2'-13'206,"3"2"-133,1-14-4,1-7 59,-1-4-5,0-2-60,0 3-5,5 8-14,-7 9-37,1 12-7,2 8-30,5 9 12,5 4 9,3 11 8,2 6 1,-3 6 1,-4-1-1,-2 5 0,-4-10 0,-3-7 2,1-6-1,-4-12 5,-1-5 3,2-10 13,9-14-1,3-16-21,6-13-13,-1-19 4,0-9-9,-6-7 7,-3 3 11,-5 8 1,-2 18 15,-3 20 23,0 18-4,-2 10-35,2 9 0,3 12-44,3 14 23,4 19 21,7 24 15,-3 14 20,1 0-14,1-2 3,-1-9 10,2-3-7,-3-5-9,1-4-1,-2-4-8,-4-2 3,-7-12 4,-2-4 2,-6-9 15,-9-2 0,-17 1-6,-19 3-27,-63 18 0,70-37-70,-36 2-41,19-20-107,4-131-335</inkml:trace>
  <inkml:trace contextRef="#ctx0" brushRef="#br0" timeOffset="317500.16">28540 3998 1052,'8'11'539,"6"5"-538,15 20-1,7 15 1,3 6 0,4 7 15,-4 11 68,6 12-3,23 61 8,-2 33 16,-21 1-42,-35-38-27,-16-11-11,-21-11 1,-25 1-5,-20 0-6,-22-7-15,-4-7-42,2-15-130,59-56-170,-50 27-360</inkml:trace>
  <inkml:trace contextRef="#ctx0" brushRef="#br0" timeOffset="318468.2154">21041 7170 948,'-7'-3'207,"6"3"-24,-5-6-67,7 6-61,1-1 17,2-3 30,11 1 20,19-11-22,23-7-16,79-34-42,55-17-21,-10 12-12,-78 37-7,-4 6 4,-9 0-6,-53 12 1,-6-1 0,-3 4-1,22-6-36,-14 6-97,-14 2-83,-13 0-53,-10 4-191,-59 18 184</inkml:trace>
  <inkml:trace contextRef="#ctx0" brushRef="#br0" timeOffset="318776.233">21006 7577 1279,'7'0'258,"14"-8"-183,27-10-34,66-25 5,54-18 11,-5 9 12,-57 28-19,-10 6-20,3 6-12,-9-3-11,-7 5 7,-47 6-7,-8 0-6,-4 2 6,21-6-6,-12 2-1,-10 3 1,-12-2 1,-6 4-2,-5-2 0,-6 0-51,-4 0-229,-46-14-331</inkml:trace>
  <inkml:trace contextRef="#ctx0" brushRef="#br0" timeOffset="325625.6247">18250 9830 366,'-5'-4'261,"-1"0"-63,-5-7-62,-1-1-22,0-3 5,-3-3-2,0-3 3,3 2-24,-5 3-14,4 0-16,-1 7-9,5-3-9,0 6-3,-1 4-24,-4-2-13,-8 4-7,-7 2-1,-9 1 0,-6 8 0,-5-1 0,0 2 0,4-1 0,7-3 0,9 0 0,8-2 0,9 0 0,3-3-9,8 10-15,1 4 6,8 20 17,3 16-1,5 16 1,7 13 1,1 5-6,0-2 6,-1-4-1,0-14-6,-4-15-5,2-16 10,-1-7-7,1-12 8,0-10-16,2-7-22,1-3 2,-4-7 37,-3-2 0,0-4 1,-7 2 7,-4 2 1,1 5-4,-5 4-4,-1 1-2,1 1 0,4-3 0,2-5 0,3 0 0,3-3 1,-1-3 0,0-1-1,-6-2 0,-4 3-22,0-3-11,-3 4-37,-3-1-103,3 7-72,-3 3-13,-13 2-58</inkml:trace>
  <inkml:trace contextRef="#ctx0" brushRef="#br0" timeOffset="326156.6551">17875 9204 178,'-6'0'709,"1"0"-568,-6 7-76,7 4-49,0 16-8,2 11 64,2 25 42,2 15-27,2 64-21,-3 22-26,-8 27-4,4-67-9,-5-6-9,4-15-10,2-58 4,1-3-6,2-6-5,1 34-1,2-15 0,7-13-6,2-12-100,6-12-116,-1-21-96,4-19 153,26-131-320</inkml:trace>
  <inkml:trace contextRef="#ctx0" brushRef="#br0" timeOffset="326719.6873">17953 9345 831,'-2'-7'261,"0"-1"-72,0-4-70,2 9-31,0 0-16,0 6-15,4 2-35,2 7-21,11 13 4,9 23 19,2 20 38,5 16 29,18 65-22,-9 26-22,0-2-2,-28-125-24,1-8-9,-4-5-11,16 28 7,-5-19-8,-4-18 1,-3-15 5,-3-18 2,-3-23 11,5-26-1,7-75-12,-4-57-5,-8-36 5,1 74-6,2-35 0,7 31 0,7 43 0,-17 75-2,-1 9 2,-4 11-1,3-13 1,1 17-1,-8 10-13,1 8 1,4 12 1,2 17 11,6 27 1,14 65 10,9 35-8,9 3 7,-27-126-8,0 6-1,2-1 2,16 47 4,3 5 1,18 56 7,-9 7 5,-37-113-5,-4-5-1,10 43 2,-7-15-14,-4-7 5,2-10-5,-6-6 0,-1-13 0,2-6-1,-1-12-34,-1-12-86,-2-6-138,-21-81-508</inkml:trace>
  <inkml:trace contextRef="#ctx0" brushRef="#br0" timeOffset="327711.7441">19497 9296 1267,'-1'1'306,"0"-1"-122,-1 3-134,2 1-50,0-3-9,3 4 9,4 3 25,10 2 42,5 6 26,10-10-9,8-2-28,4-4-20,3-4-15,-2 0-12,0-1-8,-4-1 1,5-3-1,4-1 7,5-1-7,2-4-1,-4 5-1,-6 1-11,-5 1-31,-8 5-26,-7 4-39,-7 5-92,-5 10-98,-25 58-283</inkml:trace>
  <inkml:trace contextRef="#ctx0" brushRef="#br0" timeOffset="328025.762">19672 9956 1130,'0'1'296,"2"2"-206,5 1-89,9-3 78,7 5 100,9-6-26,2 0-44,9-6-44,3 1-23,8-1-18,9-6-6,-1 0-3,4-3 3,-6-4-5,-4 4-4,-7-1-3,-10 6-5,-6 4-1,-9 2 0,0 1 0,-9 3 0,-5 3-1,-1 0-35,-6-2-48,-10 5-98,-7 6-25,-92 70-321</inkml:trace>
  <inkml:trace contextRef="#ctx0" brushRef="#br0" timeOffset="328446.7861">19046 10312 1060,'-6'-3'215,"1"0"-25,-1 0-74,5 0-56,8-1 27,14-1-8,16-9-20,20-2 14,54-20-26,-73 23-23,34-9-15,-8 5-8,-15 5 5,-10 1-6,-12 3-57,-7 7-193,-10 1-225,-26 0-232</inkml:trace>
  <inkml:trace contextRef="#ctx0" brushRef="#br0" timeOffset="328680.7995">19320 9977 1325,'-2'0'226,"1"2"-80,-4 6-140,4 14 0,-2 15-6,-10 22 51,-2 20 10,-7 10-16,-1 1-19,-2-2-14,-1-11-3,-1-4-2,3-4-5,5-11-2,1-6-97,9-8-158,5-9-270,14-29-175</inkml:trace>
  <inkml:trace contextRef="#ctx0" brushRef="#br0" timeOffset="329061.8213">19317 10605 1018,'6'15'99,"3"4"-21,5 15 81,-3 3-12,-3 3-21,-5-3 9,-3-4-39,-2-7-40,-1-7-26,2-11-5,1-8 4,-2-6-1,2-15-28,0-15-43,5-19-29,7-7 37,10-3 13,5 12 11,6 12-1,1 15 3,0 12 3,4 14-9,-3 9 6,-3 6 2,1 9 7,-8-1 0,-7 6 29,-10-1 22,-8 0 39,-8 2-29,-8 2-14,-11 2-17,-12 3-12,-6 1-9,-9 0-8,3-10-1,8-12-5,9-15-31,18-22-112,53-134-587</inkml:trace>
  <inkml:trace contextRef="#ctx0" brushRef="#br0" timeOffset="330044.8775">21394 8626 1032,'-12'-4'150,"0"-3"-45,-9-7-52,-3 6-8,2-1 15,1 2 15,5 0-20,1 4-22,1 3-10,-1 0-4,2 6 2,-6 0 0,-4 2-3,1 5-1,1 2 2,1 0-2,1 5-11,0 1-5,2 2 0,4 3 5,4 4-5,2 4-2,4 0 1,4-1-1,1 3 1,3 2 6,1-2 9,-1-1 5,2 1 1,-1-1-11,0 2 2,2 4-1,-1 3-1,5 5-1,-1 3 0,-2 4 2,2-1-10,1-5 5,-1 1 3,-2-5 6,1-3 6,-1 1-6,1 1 21,-3 7 10,0 6-19,3 11-16,5 4 2,-1 7-11,1-2 4,-3-4 4,-3-17-9,0-5 0,-3-4 10,-2-4-5,-1-3 3,-3 7 3,-1-2-3,-2 5 4,0-1-12,0 1 7,-2-2-7,3-5 5,0-2-5,-1-1 1,-2-8-1,2 0 0,-1-7 1,-4 0 5,2-3-1,-4 1-4,-2-2 4,-7 5 6,-3-2-11,-3 2 9,-3-5-10,1-6 2,-1-3-1,1-3 10,-1-6-11,0-4 9,5-3-9,-3-5 0,0-8-10,0-1-50,-2-8-43,4-2-158,5-4-252,-4-61-100</inkml:trace>
  <inkml:trace contextRef="#ctx0" brushRef="#br0" timeOffset="331648.9693">21581 10616 372,'-4'-6'225,"1"1"-42,-4-4 1,4 6 28,3 0-10,0 0-73,0 3-46,0 0-23,0 3 1,0 0-14,0-2-19,2 2-17,4 9-2,1 5 40,3 14-2,-3 18-1,-9 20 10,-12 66-13,-12 26-16,16-118-13,6-8-13,-2 35 5,8-19-5,10-9-1,4-9 0,0-8 0,9-12 0,6-13 12,3-7 6,6-13 26,2-6-16,0 0-5,-3 1-8,-7 2-2,-6 9-7,-7 2-6,-10 7 0,-4 2 1,-4 3 1,-1 0-2,0 0 2,0-2 4,0 2-5,0-1 1,0-9-2,0-5-87,0-9-84,3-8-370,-3-62-473</inkml:trace>
  <inkml:trace contextRef="#ctx0" brushRef="#br0" timeOffset="331893.9833">21967 10870 1122,'0'0'483,"0"0"-375,6-1-107,6-1 23,7-1 89,14-10-2,6 1-41,4-7-40,2 0-16,-8 1-13,-7 6 5,-11 2-5,-10 6-1,-7 2-21,-2 2-75,0 2-102,-6-2-80,-40-11-439</inkml:trace>
  <inkml:trace contextRef="#ctx0" brushRef="#br0" timeOffset="332120.9963">22132 10542 1074,'0'13'167,"0"2"-125,-2 12 25,4 8 38,-4-2 2,2-1 4,-3 3 1,-2 8-31,-2 3-33,-8 10-21,-6 7-9,-8 6-10,-2-1 2,-3-5-10,5-7-15,10-7-120,7-11-114,17 24-290</inkml:trace>
  <inkml:trace contextRef="#ctx0" brushRef="#br0" timeOffset="332524.0193">22146 11110 1011,'3'4'315,"-3"0"-255,2 10-36,2 3 60,1 5 27,0 3 39,-2 5-43,-1 0-46,-1-3-28,1-2-15,-2-13-12,1-6-4,1-4 10,-1-6 4,4-8-16,5-13-69,7-13 17,7-8 25,0 2 12,2 11 4,-5 11 5,-2 11-3,0 7-4,3 8 1,-1 0 12,2 7 26,-3 3 10,1 2 34,-11 1-29,-4-2 7,-6 0 3,-6 3-2,-7 4 7,-9 2-5,-11 2-24,-5-4-11,-1-4-5,1-13-11,5-9-24,6-12-56,6-14-125,-22-126-436</inkml:trace>
  <inkml:trace contextRef="#ctx0" brushRef="#br0" timeOffset="335084.1657">22936 9380 761,'-2'-3'233,"2"1"-29,-5-2-62,5 3-28,0-2 8,1 3-7,1-6 14,2 1-31,6-6-62,6-14-27,5-8 1,9-3-5,3-4-4,-2 2-1,-4 10 1,-2 5 1,-9 5-1,-3 8-1,-6 6 0,-4 3-10,0 5-4,3 2 13,1 7-10,4 13 11,7 13 0,0 14 0,6 14 0,1 16 6,0-3-6,0-2 0,-5-14 0,1-7 1,-5-10-1,1-4 0,-1-11 0,0-9 0,7-5 1,2-12-1,9-9-6,6-10-132,-2-10-28,1-9-37,-8-7-17,-7-8-62,-1-96-177</inkml:trace>
  <inkml:trace contextRef="#ctx0" brushRef="#br0" timeOffset="335316.179">23553 8987 379,'-1'4'545,"1"4"-481,-2 7-19,-1 7 78,-4 5 77,-4 0-17,-1 8-24,-7 3-33,-8 15-42,-7 8-33,-2 12-21,-7 9-11,1-4-10,4-1-8,10-9-1,7-13-9,14-2-96,7-12-121,9-10-88,35-24-375</inkml:trace>
  <inkml:trace contextRef="#ctx0" brushRef="#br0" timeOffset="335499.1895">24033 9189 1468,'0'1'249,"-1"2"-166,-1 0-59,1 1 3,-6 1 18,1 5-45,2 1-101,1-3-244,15-12-299</inkml:trace>
  <inkml:trace contextRef="#ctx0" brushRef="#br0" timeOffset="335739.2032">24193 8787 1384,'1'14'150,"2"3"-138,0 19-12,3 20 1,-1 11 17,1 13 23,-2 8 4,0 5 3,2 59-20,-7-103-5,0 44 2,-7-13-11,2-12-4,-2-10-5,4-12-5,1-14-129,0-9-116,-1-6-206</inkml:trace>
  <inkml:trace contextRef="#ctx0" brushRef="#br0" timeOffset="336187.2288">24358 8832 1319,'2'0'158,"0"0"-139,4 0-10,5 3 18,1 0 23,6 0-4,5 3-19,4 10-16,4-2 1,-4 11-2,-5 5 8,-8 3-17,-7 7-1,-10 9 0,-14 5 1,-15 17-1,-14 4-5,-6 1-19,2-10 8,13-20 14,14-19 2,13-23 7,12-8-7,10-15-7,8-11-2,16-6 8,9-2 1,9 7 0,1 10-6,-9 14 0,-5 14-3,-9 11 9,-8 11 21,-9 9 14,-9 8 2,-10 9 14,-13 5 39,-16 6-12,-14-2-18,-4 2-30,-3-8-13,2-10-10,14-13-7,10-16-17,6-11-122,13-18-181,-3-94-697</inkml:trace>
  <inkml:trace contextRef="#ctx0" brushRef="#br0" timeOffset="336423.2423">25007 8755 1036,'0'0'136,"0"2"-91,-1-2 6,2 0 71,1-2 68,7-4-32,12-11-62,16-9-96,19-7-4,11-2 3,-3 5-69,-5 6-17,-17 13-42,-21 8-88,-15 12-130,-48 28 124</inkml:trace>
  <inkml:trace contextRef="#ctx0" brushRef="#br0" timeOffset="336774.2624">25170 8716 1214,'3'8'125,"4"6"-113,5 5-11,2 14 28,3 9 67,2 3 10,-1 13-11,-1 3-31,-1 6-17,-5 0-19,-8 3-13,-3-3-1,-14 4 1,-2-3-2,-15-3-1,-9-8-5,-5-8-7,3-20-24,5-13 24,19-12 9,6-5 9,11-6 65,7 3-11,5-4-23,3-2-20,12-3-19,15 0 2,7-3-10,12 1 13,5-6-6,-3 0-3,-7-3-6,-5 2 0,-9 3-84,-1-1-194,67-39-308</inkml:trace>
  <inkml:trace contextRef="#ctx0" brushRef="#br0" timeOffset="337127.2826">26322 8877 1286,'-3'-11'62,"-1"-4"-62,-5-16-143,-4-5 104,-8-2 39,-3 4 141,1 5-42,-4 6-61,2 10-19,-4 5-8,-1 8-1,1 8-8,0 6-1,4 11-1,4 13-1,4 15-5,0 12 5,8 15-8,4 12 9,5 59 30,7 10 18,-6-110-10,2-10-14,4 40-11,2-20-2,5-21-11,10-15-45,4-25-35,9-29-59,6-45-203,30-95 57,1-129-321</inkml:trace>
  <inkml:trace contextRef="#ctx0" brushRef="#br0" timeOffset="337330.2942">26280 7980 1300,'-2'3'255,"2"3"-169,-2 11-86,0 18-1,4 22 0,-1 18 1,12 63 6,7 45 24,7 17 0,-14-62-15,-2-11-2,-5-2 4,3-20-17,-1-62-117,1-4-165,24 65-215</inkml:trace>
  <inkml:trace contextRef="#ctx0" brushRef="#br0" timeOffset="337862.3246">26620 9029 1153,'5'-27'239,"2"-5"-98,-1-29-93,3-7-17,1-2 41,-2 1 45,-1 12-48,-1 10-52,1 16-17,-2 15 0,-2 10-18,2 12-26,2 10 34,7 13 10,-2 13 7,0 6 1,4 8 1,-5 4 6,-1-2-9,-1-8-5,1-9 8,-2-8-8,2-11 5,-4-10-5,-2-12-1,11-18 0,4-13 45,6-22-45,2-17-19,-5-9-11,-5-5-9,-9 9 21,-6 11 18,-2 16 25,-2 23 50,2 17-25,0 8-50,0 8-31,2 15 11,5 15 20,-1 16 7,0 13 3,0 8 11,-1 7 6,-2 1 2,-3 4-4,3 0 4,3 13-4,12 72 7,2 21-8,-15-152-6,1-2-6,3 40-3,-5-21-3,-5-13 4,-12-11-2,-19-7-7,-26-3-1,-75 12-108,-54-16-352,26-70-620</inkml:trace>
  <inkml:trace contextRef="#ctx0" brushRef="#br0" timeOffset="338486.3603">29152 8277 1199,'0'3'307,"1"-3"-143,5 7-145,4 2 34,3 9 80,2 4-4,5 3-55,-7-1-37,0-1-22,-2-1-3,-8 2-12,-5 3-18,-13 10-97,-10 8-405,-105 85-550</inkml:trace>
  <inkml:trace contextRef="#ctx0" brushRef="#br0" timeOffset="338867.3821">29042 8824 1489,'13'-8'230,"5"-3"-176,13-11-35,7-4-5,-2 4-1,-4 3 1,-15 5-14,-4 10 0,-6 2-1,-3 7-7,-1 0 7,-3 7-15,0 8 16,0 2 0,0 9 0,0 10 1,1 0-1,1 12 1,5 5 11,3 7-2,4 8 2,2 4 20,-4 11 13,0 63 25,-10-112 14,-2 50-49,-2-19-13,-2-13 14,-5-12-6,-4-2-1,-6-9 1,0-7-9,-5-4-11,-4-9-10,-6-8-7,-5-14-59,-5-13-42,-5-13-149,1-28-249,-77-194-446</inkml:trace>
  <inkml:trace contextRef="#ctx0" brushRef="#br0" timeOffset="339407.413">28951 7763 1379,'0'4'295,"0"-4"-219,0 3-76,6 1-23,7 5 23,8 2 53,16 3 13,17 3-2,12-4-8,52 4-19,-77-16-23,38 2-2,-6-2-6,-7-2-5,-11-3 0,-10 0 5,-8-3-5,-8-2 8,-15 6 2,-7 0 2,-9-1 35,-10-3 30,-6-7-58,-15-5-20,-14-6-20,-8 1 5,-3-4 0,5 1 8,7 1 6,10 2 1,12 1 1,12 7 0,7 7 3,9 3-4,8 2-16,12 0 4,13 5 11,10 6-1,7 11 2,0 9-1,-2 10 0,-7 8 1,-5 7 0,-12 4 0,-2 2-1,-8-4 1,-7-5 6,-7-12 2,-19-1 13,-10 2 3,-23 10-24,-64 40-136,-89 33-466</inkml:trace>
  <inkml:trace contextRef="#ctx0" brushRef="#br0" timeOffset="339821.4367">27945 8135 1531,'4'3'266,"7"5"-260,16 16-6,15 18 0,10 19 1,7 20 6,29 67 25,-13 56 20,-20 38 11,-40-56-28,-18 24-22,-28 9-2,-22-37-2,-25 8-9,-21 7-16,-16-15-68,-5-15-159,-10-33-365</inkml:trace>
  <inkml:trace contextRef="#ctx0" brushRef="#br0" timeOffset="340537.4776">20492 8494 1193,'-2'2'188,"2"-2"-131,-2 6-57,2 14-14,2 13 14,0 28 0,3 77 9,-2 73 5,-4 95-8,-5-52 3,3-28-9,1 20 7,4 8-6,16-1 0,2 8 9,18 28-10,31-64-106,20-9-170,8-16-183</inkml:trace>
  <inkml:trace contextRef="#ctx0" brushRef="#br0" timeOffset="347455.8734">23159 10277 506,'-1'-4'138,"1"0"-21,-5-5-36,5 0 7,0 7 13,0 2-59,3 2-42,0 4-10,5 0 10,2 1 7,1 7 13,3 2 20,0 2-4,1 0 2,-1 1-16,0-3-2,-1 2-7,1-4-2,-1-2-1,-4-5 2,2-1-3,0-4 2,2-4-2,0-6 9,6-8-3,1-4 0,-2-7-9,0-5 4,-3 2 1,-4 1-4,-5 9 1,-3 9-2,-2 8-6,-1 3-5,2 4-19,1 6 14,3 5 10,3 1 0,0 3 1,-1-3 6,-2-3-7,-1-6 1,-2-4 0,-1-3 0,0 0 7,-1 0 5,4-3-5,5-7 1,8-3-8,10-3-1,4 0-66,84-12-268</inkml:trace>
  <inkml:trace contextRef="#ctx0" brushRef="#br0" timeOffset="348311.9223">26715 10273 945,'0'0'226,"0"4"-170,0-4-56,1 3-10,-1-2 1,6 5 9,0 2 3,5 1 19,4 5 2,1 0-3,0-2 0,0 1 11,2-3-1,-3 0-4,3-2-3,1-2-7,1-3-1,1-3 5,1-3-3,1-8-3,3-2-7,0-6-1,0-8 2,3-7-1,-1-4-7,-5 5 5,0 7-6,-9 9 1,-4 8 1,-4 0-1,-3 8 1,2 2-2,-2 5-9,3 2 8,3 7-17,3 4-219,18 13-367</inkml:trace>
  <inkml:trace contextRef="#ctx0" brushRef="#br0" timeOffset="365032.8787">18895 13106 1111,'-3'1'245,"6"2"-202,-3 7-43,4 10 0,2 14 25,0 14 26,1 15 9,3 12-10,-4 62-4,-5 24-11,-4 1-19,0-116-8,3 1-2,0-4-5,0 43-1,3-8-68,-1-15-85,2-14-153,6-5-239</inkml:trace>
  <inkml:trace contextRef="#ctx0" brushRef="#br0" timeOffset="365497.9053">19028 13126 298,'0'0'1071,"0"0"-943,5 2-128,5 8-1,14 1 1,10 2 7,10 2 11,8-3-3,1 2-13,-4 2 6,-10 0-7,-11 5-1,-14 4 0,-12 8 1,-16 14 19,-22 23-1,-22 15-10,-63 65-9,-22 4 0,105-119 1,12-13-1,-21 20 2,21-26 11,21-16-13,23-10-24,18-18 24,24-13 11,64-32-10,14 15 5,-96 51-6,-5 0-1,36 2 1,-15 13 0,-16 10 0,-13 14 1,-19 18 21,-13 17 68,-18 17 3,-40 73-18,27-104-28,-29 46-17,-2-12-8,9-19-8,8-12-8,2-11-6,7-10-28,-1-11-108,4-16-116,-37-63-258</inkml:trace>
  <inkml:trace contextRef="#ctx0" brushRef="#br0" timeOffset="365702.917">19620 13450 1120,'15'-1'160,"0"-3"-112,19-3-13,5 4 29,9-4 64,1-1-26,3 1-54,-1-3-38,-1 4-10,2-1-69,-10 0-129,-9 4-157,-19-13-239</inkml:trace>
  <inkml:trace contextRef="#ctx0" brushRef="#br0" timeOffset="366112.9405">19917 13367 884,'0'0'336,"1"4"-252,5 4-84,8 6 0,5 9 42,8 7 27,0 3-12,7 4-13,-4 8 7,-3 7 6,-9 4-9,-6 7-14,-9 11 4,-8 5 14,-10 7-26,-10-1-11,-9 1-5,-8-12-2,-4-5-8,1-12-5,7-16-20,10-17-2,6-12 27,13-12 7,3-8 11,10-6-18,5-6 0,15 1 6,4-10-5,14 3 8,6 0 12,9 10-6,-2 1-3,-4 11-3,-3-2 6,-1 8 15,-7 2 40,-1 0-37,-11 0-19,-12-2-8,-7-2-5,-8 0 7,-1 0-7,4-2-1,4-4-11,5-8-113,56-91-436</inkml:trace>
  <inkml:trace contextRef="#ctx0" brushRef="#br0" timeOffset="366255.9487">21073 13652 1692,'0'7'0,"0"3"-507,-10 28-279</inkml:trace>
  <inkml:trace contextRef="#ctx0" brushRef="#br0" timeOffset="367209.0032">21733 12448 521,'-8'-12'167,"2"2"-35,-11-12-21,-3 1 58,-2-3 17,-1 0-46,-4 1-35,0 4 19,5 2-34,1 6-25,6 5 8,5-1-28,6 7-27,1 0-16,3 0-2,-2 6-1,1-3-13,-2 6 2,-4 12 12,0 9-1,-3 12 1,1 1-1,-2 9 1,5-3 0,-1 5-1,4 4 0,1-3-1,4-3-5,2 1 5,5 0 2,2 2 0,-1-2 0,2 2 0,0 2 1,1-2-1,1 12 1,-1 14 5,5 6 2,-6 6 4,3 2-5,0-3-5,0 4 11,-2-4-1,4 1 6,-4-3-3,1 0 9,1-5-3,-2-9-3,-3-4 5,1-5 2,-4-2 2,-2-6-6,-4-4-3,-2-2 2,-4-7 4,-4 6 1,-8 0 2,-6-3-12,-7 5-4,-6-8-10,-5-2 7,-4-11-1,-2-14-7,0-15-38,-4-21-21,5-22-62,13-24-181,15-19-253,72-156-315</inkml:trace>
  <inkml:trace contextRef="#ctx0" brushRef="#br0" timeOffset="367724.0326">22194 14074 1076,'0'-3'291,"0"3"-192,1-2-63,-1 4 14,2-2 2,-2 3-11,1 2-25,4 7-4,-1 16 14,1 11 29,-4 13 1,-1 8-8,-4 6-17,-1 1-8,-1-8-10,2-5-7,4-10-5,1-13 0,2-6 0,3-10 4,3-4-4,9-5-1,6-8 2,12-6 37,9-8 18,5-6-9,1-1-12,-12 2-20,-7 7 5,-13 4-12,-11 7-7,-5 0-1,-5 6 5,1-3-6,0 0-14,-3 0-42,-1 0-34,-4-5-180,1-6-253,-11-67-370</inkml:trace>
  <inkml:trace contextRef="#ctx0" brushRef="#br0" timeOffset="368840.0965">22157 13974 773,'-2'-10'179,"0"4"32,0-3-53,0 5-44,2 1 27,0 3 15,0 0-24,0 0-59,0 3-38,0-2-20,0 2-8,0 0-7,0 5 0,4 7 0,5 7 11,2 17 20,2 15 26,-2 8-19,-4 3-16,-2 1-5,-4-1-2,-1-3-5,2-2 1,-2-4-10,0-5 5,0-8-4,0-3 4,0-9-5,0-3 1,1-9-1,-1-3 1,2-5-1,-1-3-1,1-5 1,2 1 0,1-4-1,1 0 0,4 0 0,11-4 1,15-13 23,9-7 10,10-10-13,4-7-7,-5 5-5,-2 3 0,-12 10-8,-10 7 11,-11 6-11,-12 6 0,-4 2 0,-6 4 1,3-2-1,0 0 7,-2 0-7,1 0-1,1 0-20,0 0-76,3 0-87,3-2-351,22-37-232</inkml:trace>
  <inkml:trace contextRef="#ctx0" brushRef="#br0" timeOffset="369075.1099">22680 14395 1554,'0'2'288,"-3"-2"-203,2 3-64,1 1-15,0-4 5,4 3-11,9 0 6,6 2 0,10 2 9,7-3-2,-1-1-2,-3-8-5,-1 0-5,-1-7-1,-6-2-118,-3-8-209,2-54-446</inkml:trace>
  <inkml:trace contextRef="#ctx0" brushRef="#br0" timeOffset="369315.1236">22852 14168 1514,'-2'0'307,"1"3"-209,-2-1-77,3 5-14,-4 8 10,-3 15 5,-2 15-2,-5 21-5,-3 13-5,-7 6-4,3 1 3,-6-1-3,3-10-6,5-11-6,4-13-87,8-17-149,2-16-86,2-32-218</inkml:trace>
  <inkml:trace contextRef="#ctx0" brushRef="#br0" timeOffset="369696.1454">22786 14697 337,'3'16'329,"2"-1"-88,2 16-56,2 7-2,-3-6-33,-3-6 4,-2-5-23,-1-10-40,0-1-43,0-10-24,0-2 11,2-2-7,2-6-26,5-9-2,8-18-54,7-8 22,10-7 20,0 10 6,-3 16-4,-5 14-8,-7 16-1,1 8 19,-3 7 50,-3 7-5,-2 3-8,-4 2-4,0-3-12,-5-5 0,-1-1 0,-4-3 12,-4-4 11,-5 6 2,-11-1-5,-6 5-17,-10 2-12,-4-3-5,1-10-5,5-7 4,8-11-6,6-6-30,10-9-89,4-67-374</inkml:trace>
  <inkml:trace contextRef="#ctx0" brushRef="#br0" timeOffset="371114.2265">23498 12846 738,'-7'2'215,"5"-2"-5,-6 2-23,5-1-25,2 2-37,1-2-38,0 3-32,3-4-20,12 5-20,8-4 84,21-1-6,23-10-41,57-17-25,-80 13-13,31-13-8,-15 7-6,-20 5-40,-20 9-61,-14 5-64,-8 2 6,-12 5 14,-14 7-146,-16 5-9,-9 8 180,3 1 118,14-4 2,18-8 41,16-2-11,12-1 31,6 2-14,10 5 20,1 0 41,4 4 17,-1 2-37,-3 1 19,-7 1-35,-2 2-12,-6 6-5,-2 4 25,-6 6-10,-4 3-28,0-3-21,-3-2-9,-1-5 2,-3-12-13,1-7 11,0-6 6,-2-3 8,-4-2-2,2-6-5,-5-2-7,5 0-3,3-3-3,4 0 2,2 2-8,2-2-8,1-7-45,1-3-119,2-6-20,-1-7 64,-1 0-53,-3-3-134,-17-48-280</inkml:trace>
  <inkml:trace contextRef="#ctx0" brushRef="#br0" timeOffset="371558.2519">23478 13000 938,'-6'0'219,"1"-1"-41,-3-3-67,3 4 3,5-2 51,0 0 20,3 0-56,0-7-57,6-6-44,11-12-7,8-7-15,9-1-6,4 4 1,-1 12-1,1 6 0,-3 6 0,-7 2 0,-2 5-2,-6 7 1,-4 2-5,2 12 5,1 12 0,-4 13 1,-2 19 9,-4 21 3,5 57 0,-4 13-4,-10-107-1,7-8-1,4 41-5,6-10-1,3-11 0,-1-12 2,5-11-2,0-16 1,1-9-1,1-17-24,0-20-38,1-24-106,-3-19-189,17-164-282</inkml:trace>
  <inkml:trace contextRef="#ctx0" brushRef="#br0" timeOffset="371783.2648">24186 12791 1146,'-3'0'285,"3"3"-144,-7 4-79,-2 11-22,-8 13 41,-10 22 12,-1 13-21,-8 13-27,-5 9-10,-6 6-10,-2-2-8,-4-5-4,11-15-6,2-11-7,18-8-6,7-12-14,12-3-175,19-6-129,21-12-162,123-32-85</inkml:trace>
  <inkml:trace contextRef="#ctx0" brushRef="#br0" timeOffset="372152.2859">25014 12980 1249,'-3'-10'303,"-1"-1"-123,-5-12-42,-2 1-1,-6 2-50,-2 0-48,-5 5-23,4 2-14,-4 9-2,1 4 0,-2 12-13,-1 10 2,-5 16 10,-1 17-7,0 12 7,6 13 0,4 8-4,11-1 5,6-4 0,10-15 0,6-13-1,5-16-7,4-10-16,8-17-25,-2-9-1,6-13-41,-1-14 43,-1-12-33,-2-10-21,-5-15 7,-6-14-67,3-11-124,19-197-262</inkml:trace>
  <inkml:trace contextRef="#ctx0" brushRef="#br0" timeOffset="372339.2966">25055 12154 1069,'-4'-3'284,"1"3"-88,-1 7-136,-1 16-59,-1 24 38,1 28 42,-2 74-15,14 37-24,7-14-15,-4-69-3,7 10-9,-8-1-9,15-8-6,-1-1-87,-8-61-177,34 36-792</inkml:trace>
  <inkml:trace contextRef="#ctx0" brushRef="#br0" timeOffset="372893.3283">25537 13215 1276,'-1'-6'297,"1"-3"-68,-2-8-106,2-7-28,4-9-23,7-6-47,2-8-10,8-4-13,-1-2-1,1 11 5,-9 7-6,-1 18 1,-9 7 0,-2 13-1,0 4-14,5 5 1,1 14 7,4 12 6,3 9-1,5 1-1,-3 0-5,-1-12-4,-1-5 10,-5-14-1,-5-10 1,0-4 1,-3-6 9,1-9-3,5-12 1,1-15-6,6-13-1,0-12-10,2-10-2,1 1-3,-4 9 9,-4 19 6,-4 19 15,-1 18 15,-3 8-15,0 3-15,0 6-11,3 14 6,1 17 5,2 19 6,0 13-5,0 16 1,2 5 13,-4 1-2,-1 2-2,-3-9 10,-1-3 3,-1-8-6,-2-6-8,-2-9 2,0-7-4,-2-8-1,-2-10 2,-4-8-9,-8-3-28,-10-8-42,-12-4-127,-122-24-405</inkml:trace>
  <inkml:trace contextRef="#ctx0" brushRef="#br0" timeOffset="373586.3679">23923 14187 1039,'0'3'224,"0"-3"-151,0 3-73,1 3-3,5 9 3,6 9 69,12 14 0,8 7-14,12 4 23,6 2-9,1-10-6,-4-10-10,-6-8 1,0-9 0,-2-10-2,2-12-10,6-11-15,10-8-15,10-13-11,7-3 1,1 8-2,-1 8-11,-11 9-1,-9 17-3,-10 10 9,-8 6 0,-3 6 6,-5-2-1,1-2 0,4-3 1,6 1 1,10-5 0,12 2 0,11 1 0,8 6 0,-2-2-1,-4 5 0,-5-3 1,-10-1 5,-3-6-6,-5-11-1,-1-8 1,1-17-44,1-7 32,-4-6 12,-6-1 0,-12 10-1,-7 11-6,-11 10-28,-5 10-91,1 7-19,-8 8-50,-37 68-269</inkml:trace>
  <inkml:trace contextRef="#ctx0" brushRef="#br0" timeOffset="378120.6273">7383 5390 646,'-5'0'132,"2"0"-42,-5-1-67,3 2-23,5 0-2,0-1 1,-1 0-1,2 0 1,2 0 1,-3 0 10,-3-1 40,3 1 26,-1 0 28,1 0-11,0 0-44,0 0-49,0 0-6,0 0-136,4 15 64,1-8 3,0 5-15,-2-5 6,1-3 12,-4 0 25,-4-4 47,-4 0 0,-6 2-56,-2-4-25,-1 2-14,0-2 60,5 0 35,1 2 39,2-1 8,6 1 26,0 0 22,3-3 7,-4 0-15,1 0 13,0 0 4,-3-1-20,2 1-18,-3-4 9,1 1-33,2 5-2,4-2 1,-3 0-2,3 3-14,0 3-5,-3-3-4,3 0 1,0 0-7,0 0 4,0 0 1,0-3 7,3 3 22,-2 0 19,-1-1-18,2 1-17,-2-3-5,0 3-5,0 0-5,0 0-1,0 3-3,0-3 0,0 0 0,0 1-9,0-1 0,0 0-16,9-1 10,1-2 6,4 1 10,5-3 1,2 0 4,1 1-8,-2-2 8,-4-2-4,2 7-4,-4-2-7,-3 6-6,0-2 5,2 7 1,-2-2 0,5-2 1,0 0 5,1-3-5,1 1 6,-4-2 2,2-2-3,-6 1 9,-1-2-7,2 2 2,-4-2-4,3 3-6,-1 0 0,-1 3-1,1-2 0,2 2 1,-1-2 0,3-1 0,0 0 2,4-1 2,-2-3 2,3-4 6,1-2 18,-2 2-10,-1 1-13,-2 4-6,-4 1-1,-1 0-1,-1 2-1,0 2 1,0 0 1,-2 0 0,7-1 0,-4 2 1,0-2 0,-1-1 0,1 0 8,5 3-8,-1-3-1,1 0 1,1 0-1,-1 0 1,-2 0 0,3 0-1,-5-3 1,8 3-1,-2-1 0,-2-2 0,5 3 0,-3 0 0,0 0 0,1 3 0,0-2-1,4 2 1,-2 1 0,2-4 0,0 3 0,3-3 1,0-3 0,-1 3 0,-2-4 0,0 1-1,-6 2 0,2 1 0,-2 0-1,-2 0 2,-1 1-2,4-1 1,-1 3 0,6-3 0,0 0 1,7-3 0,2 2-1,-1-2 1,-4 2-1,-7 1 1,-3-2-1,-9 2 0,-2 0-15,-4 2 3,0-2 12,0 0 5,0 0-5,2 1-5,7-1 4,6 0 2,4 3 4,-4-3-4,3 0 1,-9 0 4,-3 0-6,-3 0 1,-3 1-1,-3-1 0,0 0 0,1 3 12,-1-3 38,-3 0-23,-3-3-18,-3 3-8,2-1 1,-1-3-2,0 2-38,3 0-153,-26-10-346</inkml:trace>
  <inkml:trace contextRef="#ctx0" brushRef="#br0" timeOffset="379532.708">7370 5030 339,'-3'-1'181,"-2"1"-74,1-1-37,-5-5 2,0 3 5,-2-2-22,2 3-23,1 0-10,3 2 8,2 0 27,0 0-1,3-2-16,0 2-7,0 0 20,0-2 34,-3 2-6,-4-4-50,-2 2-19,-2-2-3,-1 0 0,3 2 2,-1 1-4,1 0 4,3 1 7,6 0 15,0-3-8,0-1-25,4 3-23,-2-2 0,1 2 9,0-1 14,0 2 15,-2 0 2,2 0-7,-3 2-2,0-2-7,2 1 1,7 3 4,1 0 0,10 1 1,2 0 5,5 0 0,0-1 8,1-2-4,-4-2 4,-4 2 1,0-4 3,-4 0 0,0 0 3,-1 0 3,1-2-3,5 0 0,0 1-17,3-1-4,1 0-5,-1 4 0,-5 0-1,5-1 0,-6 1 1,3 0 5,0-3 0,3 2-5,-4-2 1,2-3 7,0 6-9,0-2 1,-1 0 0,3 2 0,-3 0-1,0 2-1,-3 0 1,4 1-1,0 1 1,2-2-1,3-1 2,0 2 6,1-3-7,1 0 1,-3 0 0,0 0-1,-7 0 0,2 0 6,-4-3-6,3 2-7,-2-2 7,3-3 1,0 4 6,-1-4-7,-1 2-1,0-4 1,1 6 1,-1-2-1,-2 3 1,-2 1 0,-2-1 5,0-2-6,2 2 6,6-5-5,3-5 13,13 1-1,-1 0-12,3 0-1,-10 4 0,-4 4 0,-8 2-9,-4 2 8,-4 2 1,-5-2 1,2 1-1,-3-3 1,-2 1 5,2-1-5,-1 0 0,2 0 7,-1 0-7,-1 0-1,2 0-18,-4 0-63,-4 3-43,-7-3-65,-10 6-194,-110 11-355</inkml:trace>
  <inkml:trace contextRef="#ctx0" brushRef="#br0" timeOffset="380005.7351">7388 5059 756,'1'0'181,"-1"-2"-133,3 2-42,-1 2-5,1 2 0,-1 0 22,-1 3-1,-1 5 13,1 4 19,-1 4 15,-1 9 4,-2 3-1,-3 4-18,-2-2-19,-2 3-22,5-1-1,-1-5-12,5-2-3,2-9-40,5-6-89,3-9-39,2-6 36,4-8 15,44-77-123</inkml:trace>
  <inkml:trace contextRef="#ctx0" brushRef="#br0" timeOffset="380207.7467">7605 5055 370,'-1'0'234,"1"0"-153,0 4-81,0 4 39,-3 6 78,3 5 28,-2 6-13,0 3-31,-3 3-38,1 0-38,0-2-11,2-6-13,5-1-1,4-9-84,5-7-93,9-8 45,1-12 9,8-11-90,45-59-145</inkml:trace>
  <inkml:trace contextRef="#ctx0" brushRef="#br0" timeOffset="380379.7565">7840 5090 273,'0'5'135,"0"-4"-53,2 7 61,-2 6-17,0-2 27,-2 7 4,-3-1-28,-1 7-36,-3 2-40,2-2-34,0-8-10,4-2-9,6-8-60,7-7-147,13-9 107,12-12-73,75-73-127</inkml:trace>
  <inkml:trace contextRef="#ctx0" brushRef="#br0" timeOffset="380559.7668">8089 5060 471,'0'3'163,"-2"1"-92,-3 5-8,1 4 21,2 4 31,-5 2-5,3-3-37,0 0-29,2-6-25,2-3-9,0-2-10,4-3-89,5-4-91,9-6 23,44-41-215</inkml:trace>
  <inkml:trace contextRef="#ctx0" brushRef="#br0" timeOffset="380717.7758">8332 5000 772,'-2'2'210,"-2"4"-147,-2 4-26,-3 1 47,1 4-4,1 1-32,1 6-30,5-2-18,1 3-15,4-3-113,5-5-77,-1-5-80,21-19-63</inkml:trace>
  <inkml:trace contextRef="#ctx0" brushRef="#br0" timeOffset="380922.7876">8523 4915 319,'-1'3'353,"-1"-3"-211,-1 4-125,-3 7 58,-1 1 81,1 10-26,-2 1-61,1 1-34,4-2-17,0-5-17,3-6-1,1-5-13,2-2-68,3-2-89,-1-2-61,7-16-126</inkml:trace>
  <inkml:trace contextRef="#ctx0" brushRef="#br0" timeOffset="381116.7987">8683 4910 752,'-5'2'144,"-1"4"-87,-4 9 3,-2 5 8,-1 7-5,2 7-41,5 3-20,4-2-2,4-3-22,-1-13-76,2-5-44,-1-12 53,1-10 76,8-39-179</inkml:trace>
  <inkml:trace contextRef="#ctx0" brushRef="#br0" timeOffset="381266.8072">8663 5051 376,'-3'12'224,"-1"1"-68,-5 11-14,-1-2 28,-1-4-17,1-5-47,4-5-58,-2 2-37,-4 0-11,0-2-150,-46 3-221</inkml:trace>
  <inkml:trace contextRef="#ctx0" brushRef="#br0" timeOffset="381517.8216">7874 5115 765,'-9'4'177,"3"3"-123,-7 4-27,2 9-5,-5 2-2,2 0-8,1 3-11,1-2-1,0-5-40,5-6-137,-1-5-36,-16-19-51</inkml:trace>
  <inkml:trace contextRef="#ctx0" brushRef="#br0" timeOffset="381717.833">7584 5170 499,'-4'4'159,"1"1"-95,-3 0-43,3 1 8,3-1 37,0-5 13,0-3-43,0 6-25,-1-2-10,-1 4-1,-5 6-25,-2-2-79,-2-2-49,-4-4-27,-13-13-24</inkml:trace>
  <inkml:trace contextRef="#ctx0" brushRef="#br0" timeOffset="381903.8437">7456 5115 339,'-1'0'252,"1"4"-198,0 6-32,-2 2 32,2 8 27,-7 2 11,5-1-16,-2-3 1,-3 4-23,-1-5-21,-1 2-20,-4-1-1,4-1-12,1-6-117,5-2-72,6-7-70,21-33 53</inkml:trace>
  <inkml:trace contextRef="#ctx0" brushRef="#br0" timeOffset="382108.8554">7365 5112 637,'-10'6'147,"2"-3"-86,-7 5-40,3 3 2,2 2 29,4-2 2,0-1-21,2 0-22,1-2-4,3 0-6,-2 0 0,2-4-1,-2-1-29,2 0-17,2-3-29,3-3-101,30-20-67</inkml:trace>
  <inkml:trace contextRef="#ctx0" brushRef="#br0" timeOffset="382323.8677">7400 5045 567,'-9'0'150,"3"5"-96,-6-5 22,4 0 25,4 0-4,1 1-38,3-1-59,0 2-36,1 0-26,-1 2 25,2-3-2,-2 2 0,0-2 26,0-1 13,-2 0 0,4 0-73,17-1-194</inkml:trace>
  <inkml:trace contextRef="#ctx0" brushRef="#br0" timeOffset="382519.8789">7546 5149 602,'0'0'163,"-2"0"-71,2 0-20,0 0-12,2-2-50,1 4-9,4 4-1,4 0 11,4 7-11,1-1-48,0-2-19,1-5 1,-2-5-32,43-22-91</inkml:trace>
  <inkml:trace contextRef="#ctx0" brushRef="#br0" timeOffset="382731.891">7980 5122 495,'-3'-1'233,"1"-1"-83,-2-2 24,2 1-33,0-1-44,2 4-88,0 0-9,1 7-129,5-1 60,0 2 14,5 0-10,5 2 5,-3-8 8,5-4 4,1-8-32,35-35-139</inkml:trace>
  <inkml:trace contextRef="#ctx0" brushRef="#br0" timeOffset="382890.9001">8240 5029 283,'0'0'329,"0"0"-224,-1 0-63,1 1 114,0-1 94,-2 0-77,4 0-163,-1 0-10,4 3-355,1 0 124,21 5-244</inkml:trace>
  <inkml:trace contextRef="#ctx0" brushRef="#br0" timeOffset="383055.9096">8457 4886 372,'0'0'316,"-2"2"-241,0-2-75,2 3 0,-3-2 39,1 2 36,2 0-16,0 0-38,0-3-21,2 1-41,16 2-142</inkml:trace>
  <inkml:trace contextRef="#ctx0" brushRef="#br0" timeOffset="383208.9183">8624 4844 726,'0'2'0,"2"2"-133,3 20-128</inkml:trace>
  <inkml:trace contextRef="#ctx0" brushRef="#br0" timeOffset="387426.1595">28951 12779 639,'0'0'210,"-2"-3"-63,2 3-15,-1 0 49,1-1-31,-2-1-42,1 0-9,-1 2-22,1 0-77,-2 0-2,-1 4-194,-13 20-410</inkml:trace>
  <inkml:trace contextRef="#ctx0" brushRef="#br0" timeOffset="388025.1938">29324 12701 889,'-2'-11'259,"1"4"-70,-5-15-75,0 3 3,-3-1 14,-3-2-22,-1 3-49,-2 3-37,-5 10-23,-1 7-14,-7 14-19,1 15-3,2 13 17,3 6 7,8 8-2,7 5 8,5 5-4,3 1 4,2-4-3,0-5-6,2-13-21,-1-7 3,1-15-11,0-10-16,5-14-24,2-10 53,5-17 20,7-13-44,5-13-31,-5-1 1,4-8-34,-6-2-25,3-4-91,30-132-301</inkml:trace>
  <inkml:trace contextRef="#ctx0" brushRef="#br0" timeOffset="388243.2063">29498 11609 1006,'-3'1'257,"0"-1"-139,-6 8-92,-1 14-26,-5 13 21,-4 25 38,1 16-22,-5 65-16,10 35-13,-4 44-1,15-53 1,10-12 13,9-38-8,-2-5-13,0-67-4,-1-6-122,2-7-111,16 28-101,73-9-316</inkml:trace>
  <inkml:trace contextRef="#ctx0" brushRef="#br0" timeOffset="388581.2256">29976 12426 1109,'-9'-11'321,"3"2"-126,-12-10-70,-2 3-8,0 8-17,-7 6-47,-2 8-37,1 14-15,-3 4-1,11 5 0,2 1-7,11-3-14,4-4-5,3 6 11,6 1-4,4 0-19,10-1-20,8-3 22,6-3 1,5-5 13,6-3-7,-4 0 20,-7-4 8,-6 4-5,-11 3-4,-8-3 4,-2 1 6,-7 2 55,-9-1 64,-6 5-29,-5 5-36,-5-5-32,1 2-22,4-6-117,-22-7-219</inkml:trace>
  <inkml:trace contextRef="#ctx0" brushRef="#br0" timeOffset="391559.3959">7280 5980 237,'0'3'91,"-3"0"-61,2 3 38,-1 0 50,2-2 35,-3-1 23,3-3 55,0-3 10,-3 2-10,-4-4-75,1 1-55,-9-4-29,0 0-29,0 2-11,2-3-10,1 8-7,7-2-3,2 3-12,2 0-8,2 0-14,1 3-20,5 0 1,7 7 20,2-3 18,5 2 3,3-4 6,0-3 6,1-4-1,3-6-2,2-5 1,-3-3-1,0-2 0,1 1-8,-8 3 1,2-2-1,-4 5 1,-5 0-1,2 2 7,-6 5-7,-3-2 1,1 2 4,0 1 0,-1-4-5,1 4 14,1-2-3,2-2-12,-1 3 6,9-6-5,-3 2 0,4-2-1,2 3 0,-2-2 0,2 2 0,-3-1 0,0 0 6,-4-3 0,-1 3 2,-1 1 5,-4 0 8,-1-3-4,2 2-10,1 0-7,1 1-1,5-4 1,6 0-1,4 1 1,2-3-1,2 2 1,-2-3 0,2-1 0,-3-1 1,-2-3 0,1-2 0,-7 5 0,-4-2 5,-4 4-6,-1 2-1,-3 2 0,3 3 0,-2-3 1,0-1-1,5 2 0,4-4-1,-2 1 1,2-2-5,2 2-2,-2 1 1,2-3 5,-2 3-17,2 0-4,-3-2-7,-3 2 5,-4-2 10,1 3 3,-4 2 4,-4-1-5,1 1-7,0-6-41,0 6-46,3-3-82,4-1-123,25-21-197</inkml:trace>
  <inkml:trace contextRef="#ctx0" brushRef="#br0" timeOffset="392897.4725">7508 5284 325,'0'-4'84,"0"3"-84,0-7-43,0-3 5,2 0 24,-4-4 14,1 2 2,-2 0-1,-4 0-1,-1 1-12,-1-4 11,-1 2-17,-10-43-123</inkml:trace>
  <inkml:trace contextRef="#ctx0" brushRef="#br0" timeOffset="393555.5101">7403 2747 19,'2'-27'15,"-2"2"20,0-20-20,-4 4-15,-2-1-5,-4 9 5,-4 3 73,1 7 8,1-1 8,3 4-55,6 4-33,4-5-1,1 1 0,-1 3 1,-4-5-1,-4 6-56,-8-5 15,0 5 14,-3-8 27,-1 1 35,-1 1 28,2 1-21,2-3-11,1 0 1,5-1-13,5 2-1,5-3-16,5 3-1,5-3-1,1 7-2,0-1-7,-2 8-4,-1 2 11,-2 1 2,-2 1 0,-1-1 21,-3-1 55,0 0 58,-4 2-31,1 4-1,1 1-48,1 3-46,1 0-8,0 3-50,0-2-46,1 2 15,1 5 36,-2 3 11,0 7-52,-2 28-59</inkml:trace>
  <inkml:trace contextRef="#ctx0" brushRef="#br0" timeOffset="394434.5604">7258 2274 504,'-3'2'91,"3"-2"-91,0 0-34,3 0-43,0 0 64,6-2 13,1 0 10,4 2-1,-2 0-4,2 2-5,22 16-135</inkml:trace>
  <inkml:trace contextRef="#ctx0" brushRef="#br0" timeOffset="394590.5693">8011 2440 222,'9'-5'70,"2"3"-50,10-5-20,20 2-44</inkml:trace>
  <inkml:trace contextRef="#ctx0" brushRef="#br0" timeOffset="394840.5836">7652 3047 607,'2'-4'197,"3"1"-167,7-7-30,6-2-1,10-10 0,7 0-1,5 1-8,7 1-64,0 8-26,-2 5-22,-9 8-35,8 27-67</inkml:trace>
  <inkml:trace contextRef="#ctx0" brushRef="#br0" timeOffset="395036.5948">7493 3469 369,'26'-5'112,"8"-8"-79,33-4-22,6-8-10,5 2 1,-3 1-1,-5 5 0,-9 7-1,-7 4-10,-8 10-54,39 25-109</inkml:trace>
  <inkml:trace contextRef="#ctx0" brushRef="#br0" timeOffset="395236.6063">8022 3982 493,'16'-2'60,"1"4"-48,18-2-6,0 10-6,0 4-69,36 41-99</inkml:trace>
  <inkml:trace contextRef="#ctx0" brushRef="#br0" timeOffset="395430.6174">8159 4574 213,'11'3'37,"-1"4"-37,29 38-117</inkml:trace>
  <inkml:trace contextRef="#ctx0" brushRef="#br0" timeOffset="397984.7634">21406 15490 1244,'-8'-21'198,"5"6"-75,-7-15-28,8 19-94,6 5-1,7-4-3,13-4 3,14-8 18,21-1 9,59-25 15,37-1-34,30-21 37,-50 18-12,-1-6 13,28-6-16,28-17 5,4-3-17,18-10 0,19 4-9,-3 7-8,-4 18 0,21 9-1,-44 9-1,-2 9 1,-4 0 1,-16 0 13,-12 14 1,12-3-8,11-1 5,-20-8-6,12-10-5,0 11 0,-16 8 5,-21 9-6,-16 2 1,-14 4 0,-27 3 0,-54 9 0,-7 0-1,-3-1-1,21 1 1,-9-4 1,-7 8 0,-5-4 1,-5-4-2,-5 1-7,-7-1-20,-2-2 26,-6-4-38,-9-9-153,-12-1-155,-111-14-440</inkml:trace>
  <inkml:trace contextRef="#ctx0" brushRef="#br0" timeOffset="398651.8016">22674 15700 1377,'-3'-1'314,"3"1"-196,3 2-118,8 14-15,8 5 15,5 3 1,6 1 0,1-5 0,2 3 1,1-1 5,5-8-5,0-1-2,1-7-25,6-6-143,8-14-145,94-73-295</inkml:trace>
  <inkml:trace contextRef="#ctx0" brushRef="#br0" timeOffset="398809.8106">23353 15452 1234,'-4'3'268,"-2"10"-187,-9 4-66,1 12-7,0 7 26,0 1 11,0 8-21,-3 4-13,-6 11-11,-4 9-118,-11 6-206,-109 116-361</inkml:trace>
  <inkml:trace contextRef="#ctx0" brushRef="#br0" timeOffset="399016.8225">22695 16307 1010,'4'-7'321,"7"-2"-150,14-14-122,24-10 8,59-31 56,37-7-2,1 9-20,-61 29-56,-48 19-23,-7 6-3,-7 2-9,20-7-12,-17 8-110,-17 5-79,-14 5 15,-15 12 51,-18 15-243,-147 93-380</inkml:trace>
  <inkml:trace contextRef="#ctx0" brushRef="#br0" timeOffset="399200.833">22786 16529 342,'0'1'479,"2"-2"-293,7-2-159,16 0 62,14-9 79,16-6 4,15-9-52,48-20-3,-77 27-48,36-17-37,-6 4-19,-15 3-13,-14 3-40,-17 3-86,-11 1-29,-13-3-133,-12-2 42,-68-60-103</inkml:trace>
  <inkml:trace contextRef="#ctx0" brushRef="#br0" timeOffset="399420.8456">22944 15554 1010,'2'1'253,"1"5"-223,4 4-30,8 10 0,5 14 23,0 15 35,4 15 32,0 15-3,1 11-31,-2 3-29,11 62-9,-1 11 1,-23-115-2,-2-4-8,13 45 0,-3-17-9,6-9-106,1-17-103,45 6-321</inkml:trace>
  <inkml:trace contextRef="#ctx0" brushRef="#br0" timeOffset="399665.8596">23743 15505 1342,'-2'2'296,"5"11"-251,3 17-39,5 19 3,3 22 27,5 11-2,-2 6-2,5 2-22,0 0 1,1 6-10,-3-2 6,-3-5-5,-3-16-2,-7-16-44,-2-15-71,-2-13-55,-3-13-79,-2-18 113,-10-97-466</inkml:trace>
  <inkml:trace contextRef="#ctx0" brushRef="#br0" timeOffset="400049.8816">23829 15435 345,'-2'-3'852,"2"2"-628,-3-4-172,6 5-52,11-2 0,10-6 42,13-4 41,17-15-38,11-10-21,3-3-14,0-4-10,-4 7 8,-11 7-7,-12 9 8,-14 11-9,-11 4-5,-12 6-15,-4 3 19,0 1-8,0 8 9,3 14 9,0 19 51,4 24-15,8 85 13,-2 70 29,5-6-42,-4-80-27,-3-4-3,-1-18-4,4-1-10,1 7 6,-10-76-5,-2-13-1,6-5 0,0 24 0,-3-16-1,-2-15-12,-2-13-63,-2-8 23,-6-16-25,-18-86-546</inkml:trace>
  <inkml:trace contextRef="#ctx0" brushRef="#br0" timeOffset="400469.9056">23920 15697 1269,'0'0'246,"2"0"-215,0 3-31,6 11-18,4 8 18,9 10 25,2 7 0,1 2-8,-7 0-10,-1-6-1,-7-7 0,-4-12-4,-4-5 4,-1-9 9,0-6 21,2-17-36,2-20-54,6-28 13,14-70 23,-11 94 6,13-40 24,2 27 8,2 24-8,-6 20-11,-1 12 5,-3 12-6,-4 10 1,-3 9 10,-6 5 2,-3 7 14,-8 2 6,-6 2-6,-8-4-15,-9-3-12,-9-5-81,-4-4-108,-3-6-276,-51-7-116</inkml:trace>
  <inkml:trace contextRef="#ctx0" brushRef="#br0" timeOffset="401252.9504">24056 15852 1,'4'0'309,"2"3"-126,4 2-44,4 10-10,-1 3 15,-2 12 45,-2 3-28,1 11-56,-6 4-53,-2 5-23,-3-6-11,0-2-6,-1-9-11,2-13 1,0-10-1,0-8 6,0-6 10,3-12-17,3-13-78,7-19-33,11-9 55,9-2 3,1 7 53,6 13 20,-4 14 13,-8 13 1,-5 9-23,-10 9 5,-7 8 16,-6 7 56,-8 5 8,-6 7-22,-4-3-29,-6-2-24,2-7-20,1-7-1,0-9-36,3-2-15,5-9-13,3-6-31,5 3 2,5-7-24,4-1 20,3 2 46,4 0 49,4 5-8,-6 7-5,-3 9-6,-3 7 21,-6 11 19,-3 3 22,-3 1 13,-4 1-12,2-3 0,2-7 1,-1-6 7,2-5-11,3-5-8,4-4-16,1-2-15,3-4-4,8 0-23,5-1 27,4-1 0,7-2 9,0 0-2,-5 2-7,-2 6-6,-14 3-9,-3 8 3,-6 8 12,-17 11 21,-6 11-21,-12 10-62,-6 2-59,-3-6 38,8-6 52,8-6 22,8-17 7,12-3 2,8-11 7,3-4 23,6 0 20,2-1 65,8-2 43,4 1-16,5-5-23,1 1 11,-3-2-25,-3 2-39,-3 3-39,-1-5-16,5 1-11,1-2 0,6-5-125,6-1-122,2-2-235,66-51 142</inkml:trace>
  <inkml:trace contextRef="#ctx0" brushRef="#br0" timeOffset="401994.9928">24881 15186 1067,'-2'0'282,"1"0"-120,0 0-81,-1 3-25,2-3 25,0 0 6,2 0-39,-2 0-21,2 0-12,0-3-3,2 2-11,7-3-1,8-3 52,11-3-14,7-2-16,12-6-4,12-6-16,2-1 3,5-2-5,-6-2-43,-10 4-55,-18 12-70,-17 6-27,-14 7 12,-15 11 6,-15 4 3,-6 4-73,-7-3-13,-2-2 94,7-8 166,6-5 60,16-1 60,5 2-18,10 4-72,2 9 91,7 10 37,2 9 16,2 11-26,-2 14-31,-7 0 15,-6 7-24,-6-1-40,-13 6-28,-10-3-16,-5-1-16,-9-12-8,3-13-110,1-19-53,0-20-158,3-15-140,-46-101-116</inkml:trace>
  <inkml:trace contextRef="#ctx0" brushRef="#br0" timeOffset="402188.0039">24785 15481 579,'0'-1'336,"0"2"-118,3 8-185,5 14-21,9 18 90,9 19 27,5 13-29,6 5-26,-1-2-7,-3 9-22,-5-2 35,-4-2-38,-10-6-27,-5-15-5,-2-15-2,-7-12-8,-1-13-51,-5-14-18,-5-14 15,-1-16-189,-2-23-298,-12-149 80</inkml:trace>
  <inkml:trace contextRef="#ctx0" brushRef="#br0" timeOffset="402476.0203">25018 15766 283,'9'-18'457,"-2"6"-229,14-17-91,6 7 7,13-4 6,2-7 4,9-6-35,7-3-41,3-8-27,6 0-24,0 2-18,-1 3-3,-12 13-6,-13 17-2,-13 11-12,-11 22 14,-8 21 16,-9 29 14,-10 87 5,-23 53-8,2-26-11,14-74-4,13-67-4,1-6-8,0-3 8,-3 33-8,2-17 6,-2-16-6,1-12-1,-4-10-22,-7-10 2,-13-14-157,-6-8-169,-86-109-241</inkml:trace>
  <inkml:trace contextRef="#ctx0" brushRef="#br0" timeOffset="403126.0575">25164 15640 749,'3'8'322,"3"13"-260,9 17-40,0 17 43,1 9 22,-5 7 42,-5 6-5,-5 1-29,-2-1-40,1-11-37,0-17-9,0-19-9,1-13-4,2-13-68,-1-8-12,-1-17-8,5-14-137,0-25 20,2-25 65,9-76-139,6-51-235,23 2 518,-30 183 441,-4 12-120,-2 8-144,11-5-120,-8 21 12,-3 21 67,-3 16 29,-6 18-21,-4 10-36,-5-2-28,-4 1-38,2-18-21,-5-9-6,5-9-8,-3-10-7,-3-3-13,3-10-50,-5-1 12,4-8 22,-2-5-1,8-9 8,4-3-73,5-5 14,12-5-25,10-5 53,6-1 37,8 5 16,-3 7-1,-4 6-5,-11 14-19,-9 6 22,-17 16 3,-13 15 75,-14 10-35,-13 14-17,-10 2-22,0-1 0,3-5 1,11-9-1,12-11 7,14-17-3,11-4-5,10-8 0,6 3 0,8-5 26,9 2 9,9-12 5,4-7-40,3-8 23,2-10-20,3-6 9,4-13-12,4-12-95,8-11-103,3-19-177,88-179-155</inkml:trace>
  <inkml:trace contextRef="#ctx0" brushRef="#br0" timeOffset="403398.0731">26127 14569 1234,'-2'-4'259,"0"3"-97,1-4-112,-2 8-29,-6 10 40,-8 17-10,-14 25-27,-36 82-9,-27 59-6,7-3-9,73-147-37,9-13-23,8-11-23,3 29 23,19-29 33,14-13 27,5-17 21,9-7 37,7-11 8,7-8-9,8-6-18,-4-2-15,-3 0-24,-13 6-7,-17 7-128,-18 0-110,-38-35-315</inkml:trace>
  <inkml:trace contextRef="#ctx0" brushRef="#br0" timeOffset="403622.0859">26108 14946 343,'0'2'753,"5"5"-671,4 7-80,4 12 7,1 14 28,5 16 26,-5 21 39,5 79 42,-5 56-60,5 10-28,-15-177 7,-1 4-35,0-4-11,1 37-10,0-13-1,2-20-6,-2-20-3,-1-15-105,0-16-42,1-20-48,4-139-511</inkml:trace>
  <inkml:trace contextRef="#ctx0" brushRef="#br0" timeOffset="403788.0954">26161 15346 1270,'-9'6'305,"1"13"-214,-8 20-79,-4 20 2,-3 14 46,-5 2 37,1-1-14,0-13-43,3-6-25,0-10-15,0-11-7,6-7-206,13-16-146,42-64-294</inkml:trace>
  <inkml:trace contextRef="#ctx0" brushRef="#br0" timeOffset="403938.104">26262 15501 642,'14'-4'261,"3"6"-34,15 6-55,2 16-20,8 13-11,4 8-38,-2 4-50,0-1-32,-8-6-11,-3-9-10,-5-11-66,-12-5-139,1-11-275,7-47-320</inkml:trace>
  <inkml:trace contextRef="#ctx0" brushRef="#br0" timeOffset="404494.1358">26756 14846 1491,'0'9'243,"0"16"-243,0 21 0,-6 21 1,-7 11 12,-4 9 19,-4-4-11,7-11-11,7-16-10,7-20-48,9-22-65,5-23 32,8-22 51,5-22 11,6-18 8,1-13 8,0 6 3,-4 11 15,-1 17 12,-1 20 11,-5 16-37,2 14-1,-1 10 0,-5 13-1,-4 7 1,-3 7 39,-12 6 2,-14 8 16,-8 3-14,-12-2-17,-6-1-26,-4-8-40,-3-13-50,2-11-34,2-14-52,7-10-28,9-9 30,12 5 63,8-3 69,7 6 30,10 3-9,3 10 21,10-3 60,5 10 21,0 5 32,2 10-8,-6 5 28,-6 9-4,-7 11-1,-10 6-17,-13 7 4,-13 3-10,-10-1-43,-7-2-26,-1-12-17,8-14-8,9-15-10,16-11-1,8-13-42,2-4-150,10-12-123,65-74-193</inkml:trace>
  <inkml:trace contextRef="#ctx0" brushRef="#br0" timeOffset="404652.1448">27081 15766 961,'24'11'307,"0"5"-64,20 17-40,4 5-64,-7-1-49,-7 0-45,-2-7-30,-6-7-3,-11-5-12,-6-10-118,-7-2-200,-47-46-423</inkml:trace>
  <inkml:trace contextRef="#ctx0" brushRef="#br0" timeOffset="406401.2448">29340 12054 870,'0'11'472,"0"11"-442,0 33-22,4 17-8,7 72 9,-3-99 9,11 46 3,5-10 22,12-18 19,14-21 20,13-18-8,7-22-2,6-21-8,2-19-23,-8-24-10,-6-10 13,-10-11-11,-7-1-3,-21 5-29,-17 7 1,-24 11-2,-22 15-15,-15 26-11,-20 30 2,-53 65 8,-9 86 2,42 55 5,59-61-1,14-14 8,20-21-4,10-77 5,5-9 0,6-11 1,23 22 22,11-23 2,12-31-6,4-27 14,3-28-32,48-75 3,1-45-3,-12-44-7,-75 77 1,-34 23-11,-34 22 1,1 66 16,-1 22 6,-11 12 19,-88 4-13,-53 95-12,-32 93-1,71-11-7,28 12 7,43-49 0,51-30 0,25-71 0,12-7-1,10-11-18,27 18 20,67-29 11,49-79-2,5-67-9,-72 31-16,-4-20-3,-15-14 19,-28 15 12,-41 23-5,-26 67-7,-14 8 20,-6 11-4,-34-6-7,-77 42-8,-47 89-1,-20 57 0,107-55-11,40 3-38,47-69-124,-11 79-208</inkml:trace>
  <inkml:trace contextRef="#ctx0" brushRef="#br0" timeOffset="407258.2939">32525 11806 1811,'0'0'255,"0"1"-187,2 3-68,-2-3-13,0 2 2,0 2-11,0 7-4,-2 8 4,-1 13-68,-10 7-51,-12 10-51,-18 10-84,-13 8-60,-8 0 28,4-4 124,3-8 98,15-12 66,13-13 20,14-12 13,13-11-12,13-8 14,16-8-1,12-10-5,14-1 112,8-7 38,2 3 3,-1 0 14,-3 11-5,-8-1-38,-14 13-37,-9 7-55,-16 4-16,-8 7 29,-8 16-1,-8 18-11,-16 33-18,-19 66-8,6 11-10,35-114-5,6-3-1,0 37 0,12-14-7,10-20-3,7-13 10,6-17 33,1-14 34,9-16-25,3-12-27,3-19-15,-2-16-57,-7-9-118,-16-10-125,-7-146-350</inkml:trace>
  <inkml:trace contextRef="#ctx0" brushRef="#br0" timeOffset="408317.3544">32217 12326 1076,'6'-12'185,"4"2"-113,8-11-56,4 8 2,-7 8 20,0 1-7,-6 8-20,3 1 4,0 5 18,6 3 22,0-2-14,8-1-16,4-3 5,4-9 27,9-5 9,1-2-22,-3 1-20,-8 0-11,-9 4-12,-10 4 5,-11 0-6,-2 4 2,-4-1 17,2 4-5,-3 8-8,-1 13 7,-4 15-1,-5 14 5,4 14-11,-2 5-6,5 8 9,-2-1-7,7 5 4,0-2 4,4 7 14,-1 6 5,6 60 4,-4-110-8,0 54-1,1-10 3,-2-4-6,-1-7 0,-2-10-7,-1-5 2,-8-12-2,0-14-4,-7-7 17,-7-8 8,-13-7-8,-18-8-21,-54-7-6,70-18-41,-37-17-11,3-26-34,8-20-197,-61-203-465</inkml:trace>
  <inkml:trace contextRef="#ctx0" brushRef="#br0" timeOffset="408916.3887">32005 11220 1129,'0'0'175,"1"0"-172,8 8-3,6 6 0,15 4 60,12 3 77,15-5 34,14 2-17,62-1-43,19-10-39,-2-11-37,-55-3-17,-55 3-9,-8 0-8,-3 3 6,23-6-1,-17 4-5,-17-1 5,-10 3 3,-9 1 23,-5-7 34,-7-3 0,-16-12-66,-14-9-38,-14-6 22,-5-1 4,5-5 11,9 0 1,16 5-1,13 6 0,12 9 0,4 16-6,6 4-8,12 10-39,17 7 36,24 9 17,60 29 1,-73-33 0,38 18 0,-11 1 0,-18-2 0,-13-2 0,-12-3 0,-12-5 0,-6-3 1,-9-3 18,-13 2 32,-13 6 5,-20 8-26,-20 7-30,-55 30-21,-20 1-54,-20 20-192,41-45-491</inkml:trace>
  <inkml:trace contextRef="#ctx0" brushRef="#br0" timeOffset="409653.4309">30632 10904 1549,'-2'-1'244,"2"1"-131,-4-3-113,7 6-35,-3-3 10,3 3 2,5 1-5,12 4 28,15 6 20,13-6-20,11-2 38,5-4-25,-8-6 1,-6 2-14,-19 0 0,-11 4-12,-8 2-13,-8 1-10,-4 9 13,0 2 22,-1 17 6,-2 12 9,0 12-14,-3 16 0,5 13 5,8 71-5,8 36-1,1 47 2,-5-75 26,-2 2 17,2 25-16,-1 16 7,-7-22 7,1 31 16,-5-20-25,-2-7-2,1-25-11,2-20-2,2-27-18,-2-71 0,0-5 0,0-12 5,-2 26-6,1-26 1,-2-19 14,-9-14 17,-17-9 14,-26-7-46,-79-26-74,-58-14-37,-39 30-126,63 32-256,-42-3-437</inkml:trace>
  <inkml:trace contextRef="#ctx0" brushRef="#br0" timeOffset="410305.4681">17759 12874 1396,'-1'-1'242,"5"1"-242,9 0-38,27-2 38,63-10 0,59-28 11,37-25 5,-78 21 2,-12 11-12,-23 8-6,-55 21-42,-8 4-123,-9 3-145,3 33-231</inkml:trace>
  <inkml:trace contextRef="#ctx0" brushRef="#br0" timeOffset="410620.4862">18101 12936 1374,'5'12'147,"7"10"-147,9 29 0,5 25 1,11 86 5,-16 52 0,-8 38 6,-13-58-11,-2 12 11,10-28-11,3-23-1,3-16 1,2-12 7,0-9 4,-2 16 3,3-21 103,-10-78-38,5-7-57,-2-12-23,18 20-15,6-18 15,6-14 9,11-10 8,2-10-5,5-3-8,-1 0-4,-4 12-166,-5 16-215,25 71-500</inkml:trace>
  <inkml:trace contextRef="#ctx0" brushRef="#br0" timeOffset="411170.5176">19080 17611 1232,'4'13'208,"8"5"-179,9 21-16,12 24 7,3 16 1,-2 11 16,-4 6 2,-2 0-6,-11-2-15,-1-4-6,-9-9-1,1-10-4,-4-15-7,1-17-45,0-15-145,3-22-292,4-79-92</inkml:trace>
  <inkml:trace contextRef="#ctx0" brushRef="#br0" timeOffset="411604.5425">19269 17576 1213,'9'0'174,"8"0"-164,15 2 5,12 4-7,5 1 11,0 2 17,-6 5-21,-7 8-3,-7 8-3,-16 11 3,-8 10 29,-14 10-8,-12 9-9,-15 3-6,-6 3-3,-5-9-14,3-14 7,11-16-7,12-21 7,14-10-8,12-10-47,14-8-23,15-9 41,13-4 26,10 3-6,6 6 9,1 12-1,-10 8 0,-5 14-1,-14 2-11,-9 10 13,-9 10 3,-6 3 87,-10 6-17,-11 6 4,-12 3 8,-15 6-22,-9 4-37,-8 0-14,-5-8-12,2-15-36,8-20-84,6-20-60,10-28-174,-19-130-621</inkml:trace>
  <inkml:trace contextRef="#ctx0" brushRef="#br0" timeOffset="411811.5543">20166 17584 1375,'-1'0'243,"5"1"-196,6-1-46,7-4 0,7-3 8,6-5-8,2 0-1,-2 2-83,3 1-120,-3 5-73,6 8-258</inkml:trace>
  <inkml:trace contextRef="#ctx0" brushRef="#br0" timeOffset="412152.5738">20300 17610 922,'0'1'284,"3"5"-236,6 2-48,5 6 14,3 5 26,4 8 10,-4 5-2,2 9 6,-5 11 1,-7 16 11,-4 10 9,-9 8 29,-1-2-50,-4-7-38,-1-18-8,5-11-2,1-10-6,2-11 1,1-11 0,3-11 1,2-5-2,-2-1-19,3-1-50,2-2 29,5-4 40,2 1 15,6-5 36,6-2 10,3-5 1,7-3-22,1-1-25,0 4-6,3 0-9,-2 4-13,1 1 11,-4 4-184,-5-10-78,24-40-378</inkml:trace>
  <inkml:trace contextRef="#ctx0" brushRef="#br0" timeOffset="412323.5836">20902 17889 1304,'-2'1'300,"4"2"-249,-1 4-51,2 3 0,0 0 0,2 3 65,-4-1-7,3-1-31,-3 1-27,2 1-25,2-4-229,0-21-498</inkml:trace>
  <inkml:trace contextRef="#ctx0" brushRef="#br0" timeOffset="412777.6095">21453 17732 971,'-5'2'276,"3"0"-178,-4 1-73,5-2 26,-1 1 42,4 0 3,-2-4-31,6 4-44,9 2 1,14-1 94,16-2-4,18-9-40,10-7-34,49-19-23,-84 18-6,36-5 0,-11 3-3,-12 4-6,-19 8 0,-8 6-88,-9 4-110,-5 1-122,-9 5-161,-38 27-260</inkml:trace>
  <inkml:trace contextRef="#ctx0" brushRef="#br0" timeOffset="413151.6309">21676 18050 1013,'13'-2'209,"2"-1"-163,20-4-5,8-4 44,5 1 13,-6 4 14,-10 4-35,-8 4-43,-12 10-20,-12 15 1,-19 18 93,-13 25-48,-23 15-57,-8 5-3,2-9-33,12-21 15,19-24 12,14-20-2,13-11-40,6-5-58,6 2 43,5-4 53,8 0 10,11-7 68,4-1 10,7-10-15,1 2 0,3-5-21,3 1-17,1 3-4,-4 0-20,-8 4 5,-9 4-6,-14 3-36,-7 2-81,-7-6-51,-6-3-156,-34-60-404</inkml:trace>
  <inkml:trace contextRef="#ctx0" brushRef="#br0" timeOffset="413506.6512">21392 16976 202,'-2'-4'1220,"0"2"-1013,2-3-183,10 2-4,5-3-5,14-2 94,11-4-5,12 1-53,11-4-29,5 2-8,-4 0-7,-10 4-5,-14 3-2,-13 2-22,-16 1-90,-7 6-103,-5 3-37,-8 4-85,-58 43-187</inkml:trace>
  <inkml:trace contextRef="#ctx0" brushRef="#br0" timeOffset="413728.6639">21721 17029 1227,'0'1'286,"0"1"-230,0 5-55,-5 9-1,-5 7 103,-6 18 8,-6 8-46,0 7-37,-3 1-14,6-8-7,0-8-5,8-11 4,5-14-6,4-9-95,5-5-97,5-5-94,8-11 139,8-11-104,59-95-131</inkml:trace>
  <inkml:trace contextRef="#ctx0" brushRef="#br0" timeOffset="413908.6742">21788 17148 288,'2'0'268,"0"0"-127,0 4 26,-1 10 59,1 10-50,-1 9-22,5 6-40,0 0-19,3 2-19,6-4 16,4-7-34,1-3-22,4-5-16,0-4-8,4-9-12,-2-4-3,-1-8-143,-1-9-88,-5-13-147,14-94-573</inkml:trace>
  <inkml:trace contextRef="#ctx0" brushRef="#br0" timeOffset="414204.6912">22177 16797 752,'0'0'515,"0"0"-440,5-4-75,1 2 0,10-3 0,8-6 28,6-6-1,3-1-3,-1 4-10,-6 5-7,-8 6 1,-6 5-7,-6 2-1,-5 6 18,-2 6 65,-7 13 73,-10 12-45,-7 11-41,-5 4-26,0-8-23,4-3-14,6-10 1,4-13-8,5-3-14,2-11-58,0 1-61,-1-9-56,2-10-189,-13-61-349</inkml:trace>
  <inkml:trace contextRef="#ctx0" brushRef="#br0" timeOffset="414429.704">22151 16813 924,'1'3'225,"0"5"-188,4 8-11,4 12 61,-3 5 49,0 5-41,0 7-13,-5 3 1,-2 7 7,-8-1-24,-2 2-20,-5-1-20,-4-7-14,3-9-11,0-13-1,7-7-76,4-12-59,3-3-63,3-4-39,6-5-75,4-10-182,34-70 134</inkml:trace>
  <inkml:trace contextRef="#ctx0" brushRef="#br0" timeOffset="414599.7138">22246 17201 241,'13'6'236,"-1"0"-47,12 7 45,0 7 13,-5 3-86,2 3-52,-5-1-11,-3-3-26,-1-4-15,-4 0-27,-2-10-14,-1-1-5,-2 0-2,-1-4-2,-2-1-7,-2-2-70,2 0-95,0-2-108,2-23-95</inkml:trace>
  <inkml:trace contextRef="#ctx0" brushRef="#br0" timeOffset="414990.7361">22474 16514 1263,'2'0'233,"-2"0"-217,4 1-16,1 0 0,1 3 7,7 2 24,5 2 5,4 4-16,2 1-10,-7-1-8,-3 7-1,-8 6 5,-8 8 4,-12 9 1,-4 10-5,-7 3-5,0-4 0,2-8 0,7-14 1,6-13-1,3-8 0,7-6-1,3-2 0,2 4-25,4 1 16,8 2 7,9 0 2,4-4 7,7 1-1,-1-4-5,-5-2 14,-7-2-15,-8 2-34,-5-1-56,-9 3-92,-4 0-77,-44 22-371</inkml:trace>
  <inkml:trace contextRef="#ctx0" brushRef="#br0" timeOffset="415697.7766">21489 17866 859,'-2'-4'227,"0"0"-83,-3-4 1,3 3 20,0 0-15,4 3-24,0 2-58,1 0-46,5-2-21,9 2 35,6-2 6,12-2 2,4-2-10,8-1-11,7-7-13,8 0 4,6-5-8,6-6 0,2 1 1,-1-1 3,-11 3-10,-6 6 0,-12 2 0,-8 4 0,-5 1 1,-4 1 5,-2-2-5,-4 3 0,-2 1-1,-1-3 0,4 5 1,4 1-1,2-1 1,2-1-1,1-2-2,-7 0 1,-1 0 0,-6 1 0,-6 0 0,-5 2 1,-7 4 5,-1 0 5,-1 0-1,1 0-7,-1 3-1,-2-2 4,3-1-5,0 3-10,0-2-16,0 1-14,0-2-19,-1 0-31,1 0-39,-3 0-4,-4 0-14,-41-6-352</inkml:trace>
  <inkml:trace contextRef="#ctx0" brushRef="#br0" timeOffset="420567.0551">23306 17432 548,'0'0'196,"0"0"-76,0 0-81,0 0-16,0 3 37,2-2 42,0 2 0,5 0-8,11 7-34,6 9-16,14 13-7,5 15 4,2 10-7,7 10-16,-1 1-7,-4 0-1,1-6-4,-5-1-6,-2-9-14,-8-6-32,-4 1-58,-7-8-62,-7-2-97,-13 26-285</inkml:trace>
  <inkml:trace contextRef="#ctx0" brushRef="#br0" timeOffset="420829.0701">23861 17445 1484,'-6'0'139,"-1"3"-34,-8 11-89,-1 11-16,-2 12 0,-7 11 2,-4 4-1,0 0 5,-4 6-5,-4 5 1,-4 8-2,-2 2 0,-2 0-33,-1-5-60,5-8-63,8-7-115,-19 33-211</inkml:trace>
  <inkml:trace contextRef="#ctx0" brushRef="#br0" timeOffset="421206.0916">24332 17546 1207,'3'2'207,"0"2"-181,5 6-25,1 0 10,2 2 17,5 7-8,1 2-11,2 3 0,2 6-3,-6 6-6,-7 5-14,-7 4-10,-10 7-12,-9 6-19,-12-4-2,-4 2 4,-3-7 19,2-11 23,7-12 11,10-13 18,9-9 114,9-6-38,6 0-59,12-2-35,7 1 12,13-5-2,14-3-4,-1 4-4,-1 1-1,-6 0 5,-6 5-6,-6-4-149,13-3-215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4:00:24.86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7190 4353 327,'-2'0'237,"2"0"-75,-2-2 34,-2-2-17,1-2-41,-2 1-39,-1-2-20,2-1-23,-2-1-19,3 3-14,-2 2 4,4 4-14,-1 0-13,2 0 0,-1 0-12,1 3-12,0 0-52,0 8-2,1 1-60,2 0-86,0 4-26,1-5-98</inkml:trace>
  <inkml:trace contextRef="#ctx0" brushRef="#br0" timeOffset="991.0567">7162 4385 199,'0'0'299,"2"0"-170,-2-1-71,0 1-5,0 1-16,1 0-22,2 3-9,3 2 2,0-2 11,2 2 20,2 0 27,-4 0-1,-3-3 2,0-2 4,-3 3-5,0-4-6,2 0-6,-2 0-6,0 0-5,0 0-7,2 0-18,-1 3-12,5-2-4,4 4-1,5 1 7,3 4-7,5-1 7,-2 4-7,2-4 5,-4 1-5,-1 0 1,-4 0-1,1-1 0,1 0 0,0-2 8,1 3-8,7 0 1,4-3-1,1 6 0,0 0 5,0-1-5,-4 5-1,-1-2 0,-4 0 1,2 3 0,0-1 0,2 4 0,4-5 5,0 4 3,4-4-3,4 1 2,-4-1-7,-2 0 1,-1-1-1,-4 0 1,-6-4-1,-2 3-1,-1-6 1,-6-3 0,1 3 0,1-2 0,4 1-1,1 0 2,7 1 7,3-3-8,-2 2 0,3-1 5,-7-3-5,0 1-1,-7 0 0,-3-2 0,0 2 0,-3 1 0,-1 2 0,0-3 0,2 2 0,6-3 0,2 1 0,5-1 1,2 1 0,3 3 0,-8-6 0,0 5-1,-5-3 0,-4 3 0,1 0 0,-2 2 0,1-4 0,4 3 0,5-2 1,5 2-1,1 5 0,4-2 0,-4 0 0,-3-2 1,-8-3-1,-4 1 0,-4-3-1,-3-2 1,-3 1 0,0-2 0,0 0 6,-1 2-4,1-2-1,0 0 0,0 0-1,1 0 0,-1 0-6,0 2 5,0-2 1,-1 2 0,1-2 1,0 0 6,-2 0 5,2 0 2,0-2-14,-3 2-6,-2-2-132,-30 32-578</inkml:trace>
  <inkml:trace contextRef="#ctx0" brushRef="#br0" timeOffset="2238.128">7298 4408 600,'-3'0'128,"3"4"-101,-4 5-26,4-1 1,0 0-2,-2 4 1,4-4-1,2 2-16,5 4-75,33 17-152</inkml:trace>
  <inkml:trace contextRef="#ctx0" brushRef="#br0" timeOffset="8214.4698">11802 4255 379,'0'0'171,"0"0"-105,0 0-7,0 0 8,0 0-26,1 0-32,-1-4-9,4 3-84,-15-10-213</inkml:trace>
  <inkml:trace contextRef="#ctx0" brushRef="#br0" timeOffset="14845.8491">26556 14004 309,'-1'0'136,"1"0"-136,-1 0 0,1 0 0,1 0-1,-1 0 1,3-4-40,1 4 11,2 0-13,-3 0-19,-5 4-134</inkml:trace>
  <inkml:trace contextRef="#ctx0" brushRef="#br0" timeOffset="16422.9393">7413 5924 232,'-1'-2'213,"-1"-1"-91,-3-1-29,-1-3-23,-1-3-8,0 2-10,-3-1 5,0-2-3,1 1-22,2 1-7,1 3-5,3 0-11,1 2-9,2 4-19,0 0-84,2 0-46,0 4-11,-1 4 2,-9 12-142</inkml:trace>
  <inkml:trace contextRef="#ctx0" brushRef="#br0" timeOffset="19019.0878">7338 5912 174,'0'-4'207,"0"4"-96,0 0-42,0 0 7,0 0 1,0 0-28,-1 0-28,1 0-21,-2 0-4,2 4-7,-1-1 11,1-2 0,0 5 0,0-6 0,0 0 1,0 0 10,0 0 7,0 0 15,0 0-5,1 0-10,-1 0-10,2 0-8,-4 0-43,2 0-148,-3 4-35,2 4 83,-1 3-14,1-3 115,1 0 42,0 1 48,1-6 35,-1-3 11,0 0 53,2 0 14,-4 0-23,4-2-26,-2 2-20,1 0-23,1 0-14,-2-1-14,0 1-25,1 0-16,1 0-9,3 1 2,0 3 7,6 0 0,2 0 8,2-1 4,2-3 27,2 0 12,2-3-12,-1 0-5,0-2-2,-1 1-5,-2 0 0,2-3-6,-1 0-8,3 3 1,0-1 1,1-5 0,-1 0 1,2 1 4,-4-5-7,2 3 4,-3 0 4,-3-1-6,1 2-3,-2 0-5,-1 2-6,3 3-1,-2 1 1,2 0-1,4 0 0,-7 4 0,3-4 1,-2-2 0,-1 2 0,2-4 0,-1 0 7,-4-1-7,2-1 7,2 0-8,-1 0 1,5-3-1,1 1 0,2-6 1,1 3-1,0-3 1,0 4-1,-4-4 1,0 4 0,-6 1 0,-4 1 0,2 2 0,-2-1 0,0 3 0,-2 0-1,7-2 0,2-5 0,2 0 0,3-4 0,1-1 1,-1 0 0,-2 1-1,-2 5 0,-3-3 0,-2 5 1,0-1-1,-7 7 0,2-3 2,1 2-1,-1-3 0,3 0 0,0-2 1,0-5-1,7-1 0,-1-5 0,8 0-1,-4 3 0,-1-1 0,-2 3 0,-5 7 0,1 0 0,0-1 1,-2-2-1,0 2 0,1 1 0,0 0 1,-2 0-1,2-1 0,0-2 0,4-1 0,-5 1 1,-1-3 0,0 2 5,0-4-4,-1-2 4,1 1-6,-2-5 1,0 3 0,3 3 0,-3 0 8,-1-4-8,-3 4 8,3-7 0,1 0 3,-4-5-3,4 0-7,-2 0 4,0-5-6,1 3 2,0-1-1,-2 1 8,3-1-8,2-3 5,-1 6-5,-4-2-1,3 0 1,-2 3 5,0 3-5,-2-5 1,1 3-1,1 2 5,-2-3 3,0 2-3,-1-4-5,0 2 0,-1-2 7,3 1-7,-3-5 5,2 5-5,-1-2 0,1 0 5,-2-1-5,1 1-1,-2-2 7,1 2-1,-1 1-5,-1 0 0,1 2 8,-2 5 15,1 2 9,-2 9-6,1-4-3,1 5-12,-1 0-4,1-3-1,1-4-6,-2 2-1,2-5 1,-2-1-1,2 0 1,-1-1-1,-3-2 1,1 0 0,-3-1 7,1-4 1,-1 3-2,2-7 2,-3-3 6,1-3-4,-1-3-5,3 3 9,-4 3-6,3 0-3,-1 5-6,1 4 1,1 5 7,-2 5 1,4 3-8,-2 3 5,2 3 0,-4-5-5,3 4-1,0-5 1,2 1-1,-2-2 0,0 3 0,0 0 0,-1 2 1,-1-1 0,-1 3 0,0 0-1,0-3 0,0 3 0,-1-2 0,-4-3 0,1-1 1,-7-1-1,4-4 1,-5 2 0,1-1 0,1-1-1,0 9 1,-1-5 0,-1 4 0,2 2-1,1-2 0,-3 3 0,3-1 0,3 4 0,2-2 1,-2 0 0,4 3 5,-1 0-5,0-3-1,-1-1 0,-3 1 1,-1 0-1,-2-4 0,0 1-1,0 0 0,-1 1 1,2 2 0,-2-2 0,5 2 0,1 3 0,3 1-1,0 0 1,2 5-1,3-2-8,-4-1 8,1 1 0,-3-1 1,-6-1 1,-1-1 0,-3-1 1,-1 1-1,-1 0 0,0-2 1,6 2-2,-1-2 2,5 3-2,2-2 0,-2 5 0,0-2 1,0 1-1,-2 0 0,-3-6 0,2 5 0,-2-4 2,-5-1-1,3-5 5,-1 3-5,3-2 5,-1 1 3,-1 1-7,2-1-1,-2 2 0,2 0 1,0-2-1,-3 2-1,3-3 1,-4 1-1,2 2 1,-1 1-1,1-2-1,2 4 1,-1 1 0,5 2 1,0-2-1,0 0 0,2 5 0,1-3 0,-3 1 0,0 0-1,-1-1 0,2 4 0,-1-1 1,-4-2-1,-2 3 0,-4-1 0,2-1 1,-1-2 0,-1-1 1,0-1-1,-2 0 0,0 3 1,1-3-1,3 3 0,0-2-1,5 4 1,5 1 0,1-3 0,3 3 0,1 0 0,4 0 0,-2 0 0,3-1-1,0 1-12,3 0-13,-3 0-7,0 0-37,0 0-58,0 0-37,1 0-25,14 1-362,42 7 173</inkml:trace>
  <inkml:trace contextRef="#ctx0" brushRef="#br0" timeOffset="20707.1843">7231 5037 331,'-6'-3'147,"1"-2"-46,-6-6 16,0-3-12,1 2 31,4 8 16,3-4-49,1 5-44,1 3-40,2 0-18,-1 0-1,0 0-11,2 3-2,-1-2 4,4 6 7,3-3 1,3 2 0,1 0 0,3-2 1,4 0 1,-1-2-1,5-2 12,1 0 5,3-2 1,1 0-3,1 2-3,1-2 0,2 0 3,5 0 4,5-2 1,0-1-5,1-1-3,0 2-6,-4-4 0,-5 5 6,0-1-3,-3 1-8,-2 3 10,-5-2-5,4 2-5,4 0 7,-1-2-2,9-4 1,4-1 1,-1-2 1,0 1 3,-4 3-6,-6-1-5,-6 2 5,-9 1-5,-5 3 0,-2 0-1,-5 0 1,-1 3-1,0-2 1,4 2-1,3 0 0,3-3 1,2 3-1,3-2 1,1-1-1,3 0 1,-5 0 0,0-1 0,-8 1 0,-3 1-1,-3-1 0,-2 0 1,0 0-1,6 0 1,3-1 0,9-5 0,4 2 5,5-2-6,-4 2 1,-2 1 0,-8-1-1,-5 1 1,-8 3 0,-3 0 7,0 0 7,0 0 4,-3 0 11,-5 0 9,-3-3-39,-2-1-43,-8-3-61,-1 2-187,-44-13-414</inkml:trace>
  <inkml:trace contextRef="#ctx0" brushRef="#br0" timeOffset="21624.2368">7127 5247 222,'0'0'156,"0"0"-75,0 0-68,5 0-1,3 0 26,5-2 53,4 1-1,-1 1-10,2-3-20,-6 3-15,-3 3 0,-3-3 1,4 3 1,-1-1-5,2 2-5,5 3 4,5 0 2,4 0 13,4-1-5,4-2 1,1 1-1,2-4-22,-2-1-8,0-1 0,-1-2-5,1 1-2,-1 1-1,-4-2-1,4 2-1,1 1-1,-1-3 1,-2 3 2,2 0-1,1-1 2,-1 1 1,-5-1-5,1 1-1,-6 1-1,-1 3-7,0 0 0,-2-1-1,1 1 2,3 0-1,0 0 8,0-2-9,3 0 1,2-4 11,0 0 2,-1-2-1,0 2-11,-6-1 7,-3 0-2,-4 1-6,0 2 1,0-1-1,1 1 1,5-3-1,-4 2 0,2 1 0,-1 0 0,-4 0-1,-4 1 1,-4 2 0,-3-3-1,-3 1 1,-2-2 8,2 1 1,-1 0 7,1 0 5,-5-3 20,-1-1-9,-5-5-33,-5-5-87,-9-8-111,-5-1-184,-67-56-245</inkml:trace>
  <inkml:trace contextRef="#ctx0" brushRef="#br0" timeOffset="22028.2599">7251 5070 285,'-3'0'162,"-1"3"-96,-5 0-33,2 2 15,0 0 31,2-1 2,1 2-24,1 0-18,-2 7 2,2 2 10,-5 6 3,1 5-8,1 5-8,0-4-16,2 2-10,-2-3-6,0-1 0,3-5-4,-2-5-2,5-4-5,0-1-101,7-6-52,6-10 5,54-61-48</inkml:trace>
  <inkml:trace contextRef="#ctx0" brushRef="#br0" timeOffset="22413.2819">7453 5022 357,'0'6'250,"0"-1"-179,-3 12-17,-3 3 27,2 8 30,-3 3-18,0-1-20,0 1-11,1-2-28,-2-3-20,3-7-8,4-3-1,-1-4-5,5-6-54,5-4-37,6-10 16,10-8-27,10-13 6,9-10-15,4-8 18,-7 8 55,-6 12 31,-13 13 7,-10 9 0,-9 6 61,0 7 31,-4 3-29,1 5 18,-2 7 46,-3 6-22,-3-1-36,4-1-30,1-5-13,4-6-17,0-2-8,4-2 0,7-3-1,6-3-48,11-4-90,3-6-54,8-8-48,51-42-48</inkml:trace>
  <inkml:trace contextRef="#ctx0" brushRef="#br0" timeOffset="23244.3295">7937 5153 253,'-2'-2'254,"2"2"-20,-2-2-48,1 2-42,0 2-36,1-2-51,0 2-42,-3 5-15,1 3 0,1 3 1,-1 2 0,1-1 0,4-4-1,4-4-34,5-8-13,13-5-26,7-11-56,5-4 36,-3-2 51,-4-1 31,-9 7 11,-6 8 0,-8 4 9,-5 5 16,-2 1 37,-2 1 17,2-1-7,-2 2-22,2 0-32,0 4-11,0 3 11,0 2-3,0 3-4,2 3-4,0-3-5,-1-1 4,4-2-6,2-6-27,8-4-33,2-6-61,11-8-23,3-10 10,4-5 61,-4 0 35,-9 6 31,-9 13 7,-10 3 5,-3 6 69,-2 3-7,1 1-25,-4 3-4,3 2 25,-2 5-5,-2 3-20,3-3-13,1 0-10,0-3-7,4-1-7,0-1 0,1-4-1,3 0-17,0-5-32,5-5-26,6-5 0,6-9-3,-1-7-14,4-1 29,-6 1 47,-8 9 16,-6 8 9,-3 4 75,-6 10-33,2-4-34,-2 7-4,0 3 20,-2 8 9,1 0-12,-2 3-15,3-3-7,1-8-7,2-4 0,2-3-1,-1-4-1,7-4-23,4-6 6,6-7-23,6-5-49,-5-7-40,0 0 44,-7 9 61,-6 9 25,-6 7 109,-6 8-65,0 1 10,0 2 21,0 5-27,-1-2-18,1 1-2,2 1 2,-1-2-4,-1-2-13,4 0-7,1 2-5,0-3-1,1 1-63,0 15-117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2:21:43.3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5341 3759 539,'-6'-8'268,"0"-3"49,-3-8-41,3 2-104,0 3-16,2 4-42,2 4-25,-1-1-25,0 4 13,1 2-31,1-2-20,1 6-26,0-2-6,0 2-8,4 6-2,6 7 15,6 7 1,6 5 0,1 8 0,7 6 1,2 1-1,3 5 1,0 0 0,3 1 1,0-7-1,3-2 0,5-11-1,9-9-1,11-10 0,58-17 1,42-30 0,12-34-1,-55 2-15,-3 5 9,-10 7-7,-15 14 4,-12 14 2,-46 19 8,-7 6 0,-4 4-1,28 0-5,-9 11 0,-4 9 5,-2 8-17,1 3 10,8 2 8,9 3 0,11-4 0,55 16 1,29-3 0,39-42-1,-44-14 1,16 4 0,-2-23 4,15-11-5,9-4-1,-6 3-6,-22 2 7,-12 28 1,-21-4-1,-23 14 0,-68 7 1,-6 9-1,-9 1-8,25 21 2,-13 12 5,-4 10 0,3 9 1,7 2-1,10 3 1,15-1-2,59 29 2,39-36 0,13-20 0,-41-28 0,21-25 1,13-10-1,6-14 4,-4-8-10,8-5-1,10-6-26,-24 1 0,1 2 3,-8 7-11,-12 11 41,-21 9 7,-23 7-6,-1 7 7,-6 0-8,-4 20 0,-4-1-6,-42 1-4,-3 2 4,-4 2 5,41 16 1,-2 6 0,4 2 0,6-3 0,48 13 0,21-10 1,23-28 10,-47-15-5,16-10-5,15-9 1,-4 7-2,-9 3 0,33-20 0,-1 1 0,-12 0 0,-13 7-1,-10 9 1,-20 13 2,-20 11-2,-66 1 0,-8 6-8,0-3-4,23 22 11,-7 7 1,-6 3 0,-3 7 0,4-7 0,3-2 1,2-8 0,6-6 7,8-13-7,4-10-1,0-9 19,2-6-13,1-12-6,1-5 0,8-11 10,4-9-10,3-8-17,-3 6-17,-9 3-29,-19 12 22,-20 17 34,-17 9-10,-11 7 16,-6 6-17,0 1 11,-1 3 7,-3 8 0,3-1 1,-4 2-1,0 1-61,-33 45-391</inkml:trace>
  <inkml:trace contextRef="#ctx0" brushRef="#br0" timeOffset="3544.2027">27331 13324 805,'-3'-2'196,"3"-1"41,0-7-24,5-12-22,3-6-55,5-9-14,2 0-41,4 0-30,4 3-27,2-5-17,2 4-5,6-6-1,1-3 0,5-7 5,-3-5-5,6-12 0,0-25 7,25-90-7,-1-83 7,-7-53-7,-23 75 7,10-16-8,-6 1 0,5-58 0,4 27-1,8 56-14,-9 34 13,-2-3 1,2 16-6,-3 2 7,8-45 0,2 19 0,-4 21 6,-9 16-5,-5 18-1,-7 24 0,1 14 0,-18 69-8,0 8 2,2 1 5,16-43 0,4 5 1,7-7 0,5-1 0,11 5-5,3 5 3,9 11 1,6 11-6,53-17 5,11 31-9,2 23 10,-50 9-6,-1 3 7,2 0 1,22-12-1,7-5 1,5 2-1,0-11 0,-16 4 0,3-9 1,-8 7 1,-11 10-2,-54 5 0,-4 6 1,-2 1 5,33-8-6,-4 5 0,-4 5-1,-1 5-9,7 0 9,7 1-3,47 2 4,9 0 1,-89-3 1,-7 2-2,36 4 0,-10-2-1,-2 0 1,-2-4 1,2-4 1,7-4-2,-1-2 0,1 1 2,-6-1-2,-7 6 0,-5 4-1,-11 4-11,-6 6-1,-5-4 0,-6-3 13,0 1 0,0-4 8,1-1 1,7-7 10,2-6 2,3-4-6,5-9-6,1-5 0,-2-5-8,-3-2 5,-7-1 3,-5 1 5,-8-4 8,-5 1-1,-1 0-6,2 1-14,0-1-1,0 3 0,4 3-1,4 2-9,0 4-7,1 0-4,2 8 2,-7 4 5,-2 6 8,-5 7 6,-2 1 0,0 1 0,-1 1 0,-2 2 0,0 0-16,1 0-49,0 2-29,5 1-22,3 2 35,4 0 20,0 2 14,-2-4 40,-3-3 6,-4 0 0,-2-3 1,-2 3 1,-2 0 10,4 0-10,-2 0 6,1-4-6,2 0 0,-1 2-1,2 0-1,2 1-14,0-3-18,-3 1-2,2 3 14,-3-2 8,-2 2-16,2 0-35,-4 0-64,1 9-229,-19 17-108</inkml:trace>
  <inkml:trace contextRef="#ctx0" brushRef="#br0" timeOffset="5375.3074">28263 10012 469,'-13'-6'49,"-1"4"-37,-13-9-12,2 5 1,6 2 6,5 1-5,4 3-2,8 3 1,0-3 6,2 0 29,0-3 77,2 3 80,-2-1 55,-2-1-25,0-2-71,-1-2-46,1 4-34,-1 1-40,3 1-32,0 0-8,0 1-77,1 7-59,3-2 58,1 2-11,1 1-5,-1-1 6,1-7 46,-3-1 50,0-1 2,2-9-2,5 0-89,32-26-380</inkml:trace>
  <inkml:trace contextRef="#ctx0" brushRef="#br0" timeOffset="5700.326">28281 9901 681,'-2'-2'225,"-2"-1"12,-1-3 0,1 3-36,2 1-44,1 2-62,1 0-52,-1 2-29,1-2-14,0 0-1,-2 3-8,2 0-2,-5 3 6,-5 7 5,-7 9 1,-9 9 8,-13 8 1,-3-1-4,-4 1 3,-3-2-1,5-4-8,1-3 1,6-2 0,7-5 1,5-6 4,5-1-6,2-4-54,11-8-100,4 2-121,9-6-98,12-6 167,9-6-17,78-62-250</inkml:trace>
  <inkml:trace contextRef="#ctx0" brushRef="#br0" timeOffset="5969.3414">28221 9909 465,'11'-16'141,"1"2"-57,10-14 0,5 5-18,-5 10 30,2 2-15,-3 11-13,-2 8-26,-1 5 13,2 4 11,-5 0 17,-2 1-10,-1-5 7,-5 1 5,-5 4-16,0 1-3,-2 5 12,-4 15-9,1 3-15,-1 5-25,-2 1-19,4-2 2,-2-1-10,2-8-2,4-3-20,4-5-98,-2 0-97,16 58-320</inkml:trace>
  <inkml:trace contextRef="#ctx0" brushRef="#br0" timeOffset="8885.5082">31481 5416 716,'0'4'91,"2"4"-71,2 8 23,6 7 43,0 8-7,7 7 13,3 9-28,-1 6-32,3 9-14,-7 7-9,-5 8-2,-5 1 2,-5 5-9,-4-4-25,1-7-170,13 56-143</inkml:trace>
  <inkml:trace contextRef="#ctx0" brushRef="#br0" timeOffset="9078.5192">31853 5528 1115,'-30'1'150,"-1"4"-108,-77 14-29,66 1-12,-37 13 8,2 11-9,4 8-72,-126 132-234</inkml:trace>
  <inkml:trace contextRef="#ctx0" brushRef="#br0" timeOffset="9597.5489">27529 8061 1433,'1'6'114,"5"4"-114,8 23-15,7 26-12,4 19-1,3 15 1,1 5-20,-1-2 7,2 2-62,0-1-9,-13-2-144,-13 113-269</inkml:trace>
  <inkml:trace contextRef="#ctx0" brushRef="#br0" timeOffset="9813.5613">27930 8463 1155,'-15'0'79,"-6"10"-79,-23 16-100,-18 13 61,-54 45 32,-26 6 7,-2 14 10,52-27-9,1 1 5,8 11-6,44-43-213,-61 89-312</inkml:trace>
  <inkml:trace contextRef="#ctx0" brushRef="#br0" timeOffset="10250.5863">26642 11626 672,'6'22'52,"5"7"-28,6 29 30,3 11 20,6 6-4,-2 6-28,1 5-22,-3 4 2,2 0-22,-10-2-36,11 104-211</inkml:trace>
  <inkml:trace contextRef="#ctx0" brushRef="#br0" timeOffset="10437.597">27044 11856 1255,'-30'8'70,"-4"11"-70,-38 14-55,-52 44 11,-16 13 28,104-61 14,6-3 2,-31 31-1,21-2-125,3 84-234</inkml:trace>
  <inkml:trace contextRef="#ctx0" brushRef="#br0" timeOffset="10822.619">30580 12380 1172,'11'27'171,"6"17"-120,28 88-25,5 40-10,-40-124-7,-2-5-8,6 49-1,-9-2-8,-5 1-4,-3-1-45,-7-2-133,-14 102-181</inkml:trace>
  <inkml:trace contextRef="#ctx0" brushRef="#br0" timeOffset="11022.6304">31184 12728 1270,'-171'47'114,"29"13"-100,-16-1-14,3-4-15,12-5-27,16-9-71,15-4-43,28-8-58,26-29-169</inkml:trace>
  <inkml:trace contextRef="#ctx0" brushRef="#br0" timeOffset="11396.6518">32253 8745 1074,'8'0'125,"1"6"-100,15 16-25,15 14-1,13 16 0,-1 16 0,-2 17 0,15 66 1,-13 37 0,-14 10 0,-27-86-82,-12-12-209</inkml:trace>
  <inkml:trace contextRef="#ctx0" brushRef="#br0" timeOffset="11617.6644">32774 8980 901,'-148'74'107,"47"-16"-47,4 1-30,6-5-15,5-4-15,-2 1-12,-3 2-171,-3-20-356</inkml:trace>
  <inkml:trace contextRef="#ctx0" brushRef="#br0" timeOffset="11986.6856">30172 8496 618,'-10'19'106,"3"7"-34,-10 23 8,4 18-5,4 14-18,5 5-12,6 67-23,10 40-22,-1 8-15,-15-62-168,-1-92-96,-3 53-225</inkml:trace>
  <inkml:trace contextRef="#ctx0" brushRef="#br0" timeOffset="12177.6965">30612 8653 1291,'-21'3'149,"-12"11"-149,-70 22-63,-75 41 6,-67 13 27,75-14-48,8 4-110,14-16-175</inkml:trace>
  <inkml:trace contextRef="#ctx0" brushRef="#br0" timeOffset="12848.7349">29055 6225 665,'0'32'78,"9"10"-60,6 33-11,9 18-6,7 1 1,2-2 4,-3-2-6,3-9 0,-3-9 0,-4-13-1,-2-12-20,-4-17-66,10-5-147</inkml:trace>
  <inkml:trace contextRef="#ctx0" brushRef="#br0" timeOffset="13088.7486">29703 6120 153,'-12'-15'1118,"4"9"-987,-19-9-97,-2 20-33,-15 12 0,-19 14 1,-55 32-1,-24 36 1,-12 31-2,50-43 0,-4 9-33,10 4-75,11 12-66,14 9-75,12-7-111</inkml:trace>
  <inkml:trace contextRef="#ctx0" brushRef="#br0" timeOffset="13799.7893">28894 11742 681,'6'18'130,"-1"-1"76,11 21-19,2 3-44,3 12-58,0 13-29,1 13-11,3 67-15,-11 20-14,-11-2-5,-3-119-4,0-8-7,-3-7-12,6 25-33,-2-14-32,4-14-80,3-13-109,42-35-28</inkml:trace>
  <inkml:trace contextRef="#ctx0" brushRef="#br0" timeOffset="13989.8001">29403 12070 1148,'-8'-12'189,"-2"8"-6,-15-4-101,-11 12-50,-14 13-25,-18 13 1,-46 37-7,-21 20 0,-7 32-1,55-31-116,49-46-154,-62 77-278</inkml:trace>
  <inkml:trace contextRef="#ctx0" brushRef="#br0" timeOffset="19845.135">4333 6328 1318,'-4'-6'295,"0"6"-101,-2-3-79,4 6-49,2-3-34,0 0-32,2 3-16,2 0-28,8 5 22,13 13 22,14 2 12,19 9-6,6-3-5,11-3 10,3-7-5,-2-5 0,-3-2 0,0 1-6,-4-7-2,-6 1-23,-4-4-62,-14-6-65,-17-1-35,-15 14-172</inkml:trace>
  <inkml:trace contextRef="#ctx0" brushRef="#br0" timeOffset="20076.1482">4210 7416 1477,'2'0'325,"0"-1"-268,10-6-27,20 1-24,22-2 47,68-3-10,38 7-17,15 26-13,-64-15-13,-26 3 9,-52-6-3,-7 2-5,-2-3-1,18 5-62,-13-4-121,-12-8-157,-36-58-331</inkml:trace>
  <inkml:trace contextRef="#ctx0" brushRef="#br0" timeOffset="20341.1634">4338 6512 1452,'-2'-4'224,"2"8"-224,2 0-6,4 21-23,6 18 29,6 26 11,13 73 37,-3 52 4,-21 51 2,-18-77 0,-7 10-7,-1 9-29,4 21-3,4-54-6,8-6-9,6-10-86,2-23-88,-1-72-61,1-11-145,18 34-204</inkml:trace>
  <inkml:trace contextRef="#ctx0" brushRef="#br0" timeOffset="21128.2084">4005 5695 840,'-1'0'261,"0"0"-86,-3 0-32,4 1-23,0 1-29,2 0-47,2 2-44,6 7 0,10 6 23,15 10 5,16 6 8,56 24 14,44-6 31,20-5-39,-40-21-5,11-7 1,-12-2-10,-11 1-13,-1-5-4,-1-5-10,2-9 7,-15-8-2,-21-3-5,-48 3 8,-5 0-9,-9 0 1,18-5 5,-17-3 9,-16 9 72,-11-13 13,-11-4-61,-6-10-39,-20-9-9,-12-3-48,-13 6 8,-6 2 2,0 2 11,4 9 15,9 9 11,11 2 9,12 8 1,13 3 2,9 3 4,8 2 2,7-2-8,11 8-35,8 2 1,21 5 32,17 13 1,17 10 0,4 7 1,-1 5 0,-10 2 0,-7 0-1,-9 4 1,-8 3 0,-9 3 20,-14 8-5,-14 13-3,-21 69 0,-56 38 0,-52 1-12,26-59-35,11-18-65,60-65-61,8-11-41,6-6-140,-28 67-488</inkml:trace>
  <inkml:trace contextRef="#ctx0" brushRef="#br0" timeOffset="21381.2229">6273 6987 765,'18'23'87,"4"1"-39,18 23 93,10-6 55,7-12 19,11-13 25,55 2-84,9-22-81,-95-6-33,-6 6-17,37-12-14,-14-5-2,-8 3-9,-12 5 0,-17 4-38,-11 5-86,-17 12-166,-16 13-80,-126 60-528</inkml:trace>
  <inkml:trace contextRef="#ctx0" brushRef="#br0" timeOffset="21607.2358">6152 7690 1101,'0'6'307,"6"8"-244,4 12-51,14 8 12,11 2 89,12-7 88,9-4-24,12-6-59,0-5-49,0-6-27,-7-1-12,-2-5-18,-7-2-3,-5-2-4,-5 2-5,-4-4-104,-3 4 29,3-4-223,80-33-556</inkml:trace>
  <inkml:trace contextRef="#ctx0" brushRef="#br0" timeOffset="22402.2813">8982 5915 590,'-11'-34'0,"0"8"0,-13-27 47,-7 14 100,-6 10 108,-6 5-50,-5 9-25,-1 8-27,-4 4-39,-1 8-39,4 5-16,5 8-17,6 0-31,7 9-11,8 2-11,4 8 5,7 1 5,1 11-1,0 10 2,3 9 0,0 14 0,-2 67 2,3 18 10,6-2-5,6-36 7,2-1-2,9 8 1,-4-6-5,8 8 2,-4-19-2,0 0 4,3 12-6,-1 16 3,0-2 7,-9-27 2,0-9 0,-4 5-1,-8-6-10,-4-6 2,3-55 3,-1-6-1,-4 1 7,-10 35 10,-5-3 5,-5 4-9,-7-7-13,1-3-4,-7-5-1,1-9 0,-8-10 0,-6-9-4,-4-14 4,1-19-6,-4-17-27,5-18-30,0-15-27,9-3-65,8-2-82,15 2-130,2-39-322</inkml:trace>
  <inkml:trace contextRef="#ctx0" brushRef="#br0" timeOffset="22810.3046">8935 8471 1745,'-3'6'228,"3"6"-228,-6 11-12,4 12 11,-2 5 1,1 11-1,3-3 1,0 7 1,-2 5 9,-5 4 14,-1 0-1,-5-4-2,1-11-9,6-14-5,5-8-5,5-5-2,7-5 2,8 4 7,11-2 4,7-2 5,3-1-10,4-3-1,1-6-1,2-7 17,0-4 16,-1-8-2,-3-4-13,2 2-15,-5-1-7,-4 4-2,-9 2-24,-8-1-39,-12 5-33,-7-1-197,-32-34-762</inkml:trace>
  <inkml:trace contextRef="#ctx0" brushRef="#br0" timeOffset="23305.3329">10591 6973 1398,'-3'-8'263,"3"4"-77,-3-6-86,3 9-44,0 1-32,-2 0-17,2 0-6,0 0-1,2 1-136,1 5-205,3 4-189,17 0-272</inkml:trace>
  <inkml:trace contextRef="#ctx0" brushRef="#br0" timeOffset="23965.3707">10700 6791 1549,'-2'-1'291,"2"1"-158,0-4-88,2 5-24,-1 2-21,5 2-11,8 2 11,6 3 17,17 6-16,6-5 5,7-6-6,5-3-39,-4-5-14,-3-1-61,-9-1-36,-11 2-99,-13 6-253,-17 9 137,-16 9 221,-12 8 141,-10 4 3,-6 1 194,4-5 71,5 1 2,10-12-66,10-1-54,9-7-57,6 8-66,6 9 3,5 16 32,4 14-2,2 17-23,-2 13-7,-3 56-9,-18 18 2,-4-108-2,-2-2-8,-13 39 2,-4-11 2,-1-19-5,2-20 0,3-15 9,3-14 0,7-7 9,4-5-5,2-4 8,6 1 2,5 1-1,4 1-8,4 0-10,12 4-13,10 0-1,11-2 1,7 6 11,5-5-4,7-2 1,10-7-8,7-7-23,49-10-181,47-12-403</inkml:trace>
  <inkml:trace contextRef="#ctx0" brushRef="#br0" timeOffset="24275.3884">11857 7312 1587,'-13'-23'239,"-2"5"-136,-15-19-4,1 4-39,-1 11-36,0 3-13,5 12-11,-1 9-5,-1 10-3,3 17-2,-4 19-2,0 20 10,-13 67-4,-3 46 6,9 2 0,14-68 1,16-68-1,2-12-16,1-5-53,4 22-49,6-20-34,13-22 8,11-30 51,18-23-36,11-36-139,47-89 53,4-62 20,-11-24-377</inkml:trace>
  <inkml:trace contextRef="#ctx0" brushRef="#br0" timeOffset="24476.3999">12127 6120 1284,'-3'-2'212,"-1"4"-151,-5 7-61,-4 25-16,-4 32 16,-12 85 42,6 59 0,2 60 11,11-77-8,-6-12-3,3-20-17,2-9-8,5-18-4,2-15-4,8-15-9,0-64-98,2-13-148,30 41-281</inkml:trace>
  <inkml:trace contextRef="#ctx0" brushRef="#br0" timeOffset="24799.4184">12602 6973 1664,'-1'0'309,"1"0"-184,-2-3-91,2 6-34,0 4-10,0 12-2,0 18 11,-5 21 1,-2 22 6,-11 13-5,-14 64 5,-11 19 5,-12 9 2,25-81-5,20-65-7,3-11 5,7-5-5,0 16-1,13-16 1,14-18 8,14-10 3,9-16-12,7-13-12,1-17-9,0-7-89,0-15-235,52-121-444</inkml:trace>
  <inkml:trace contextRef="#ctx0" brushRef="#br0" timeOffset="25353.4501">12241 6720 1568,'-3'-4'184,"3"3"-136,-4-2 8,7-1 55,5-2-9,12-4-60,16-2-35,15 2-6,16-3-1,4 9-1,-1 4 1,5 3 1,2-2 0,-1-1 1,-4 0-1,-8-1 5,-10-5-5,-9 1 0,-10-2 5,-18-3-5,-4 4 13,-13-4 7,-7-8 7,-8-9-22,-6-6-6,-10-2-1,-11-1-14,-3 3-5,-1 5 10,4 6 4,8 5 5,4 11-1,9 2-5,9 4 5,3 0 1,9 0 0,6 4-5,6 2-4,9 11 8,10 7 2,11 6 1,6 6-1,-4 6 0,-1 2 0,-6 6-1,-9 1 1,-5 4 0,-6-7 0,-8-3 0,-9-4 1,-6-4 1,-11-2 5,-6 2 2,-8-3-9,-4-5-63,7-2-231,-14-5-539</inkml:trace>
  <inkml:trace contextRef="#ctx0" brushRef="#br0" timeOffset="25857.4789">13885 7102 1641,'-5'-6'249,"4"4"-160,-5-3-73,6 2-14,4 6-2,-1 0-7,11 13-14,10 15 21,12 22 6,10 18-6,3 19 8,20 65 7,-20 27 1,-16 17 1,-21-90-5,-6-68-2,0-5-10,-2-6-6,4 32-66,-1-1-120,2-12-398,12 3 112</inkml:trace>
  <inkml:trace contextRef="#ctx0" brushRef="#br0" timeOffset="26089.4922">14614 6941 1531,'-10'-1'212,"-3"2"-149,-13 5-54,-11 20 10,-14 13 38,-11 22 21,-7 13-24,-2 10-27,-40 65-12,-2 17-4,10 10-10,47-63 9,13 1-10,25-77-57,8-3-120,4-8-142,1 52-404</inkml:trace>
  <inkml:trace contextRef="#ctx0" brushRef="#br0" timeOffset="26358.5076">15132 6918 1589,'-12'22'187,"0"8"-176,-13 31-11,1 20-6,0 63 6,23 25 26,17 31 15,-8-62 25,-4-5-2,-8-19-25,-2-70-12,-3 0-13,1-4-2,-10 38-12,-1-5-3,-3-15-108,4-15-158,6-23-254,-3-76-487</inkml:trace>
  <inkml:trace contextRef="#ctx0" brushRef="#br0" timeOffset="26796.5326">15222 6977 1580,'1'0'191,"4"0"-173,8 3-9,8 8-2,15 4 34,12 10 13,7 4 3,5 1-18,-7 2-11,-8-3-14,-11-6-8,-11-1-6,-11 4-6,-14 5-10,-22 16-5,-23 13-24,-64 53-96,-26 5-120,104-94 54,11-4 123,-22 16 63,22-13 15,21-6 6,20 0 19,18-1 43,19 7-4,10 9 25,9 3 35,1 6 25,-9 0-13,-15-1-19,-14-2-25,-17-6-34,-14 2-8,-11 5 5,-14 1-16,-15 4-9,-14 5-7,-19-1-10,-55 31-7,-20-9-29,12-29-23,90-34-38,3-7-132,-92-30-386</inkml:trace>
  <inkml:trace contextRef="#ctx0" brushRef="#br0" timeOffset="27403.5674">14783 6459 1097,'0'0'296,"8"-3"-236,11 2 63,14-3 87,16-3-21,18 1-78,60-3-57,27 6-29,4 9-13,-51 0-6,-2 7 0,1-5-5,-14 0 6,-8-1-6,-47-7-1,-6 3 0,-5-3 1,21 2 0,-15-2 0,-16 0 1,-7-2 5,-12 2 10,0-4 32,-10-10-1,-5-7-37,-10-17-11,-13-11-8,-11-13-9,-3-8-4,-2 8 14,6 7 6,9 10 1,13 16 0,8 13-2,13 6-5,6 9 1,2 1-12,4 0-9,8 7-24,15 9 34,15 6 17,14 9 0,11 8 1,-3 2-1,-5 10 0,-6 6-2,-7 3 1,-10 0 0,-9-4-1,-12-1 2,-9 0 8,-10 0 5,-10-4 1,-10 4-4,-15-7-1,-14 0-9,-13-1-36,-10 3-120,-109 37-427</inkml:trace>
  <inkml:trace contextRef="#ctx0" brushRef="#br0" timeOffset="28131.609">16953 6463 1508,'7'16'63,"3"5"-63,13 28-21,8 24 21,24 74 18,4 51 44,-4 57-7,-34-82 28,-12 16-14,-11 1-38,-16-1-11,-24-11-20,-23-24-26,-29 6-34,-37 11-162,-28-10-396</inkml:trace>
  <inkml:trace contextRef="#ctx0" brushRef="#br0" timeOffset="29114.6652">10337 6098 1307,'-7'-8'185,"-1"7"-94,-4-5-61,2 12-13,-7 17-11,-3 16 0,-6 41 13,-16 85 19,-1 58-17,-11 64-11,2-55 2,-7-1 8,19-14-1,0-4-8,10-10-11,16-36-64,32 2-173,27-3-357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3:46:37.4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15273 9096 247,'-4'-2'228,"3"1"-111,-4-3-30,1 1-21,1 1 0,2-1 29,-1-1 16,1 4-36,-1 0-24,1 0-11,-1 0-19,1 0-21,1 7-121,0 2-126,-11 20-285</inkml:trace>
  <inkml:trace contextRef="#ctx0" brushRef="#br0" timeOffset="939.0537">15144 9006 451,'0'0'140,"-1"3"-92,1-2-12,-3 3 19,3 0 35,0-4 11,0 0-23,0 0-29,0 0-20,0 0-13,0 0-1,0 0 0,0 0 0,0 0-5,0 0-10,3 0-12,-2 0 3,4 4 9,2-4 5,4 4-4,0 2-1,4-6 0,5 0 6,-1 0 5,4-6 7,-1 2-6,0 0-6,-5 0-5,-2 0 5,-2 3-5,-3 1-1,4-3 0,-2 6 0,6-3 1,3 0-1,-2 1 1,1 0-1,-8 6 0,0-3 0,-8-4-1,2 3-1,-3-2 1,-2 2 0,1 0-1,-2-3 1,0 4 0,3 0 0,1 5 1,-1-1 0,1 1 1,0-2-1,-4 5-1,4-1 1,-2 1 0,-2 2 0,0 0 7,0 5 2,-3 3 5,-3 6 5,0 12 7,-5 5 4,1 9-12,6 1-8,-1-4-8,-1-4 7,3-12-8,0-10 5,-1-9 3,-4-6-9,-5 0-40,-1-3-138,-32 3-139</inkml:trace>
  <inkml:trace contextRef="#ctx0" brushRef="#br0" timeOffset="3670.21">15161 9055 85,'-2'0'56,"-5"0"-34,-1-1-14,2 1-8,0-3 1,3 3 28,3-2 29,0 2-10,0 0-6,-3 0 15,3 0 18,0 0 24,0 0 15,-1 0-6,1 0 8,0-4-4,0 4 1,1 0-19,-1-1-28,0 1-16,0 0-31,3 0-19,-3 0-8,0 1-10,0-1-7,3 4 1,5 1 24,7 0 0,6-1 11,9 0-1,7-1 5,2-2-1,-4-2-4,2-2-9,-4 2 9,-3 2-9,-6 3 7,2 2-7,-7 2 5,3-3-5,-5 4 8,-2-2-9,-5 2 1,1-2 1,-3 1 4,3 0-5,-1 2 0,2-5 1,-1 1-1,1-2 1,-5-2-1,-1 0 1,-1 2-2,-2-2 0,-2 4 0,-1-4-6,0 2 5,0-3 0,-3 3 1,2 5 14,-3 1-1,-2 3 1,1 0-2,-1 3 0,0-6-11,1 2 5,1-1-5,-3 2 5,-3 6 7,0 4-1,-5-2-1,3 3-2,-9 2 3,2 5 9,-4 1-9,3-3 1,4-6-7,2-6-5,5 1-1,1-5 0,2 1 0,-1-2 0,2-1 0,2-3-2,0-1 2,3 0-1,-1-7 1,1 0 0,1 0-36,1-4-51,2-2-74,22-68-460</inkml:trace>
  <inkml:trace contextRef="#ctx0" brushRef="#br0" timeOffset="4625.2646">16514 7771 72,'0'0'172,"0"0"-122,3 0-35,0 0 12,4 0 34,-1 0 20,2-4 2,2 0-8,0 0-33,-2-4-14,1 4-8,0-3-10,4 3-2,0 0-8,4 1 1,5 2 0,5-2-1,2 6 0,-1-2 0,-1 0 0,-6 3-1,-7-2 1,-3 0-1,-6 0 0,-2-1-1,-3 2-16,-2 3 9,-2 3 9,1-1 11,-2 11-2,1 3-3,3 5-5,1 5 8,1 2-7,2 6 11,-3-6 2,0-3-7,0-8 7,0-2-2,-6-4 4,1-7 16,-3 3-14,-5 2-19,-3-4-81,-14 2-545</inkml:trace>
  <inkml:trace contextRef="#ctx0" brushRef="#br0" timeOffset="5818.3328">17123 9632 189,'-2'0'246,"1"0"-137,-3 0-68,0 4-10,-3 1 17,-6 8 44,1-4-19,-2-1 20,-4 2-37,0 2 23,-1-3-37,1 0-19,0 2-10,3 1-11,-1 5-1,0-1-1,3 7-6,1 3 0,2 6 4,1-5 2,6-2-2,1-3-7,5-3-7,5-4-2,3-4 18,2 2 0,6 0 1,-1-1-1,6-1 7,1 1-2,4-2-5,-3-6 0,3-1 11,-3-3 0,-6-3-10,-2 0 10,-7 2-11,-4 1 1,-1 0 5,-5 0-6,-1 1-8,0 1-97,2 2-79,4-3-136</inkml:trace>
  <inkml:trace contextRef="#ctx0" brushRef="#br0" timeOffset="10500.6006">19473 7529 148,'3'0'83,"-3"0"-64,1 2-17,2-2 4,-3 1 4,0 2 8,0-3 17,0 1 52,0-2 60,-3 1 13,2 0-32,-2 0-20,3 0-35,0 0-23,0 0-20,0 0-14,0 0-8,0 0-8,0 0 0,0 1-9,0 3-11,0 3 19,0 9 0,0-2 1,-4 5 1,1-3 0,2 0 5,1-4-5,0 2-1,0-5 1,1 2 1,-1 4-1,0-2 0,3 7 5,-3-4-5,0 5 7,0-3 1,-3-5 1,2-1 2,1-3-4,0-4 7,0-3 0,0 2 0,0-8-2,0 4 2,0-2-1,1 1-2,-1 1 1,0-3 1,0 2-5,0-4-9,-1 1-61,1 1-164,-19-11-305</inkml:trace>
  <inkml:trace contextRef="#ctx0" brushRef="#br0" timeOffset="12603.7209">18168 13555 800,'-6'-3'165,"2"1"27,-2-4-78,5 6-65,1 2-41,0-2-8,0 2-15,0-2 3,1 6-2,1 7 13,6 10 1,-5 9 20,2 11 2,-4 10 10,-1 6-2,0 9-6,-1 6-8,-1 4-7,2 4-3,-3 4 33,2-3-7,2 5-20,2 5-3,-1 55-3,-4 7 7,2-107 17,0 4-7,-4 100-7,2-104-8,-2 49 4,0-10-2,4-6 2,0 6-10,0-3-1,8-6 0,-8 1 0,3-11 0,3 1 1,-1-2-1,1-3 0,0-1 0,-2-6 0,-2-8 0,0-4 5,0-12-5,2-8-1,-2-10 1,-2-10-1,2-5 6,-4-1 22,2-2 97,-6-3 7,-3-21-92,-9-14-31,-8-24-9,-9-13 1,-4-11-2,3-11-6,1 4 6,6 10-8,5 13 8,7 24-5,8 18 6,5 15 0,2 11 0,2 2-8,2 6-17,-1 1-32,5 8 9,1 8 33,6 16 9,4 11 6,-1 14-1,3 9 1,-4 5-1,-1 1 1,4-6 0,-4-8 0,2-11 0,1-14 0,-4-9-6,-4-16 6,1-6 0,0-5 1,0-8 0,10-11 11,3-14 3,4-15-4,6-10-11,2-5-10,2-9-70,-1-1-98,3-7-125,43-115-191</inkml:trace>
  <inkml:trace contextRef="#ctx0" brushRef="#br0" timeOffset="13699.7836">16026 13514 562,'-1'-1'217,"-1"-2"-2,1-1-62,1 4-71,0 1-41,-2 2-29,4 7-11,1 12 10,4 10 36,2 19-2,3 15-14,0 10-8,0 12-7,1 9 2,4 57 6,-4 13-1,-4-2 4,-7-38 1,2 18-7,-9 4-6,-5-1-6,4-15 17,6-12-14,-4 1-11,8 11-1,-4 6 1,0-17 0,0-76 5,-3-7-6,3-4 0,-4 33 6,4-9-6,0-14 0,0-11 1,0-11-1,0-4 1,3-9-1,-3 0 0,0-7 1,0-3 17,0-3 13,-3-4 80,-7-9-45,-10-13-46,-1-22-20,-10-14 0,-2-13-1,3-11 1,0-6 0,6 2-11,5 10 10,5 11 0,1 23 1,9 20 0,0 11-1,3 13-5,1 6-21,3 2-53,3 7-25,7 6 72,1 16 23,5 25 9,-2 25 1,3 72-1,-9 16 0,-7-121 1,1-2-1,4 43 1,1-16 0,1-16 0,3-19 0,0-16 0,7-15-1,6-26 1,16-23 6,14-28-5,47-78-1,-74 98 0,24-47 0,-11 17 0,-17 20-38,-13 19-185,-34-6-416</inkml:trace>
  <inkml:trace contextRef="#ctx0" brushRef="#br0" timeOffset="14825.848">14743 13577 334,'-6'-3'454,"2"-1"-327,-4-2-43,5 1-6,2 1 3,1 4-10,-2 4-34,2-2-37,2 7-21,1 12 21,-2 13 1,5 15 11,-4 19 6,-2 15 7,-2 66 1,-4 31 1,0-8 1,6-63-10,0 12-7,0-2 1,0-9-3,5 2-3,-2-65-5,-2 2 5,4-4-5,2 47 0,-1 4 5,3-6-6,-3 1 0,1-8 1,-1-4 5,-1-2-5,-1-6 0,-2-7-1,-1-11 1,2-8 5,-3-13-5,0-8 0,0-7 0,0-13 5,0-1 0,0-3 18,0-3 93,-3-1 36,-3-6-41,-6-12-83,-4-5-22,-3-14-6,-1-11 8,1-8-8,-2-6-1,7-1-1,-2 6 1,7 14 0,0 7 1,3 12-1,-1 4 0,1 4 0,-2 4-1,4 1 1,-2-1-1,-2 2 1,2 2 0,-1 5 0,5 5-15,1 4-45,2 10-81,4 11 94,1 21 35,3 18 11,4 11 1,1 9 1,2-4 0,-2-7-1,3-13-1,-3-12 1,2-9 0,-2-6-1,-1-10 0,-4-7-5,1-8 6,-3 0 0,-3-6 0,-1 0 1,-2-3 14,1-5 32,5-10 10,10-17-33,7-20-12,8-23-11,19-58 1,-27 83-2,19-42 0,0 9-19,-2 10-107,-8 17-171,20-46-412</inkml:trace>
  <inkml:trace contextRef="#ctx0" brushRef="#br0" timeOffset="16829.9627">13991 16735 794,'-10'0'104,"1"4"14,-12 7-73,7 22-33,1 20 5,5 24 13,1 68 15,13 29 0,-3-123-18,3-8-14,5 48-1,-3-5-11,-2-4 5,-3 3 7,-4 1-4,-2-9-9,0-14-6,1-18-90,2-22-105,2-19-67,4-101-233</inkml:trace>
  <inkml:trace contextRef="#ctx0" brushRef="#br0" timeOffset="17263.9875">13955 17025 294,'-3'-8'623,"3"4"-431,-1-6-122,2 7-70,8-1-1,9-2 1,9-6 1,10 3 14,5 2 2,0 13-17,-8 6-2,-7 15-11,-15 11 13,-8 14 6,-14 13 24,-12 7-15,-10 5-3,-7-5-11,-2-9 0,2-12 15,8-17-11,13-17 13,5-11-2,11-8 4,8-5-20,13-11 12,12-6-12,11-8 0,12 1-6,-2 11 5,-1 17-11,-10 18 4,-9 15 8,-14 13 0,-8 7 30,-10 9 30,-7 3 1,-8-2-14,-4-5-8,-6-8 18,-1-6-9,-1-9-21,-1-10-11,1-5-16,-5-7-25,-4-5-109,-1-6-245,-73-73-594</inkml:trace>
  <inkml:trace contextRef="#ctx0" brushRef="#br0" timeOffset="17933.0257">13382 16727 985,'-9'-7'119,"6"1"46,-4-3-72,5 1-77,7 4-16,13-3 0,11-5 11,22-6 23,11 3 4,12 0-16,5 6-14,-6 8 2,-1 0-2,-5-1-8,-3 0 18,6 0 0,-3 0-1,2-4-10,-5 6 1,-7 0-7,-6 2 7,-5 4-8,-4-2 1,-6-1 4,-7-3-5,-6 1 0,-5-1 0,-9 0 0,-6 0 1,-2-1 20,-4 2 68,-3-5 55,-2-8-47,-9-4-68,-7-10-23,-6-3-5,-3-1 0,-4 0-1,1 4 0,2 3-1,-1 3 1,5 4 0,4 3 1,5 6-1,9 1 2,5 2 4,2 4-6,5-3-9,7 3-28,1 4-26,11 5 37,9 5 25,14 7 1,3 5 0,3 7 6,-6 1-5,-4 2-1,-8 1 0,-6-3-6,-4 5 0,-10-3 2,-3-1 4,-7 0 1,-2-4 9,-4-4 5,-5-6-1,-7-3-14,-6-2-51,-7-2-132,-53-8-191</inkml:trace>
  <inkml:trace contextRef="#ctx0" brushRef="#br0" timeOffset="26437.5122">16248 14556 153,'0'0'202,"0"0"-110,2 0-50,-2 0 22,0-1 56,0 2 20,-2-1 28,2 0-2,-1 0-13,0 0-24,-2 0-12,-2 0-31,-1 0-37,-2 3-20,-6-2-8,0 1 18,-5 0 18,-3-1-15,-3 2-11,-4-3-1,-1 1 3,-2 1 6,1-2-16,-5 4-4,-1-4-2,1 0 5,2-4-5,1 8-11,-1-4 6,1 2 1,2 2-4,-2-2-3,3 1-4,2 0 5,-1-2 1,1-1-7,-2 0 5,0 0-5,-1 1 0,-3 1 5,-4 2-4,-5 2 8,0 0-9,-6 0 6,1-2-6,-1 1-1,4 0 8,4-4-1,0 0-5,5-1 8,-2 0-4,1-1 3,2 0 2,3-2-4,5-1 7,0 1-5,-1-1-9,0 0 2,-2 2-1,0-2 1,-1 2-2,2-1 2,1 0 4,1 3-6,3-4 0,4 2 1,-1 0 1,0-1-1,1 0 0,-4 1 1,2-2-2,-5 2 1,1-4 0,-2 5-1,-3 1-1,-3 1 1,3 1 0,-5 2 0,1-2 0,3 0 0,2-2 0,1-2 0,-2 2 1,-2-6-1,0 4 0,-1-3 1,0-3 8,-2 4-8,-6-3-1,0 4 2,-5 3-2,-3 4 0,1-2 0,-4 2 0,9-1 2,4 1-2,7-4 0,-1-3 0,4-1 6,6 0-6,-3-2 0,0-4 1,3 2-1,-1 0 1,4-1-1,0 5 0,5 1 0,-4 0 0,5-1-1,1 4 1,-1 0 0,4-3 0,1 2 1,0-3-1,-3 0-1,3 3 1,-4-5 0,-2 2 0,-5 0-1,-5 2 1,-5 2 0,-3 2-1,-2 3-1,5 4 1,4-6 1,11-1 0,6-2 1,4 0-1,1 0 1,0-2-1,4 2 6,-2 0-6,3 0-1,0 0 0,0 0 1,-4 0 0,1 0 0,-1 0-1,-3 0 1,1 0 0,0 0 0,-3 2 0,7-2 0,-2 0 0,4 0-1,0 0-1,2-2-7,2-1 0,7-6-25,2-1 26,15-11 7,8-8 1,6-5-8,4 2-1,-2 0-1,0 2-2,-3 5 1,-5-3-2,1 4-5,-8 3-2,-4 5-2,-8 2-4,-6 8-11,-5 2-17,-3 4-5,0 0 14,-6 1-6,-4 2-81,0 2-102,-6 10-273,-54 23-20</inkml:trace>
  <inkml:trace contextRef="#ctx0" brushRef="#br0" timeOffset="26685.5264">12890 14522 572,'-7'2'177,"3"-2"0,-6 2-40,7-2-23,1 0-8,4 0-1,5-2-42,1 2-30,11 2-4,8 4 23,9 4-8,0 3-10,0 0-16,-3 5-9,1 1-1,-3 0-7,-4-1 7,0 1-7,1 0-1,0-2-52,2-4-153,34 5-296</inkml:trace>
  <inkml:trace contextRef="#ctx0" brushRef="#br0" timeOffset="27506.5733">10767 15080 815,'0'-3'198,"0"3"-75,1 0-93,3 7-15,0-2 23,2 3 23,0 12 11,1 4 11,0 19 14,-6 9-32,-2 9-25,-10 10-19,5-8-12,1-14-3,3-13-5,3-17-1,2-16-11,3-10-65,12-17 1,2-14 67,5-24-32,4-19-32,0-4 13,-1 3 49,-1 12 10,-4 16 0,-3 18 0,-1 14 0,-1 19-10,3 10 10,5 12 4,-1 10 37,2 8 13,-5 11 9,-5 0-33,-7 3-12,-3-9-8,-4-12-4,-3-14 2,0-6-1,0-12 23,-3-10 14,2-8-44,2-19-26,5-14-28,7-15-6,4-5 30,0 9-3,2 14 18,-5 23 9,0 19-12,2 16 10,2 15 8,4 12 15,-4 11 46,6 5-17,-7 5-1,-2-2-8,-2-2-14,-4-4-9,1-5-11,-3-8-1,3-7-13,-5-12-68,-4-5-48,-5-7-33,-45-25-341</inkml:trace>
  <inkml:trace contextRef="#ctx0" brushRef="#br0" timeOffset="28136.6094">10647 14835 731,'-6'-10'165,"1"5"-33,-4-8-33,7 7-18,2-2 26,0 5-7,0-2-19,2 3-40,-2 2-40,6 0 14,8-3-3,0 2 3,11-5-8,13-8 31,16-3 40,62-38-3,47-19-24,21-1-26,-88 34-16,-7 5-7,-51 23-1,-5 3-1,-4 4 1,27-5-1,-13 5 1,-13 2-1,-14 3 4,-10 1-2,-4 1 4,-4-1 7,-3-1 14,-4-2 20,-7-4-35,-6-2-6,-4-7 1,-5 2-7,-6-3 0,-5-1 0,-5-1-1,-2 5-1,-1-2 2,6 7-2,10 0 1,7 4 1,14 1-2,9 4-4,8 8-31,12 3 14,14 5 22,12 9 1,14 0-1,6-1 0,1-3 1,-7 2 0,-7-2 1,-12-1-1,-7-2 1,-6-5 1,-11 1-1,-6-6-1,-6-2 1,-2-5 7,-8 2 8,-13 10-16,-13 5-1,-18 12-47,-10 13-102,-10 11-117,-116 112-321</inkml:trace>
  <inkml:trace contextRef="#ctx0" brushRef="#br0" timeOffset="45579.607">20015 15528 1424,'-4'-8'170,"4"8"-95,-3-4-75,9 17-10,6 6 10,4 10 63,7 19 9,2 4 5,3 7-28,4-2-29,-3-4-7,2-9 1,0-5-5,1-9 1,2-10-10,-1-12-26,-2-4-83,-4-9-79,1-13-101,46-84-240</inkml:trace>
  <inkml:trace contextRef="#ctx0" brushRef="#br0" timeOffset="45892.6249">20734 15559 833,'-2'3'153,"4"6"-101,-4 7 35,0 11 32,-5 7-8,-11 11-2,-14 3-19,-8 8-34,-13 6-35,-10-1-9,-3 2-12,0-1-72,5-7-129,4-10-74,13-10 70,8-10 107,14-14 98,7-10 24,7-4 113,10-8 25,9-5-96,6 0-3,14-7 43,9 4-4,13-3-10,8 2-22,6 4-23,2 1-19,-4 4-14,-11 2-5,-11 8-9,-14 6-71,-20 11-253,-75 80 12</inkml:trace>
  <inkml:trace contextRef="#ctx0" brushRef="#br0" timeOffset="46088.6362">20074 16678 1053,'6'-3'348,"10"-7"-267,18-3-7,19-10 40,16-6 18,50-12-27,18 1-20,13-11-31,-53 27-12,-61 16-25,-7 2-11,-6 0-6,18-1-30,-19 0-42,-14 7-71,-14 0-122,-50 7-360</inkml:trace>
  <inkml:trace contextRef="#ctx0" brushRef="#br0" timeOffset="46785.676">20272 16303 334,'-3'0'588,"1"0"-456,1 4-73,-2-4-7,3 6 49,-3-3 23,0 7 5,-2 8-31,-5 13-23,-3 18 12,-5 17-23,-3 10-13,0 13-22,5 1-7,5-4-8,16-14-14,14-17 1,18-26-1,17-32 55,18-31-8,53-58-19,7-42-28,-91 89-3,-5 0-28,33-43-20,-10 8 15,-15 14 17,-16 18 19,-10 22 12,-12 14-8,-6 12-4,-3 7-21,-2 4 11,-1 12 4,-1 9 6,1 10 9,6-3 10,3 0 1,7-4-7,1 2-4,2-3-1,-4-8-8,2-9 12,-8-8-12,-2-3-11,-5-3-39,-8-3-112,-69-16-387</inkml:trace>
  <inkml:trace contextRef="#ctx0" brushRef="#br0" timeOffset="47004.6885">20539 16348 1333,'2'14'135,"1"1"-114,3 18 8,0 19 58,-2 9 40,-4 13 10,-7 16-25,-14 68-52,-23 23-31,4-7-16,27-126-4,6-13-9,3-13 0,-6 21-28,4-22-134,-4-21-44,-18-62-585</inkml:trace>
  <inkml:trace contextRef="#ctx0" brushRef="#br0" timeOffset="47446.7138">19574 16030 1192,'0'0'240,"6"0"-180,6-2-32,9 2 62,5-2 3,4 4-28,-2 6-44,-7 8-21,-4 8-1,-14 13-9,-12 15-31,-16 15-101,-14 11-200,-78 113-297</inkml:trace>
  <inkml:trace contextRef="#ctx0" brushRef="#br0" timeOffset="48002.7456">19548 16578 373,'19'-9'342,"3"4"-147,24-7-6,6 0-21,-1 4-15,-8 8-61,-9 8-50,-16 12-42,-11 13 0,-14 8 7,-11 16 20,-16 8-15,-6 8-1,1-5-4,2-9-7,13-12-1,11-10-10,11-12 4,11-5-8,12-4 15,10 4 0,11-3 1,8 3 0,6 6 0,6 1 5,1 8-5,1 5 47,-10 5-39,-10 3 0,-19-3-4,-17 7-4,-22 7 19,-22 6-1,-21 13 1,-64 45-10,79-86-8,-38 32 11,17-21 2,23-22 6,18-17 68,20-12 31,17-9-92,22-15-20,23-6-7,77-26-1,51 10-1,14 4 0,-59 12 1,0 7 5,15-1 25,6-13 34,-1 1 17,7 0-22,-4 5-8,-32 0-15,-22 9-12,-17-1-14,-63 18-4,-10 3-4,-8 2 5,14-6-5,-19 5-1,-9 3-1,-5-5-54,-2-6-57,-8-7-126,-38-56-458</inkml:trace>
  <inkml:trace contextRef="#ctx0" brushRef="#br0" timeOffset="53554.0632">26565 6750 541,'0'0'84,"0"0"-72,0 0-11,0-3 8,-4 3-9,-1 0-10,-21-1-220</inkml:trace>
  <inkml:trace contextRef="#ctx0" brushRef="#br0" timeOffset="54693.1283">26007 7028 712,'-4'-6'494,"4"6"-311,-4-4-96,2 4-48,2 0 13,0 0 38,-2 0-27,4 0-37,-2 0-26,0 0-8,2 0-54,-2 0-58,1 0-94,2 4-247,19 2 11</inkml:trace>
  <inkml:trace contextRef="#ctx0" brushRef="#br0" timeOffset="55506.1748">25848 7084 509,'0'-3'78,"3"-1"-78,-2 1-88,5-4-191</inkml:trace>
  <inkml:trace contextRef="#ctx0" brushRef="#br0" timeOffset="56451.2289">25845 6671 658,'-1'-1'192,"-1"-2"6,-1-1-69,3 2 3,0 1 25,0-2-17,0 3-23,0-1-57,1 1-41,-1 0-19,0 0-8,0 0-9,4 0-5,0 1 22,10 2 7,1-3-6,6 1 5,4-2 3,7-3 20,1-2-23,6 1 15,8-6-21,11 1 14,14-2-8,59-14 12,27-4-9,2 5-8,-46 9 14,3 0-15,1-2 9,-5 4 3,-16 0-11,-9 5 0,-4-6-1,3 2 12,11-4-12,20-9 10,0-11-9,1 1 5,8 6 2,-8 4-1,-19 10-7,-13 6-14,-51 8 14,-3-2 15,-2 2 0,32-2 2,-4 0-5,-2 1-11,3-1 11,1-3 3,-5-1-2,-3-2-1,-6-3 12,-8 0-7,-9 3-1,-8-4-4,-14 9-6,-2 2 0,-6-1 2,0 4-2,-2 0-5,2 0-1,-1 4-55,1-4-49,0-4-112,-3-2-232,-46-35-292</inkml:trace>
  <inkml:trace contextRef="#ctx0" brushRef="#br0" timeOffset="57238.2739">27292 4690 665,'3'8'247,"2"9"-233,4 19-13,-1 21-1,0 14 91,-5 11-1,-5 57 30,-7 28-21,3 5-49,6-128-23,5-9-17,-1-7-4,6 26 0,1-19-1,2-20-5,-6-10-89,1-20 12,-2-17-166,14-126-102</inkml:trace>
  <inkml:trace contextRef="#ctx0" brushRef="#br0" timeOffset="57559.2922">27400 4721 570,'3'0'150,"5"4"-115,5 8-17,10 4 46,5 13 2,2 9-4,6 9 14,1 5-20,5 14-31,-3 8 53,-2 8-1,-1 5 2,-8-3 5,-1-17-27,-8-21-12,-5-14 23,-2-19 4,-3-13 51,10-20 96,11-24-110,13-19-68,12-20-31,4-13-4,26-54-4,-8-4-1,-24-24-1,-46 136-26,-4 7-26,0 12-35,1-18-84,-4 31-120,0 107-432</inkml:trace>
  <inkml:trace contextRef="#ctx0" brushRef="#br0" timeOffset="58385.3395">26748 13028 1127,'8'-13'199,"5"2"-124,14-16-55,19-2 11,20-5 16,67-29 35,51-8-2,68-12-13,-33 24 1,-13-24-2,-3 13-24,-2 11-18,-16 8-2,-23 11 5,-16 2-3,-15 2-24,-27 7-1,-65 13 1,-8 4 0,-7 2-65,20-11-91,-22 3-62,-29-9-92</inkml:trace>
  <inkml:trace contextRef="#ctx0" brushRef="#br0" timeOffset="58792.3628">28205 13089 1228,'-8'0'231,"-5"2"-91,-11 4-110,-10 11-19,-14 14-10,-12 14-1,2 7 0,13 3 0,16-4-10,22-12-1,18 0-31,22-1 38,13-5-8,21-6 24,55 4 6,23-5-12,-10 0-5,-105-11 11,-7-1-5,-10 2-7,15 19 0,-18 8 1,-20 14 86,-20 15-13,-18 14-2,-64 62-26,-43 1-25,-2-46-3,63-44-17,13-15-1,46-30-33,1-6-211,-107-10-327</inkml:trace>
  <inkml:trace contextRef="#ctx0" brushRef="#br0" timeOffset="59092.3799">26833 13000 1571,'0'-3'194,"0"3"-194,5-2-18,1 11-27,3 12 22,5 19 23,6 27 18,12 84 21,-7 72-9,-17 60 14,-14-18 8,-10-15-29,-1-20-5,6-14-12,11-16 1,11-36-5,28-32-2,29-24-101,-19-65-187,127 19-267</inkml:trace>
  <inkml:trace contextRef="#ctx0" brushRef="#br0" timeOffset="59424.3989">29537 12204 1489,'-4'-7'123,"-1"4"-109,-5-10-1,5 9 20,2 7 60,2 0-93,2 13-6,1 17 1,2 30 5,10 94 7,4 85-7,-8 63 2,-26-49-1,-11 13 8,8 13-8,15 32 6,12-43-7,19-38-1,9-21-123,5-35-166,0-35-188,-16-41-84</inkml:trace>
  <inkml:trace contextRef="#ctx0" brushRef="#br0" timeOffset="60315.4499">26069 6702 527,'0'-6'602,"4"-1"-424,-4-9-40,1-1-34,2-8-7,-1-6 25,-1-13-7,-1-12-28,-1-18-13,-9-63-19,0-37 5,1-19-16,-1 54-23,0-4-15,-4-17 3,-1-4-3,-3 1-6,-15-1-27,-2 19 11,2-20-4,-1 17 19,8 32-10,7 13-11,13 54-20,4-4-42,4 4 0,2-41-149,13 8-40,111-82-261</inkml:trace>
  <inkml:trace contextRef="#ctx0" brushRef="#br0" timeOffset="60774.4761">29140 5710 499,'2'-29'256,"1"-7"50,2-35-103,2-17-67,3-74-31,-1-40-7,4-32-26,-1 28-39,0 9-17,-12 33 4,-12 23 7,2 12 1,-6 15-14,4 2-13,2 11-1,9 63-121,1 15-130,-13-49-358</inkml:trace>
  <inkml:trace contextRef="#ctx0" brushRef="#br0" timeOffset="61795.5345">27095 7149 987,'0'-2'294,"0"2"-105,-2-2-168,5 13-21,2 12-30,3 20 1,3 15 29,-2 19 10,8 71-1,3 36 9,4 35-6,-9-88-4,3 3 8,-8 37 1,1 11-2,-10 38 4,-5 11 38,-2 17 23,4 24-35,6-70-14,7-11-19,0-1-6,5 0 2,-1-6 1,4-16 19,3 7 7,3 1-7,-6-1-11,1-27-4,-3 5-2,0-9-2,-4-11 6,-4-21-3,-5-63-11,0-8 9,-1-5-8,3 32-1,0-17 7,-3-20-8,-1-10 2,-2-14 4,0-3 7,0-5 46,0-2 23,-5-4 14,-6-16-40,-8-14-44,-8-24-12,-6-21 8,-21-83-8,-14-58-37,-8-13 11,25 111 7,31 82 8,3 7 11,0 5-9,-8-27 8,4 23-7,11 16-2,5 9-7,5 14-22,7 18-57,6 26 72,19 75 24,25 53 6,7 32-5,-22-82 1,1-20 4,-29-64-6,2-3 1,-4-13 0,16 33-1,-2-22-1,-3-14 0,-2-16-14,8-17 15,9-28 48,16-40-31,57-100-17,32-100-66,6-52-194,-61 35-195,-27 13-369</inkml:trace>
  <inkml:trace contextRef="#ctx0" brushRef="#br0" timeOffset="62554.578">28360 7331 672,'0'0'180,"0"0"-83,-2 4-76,4 0-21,1 6-15,1 12 15,6 15 57,1 26-9,12 80 38,-5 98 31,-5 20-26,-7-78-32,3 14-26,-2 9-12,4-13-8,-1 6-4,1 39 18,-2 17-3,4-26 11,6 10 5,1-7 23,7-19-34,1-12-8,2-6-15,0-6-5,-6-55 14,4-14-9,-22-72 6,0-3 0,-2-6-3,8 29 9,-6-26-6,-4-19-1,-2-18 49,0-8 91,-8-12-11,-11-26-86,-5-22-54,-30-85-2,-10-57-14,-6-62-1,24 106 4,6 32 6,-2 23 6,21 63 1,-3-5 0,6 8 0,-18-35-1,8 20-1,15 25 2,8 19-7,7 15-67,8 23-64,5 24 102,13 30 26,23 80 9,10 43 1,-8 13 0,-21-77 0,-17-94-1,-2-8 0,2-5 0,14 31-14,2-16-14,0-16 17,1-17 12,0-13 12,4-14 8,2-11-5,2-13-15,2-10-29,0-21-52,23-71-85,-3-51-34,-6-42-127,-20 35-228</inkml:trace>
  <inkml:trace contextRef="#ctx0" brushRef="#br0" timeOffset="63313.6214">29403 7280 228,'1'4'357,"1"8"-261,1 10-57,3 14-6,4 11 0,-3 12 28,-3 12 53,2 12-24,11 74-16,6 55 20,5 19-17,-10-37-7,2 26-23,-7-6-22,-3-11 2,4 23-18,-4 15-1,-1-54-8,-9 1 1,0-10 0,-4-11 7,1-22 4,10-19 12,-1-9 25,3-9 13,-3-59-17,3-6-15,-6-8-14,9 38-7,-3-21-3,-3-18 0,0-16-4,-6-14 13,0-4 19,0-10 107,0-12-27,-3-17-81,-3-22-22,-2-19-10,-18-69 0,-16-36-1,-16 5 0,10 57 5,24 74-5,4 10 0,6 9 0,-16-27 0,13 28 8,11 13 1,5 13-9,2 10-26,7 16 1,9 25 17,6 26 8,32 75 0,11 18 5,-8-2-5,-28-59 0,-15-67 1,-8-2-1,2-10 0,12 28-1,-4-21 0,-1-17 1,4-19 9,5-28 5,15-32-7,42-85-1,21-54-5,-16 1-1,-69 150-9,-5 11-6,-4 9-21,3-24-87,-13 18-140,-66 20-339</inkml:trace>
  <inkml:trace contextRef="#ctx0" brushRef="#br0" timeOffset="67526.8623">25925 8367 458,'-2'0'348,"2"-4"-177,-3 4-90,3 0-19,0-2 23,0 2-8,0 0-47,0 0-30,0-2-8,2 2-31,-2 0-7,0 0-26,1 0-69,2 0-12,10-4-170</inkml:trace>
  <inkml:trace contextRef="#ctx0" brushRef="#br0" timeOffset="67892.8833">25922 8295 887,'-2'0'197,"2"0"-121,-1 0-41,1 1 20,0-1 8,0 3-33,0-3-25,0 0-5,0 0-6,0-3 4,0 6-29,1-2-77,2 5-30,2 6-89,3 17-420</inkml:trace>
  <inkml:trace contextRef="#ctx0" brushRef="#br0" timeOffset="68298.9065">26000 8332 481,'0'0'261,"0"0"-133,-1 0-55,1 0 47,0 0 45,0 0-24,0 0-48,0 0-46,0-3-25,0 6-21,0-3-1,0 0-19,0 0-54,0 0-92,0 0-132,8 3 51,4-9-334</inkml:trace>
  <inkml:trace contextRef="#ctx0" brushRef="#br0" timeOffset="68913.9417">25979 8067 632,'0'0'181,"0"0"-109,0 0-3,0 0 35,1 0 1,1 0-39,2 2-27,4 0-6,-1 0-6,2 2-14,1-1 1,0 6-2,0 0 4,-1-1 1,-2 2 1,0-1 4,4 5 2,0-3 6,-3 2 5,6-3-11,1 4 0,-2-1-9,2-1-5,3 4 2,-1-2-4,3 7 1,0-1-3,1 2 4,-2 1-2,-2-4-2,2 1-5,-5-2 0,-3-7 0,-2-1 5,-4-6-5,-4 1 5,1-5 1,-2 0 5,0 0 5,0-4 1,-2 4 18,2-1 15,0 1-12,0 0-21,0 0-12,0-2-6,0 2-69,2-2-70,-2 0-85,3-29-343</inkml:trace>
  <inkml:trace contextRef="#ctx0" brushRef="#br0" timeOffset="73135.1831">14200 10425 756,'-3'-5'147,"1"5"-27,1-4-60,-2 3-36,3 1 12,0-5 33,-2 3 0,2-3-24,-1 2-26,-2-1-11,3 4-8,0-2-6,3 2-49,0 0-125,3-1-146,16-15-293</inkml:trace>
  <inkml:trace contextRef="#ctx0" brushRef="#br0" timeOffset="73488.2033">14277 10269 79,'2'-3'111,"-2"3"-55,0 0-25,0 0 16,1 0 34,-1-1-2,0 1-8,2 0-14,-2-2-32,1-1-25,2 0-30,9 0-157</inkml:trace>
  <inkml:trace contextRef="#ctx0" brushRef="#br0" timeOffset="73729.2171">14346 10190 464,'-3'-3'109,"0"0"-13,-4-1-46,-1-3 4,2 1-8,0 0-5,5 0-26,-1 5-15,4 2-171,8 17-90</inkml:trace>
  <inkml:trace contextRef="#ctx0" brushRef="#br0" timeOffset="73921.2281">14328 10251 558,'-3'-3'203,"2"1"-107,-4 0-53,5 0-43,0 2-25,2 0-35,-1 0-53,5 2-56,12 0-55</inkml:trace>
  <inkml:trace contextRef="#ctx0" brushRef="#br0" timeOffset="74103.2385">14462 10318 590,'-5'-3'40,"3"2"-40,-8-7-352</inkml:trace>
  <inkml:trace contextRef="#ctx0" brushRef="#br0" timeOffset="74525.2626">14009 10289 207,'-6'-2'64,"-2"-1"-43,-8 0-9,0-1 8,2 0 46,2 1 0,2-2-20,2 1-14,4-3-17,2 2-15,4 2-5,1-1-62,1 1-56,16-4-116</inkml:trace>
  <inkml:trace contextRef="#ctx0" brushRef="#br0" timeOffset="74642.2693">13942 10232 159,'0'0'123,"0"3"-89,1-2-22,2 5 3,3 1-3,3 4 0,6-2-4,4-1-1,8-1-7,51-4-144</inkml:trace>
  <inkml:trace contextRef="#ctx0" brushRef="#br0" timeOffset="76452.3729">14247 10895 670,'-2'0'131,"2"-1"-55,-2-2-44,2 3-22,-1 0 4,1 0 2,-2 3-1,2-3-14,0 1-1,0-1-27,0 1-91,2 2-62,-2 1-77</inkml:trace>
  <inkml:trace contextRef="#ctx0" brushRef="#br0" timeOffset="76684.3861">14219 10854 705,'-1'0'179,"1"-3"-116,0 2-63,1 1-78,1 0 40,1 0 28,-2-2 2,2 0 2,-3-2-7,3 0 13,0-6 0,0 0-35,-2-4-110,-9-33-365</inkml:trace>
  <inkml:trace contextRef="#ctx0" brushRef="#br0" timeOffset="77683.4433">14043 10263 69,'0'0'52,"0"2"2,0-2-9,0 0-19,0 0-17,0 1-2,0-1-7,0 0 0,0 0-111</inkml:trace>
  <inkml:trace contextRef="#ctx0" brushRef="#br0" timeOffset="78171.4712">14089 10164 285,'0'-3'219,"-1"3"-128,0 0-44,1-4-47,0 4-15,0 0-92,7 14-86</inkml:trace>
  <inkml:trace contextRef="#ctx0" brushRef="#br0" timeOffset="79163.5279">14382 10263 478,'0'0'100,"0"0"-100,0 2-57,3 2-21,-2 0-16,2 7-133</inkml:trace>
  <inkml:trace contextRef="#ctx0" brushRef="#br0" timeOffset="82984.7465">26234 8293 282,'0'-2'163,"-2"0"-67,2-3-28,0-2-20,0 3-9,0 2-11,0 0-19,0 0-7,0 0-2,0 2-27,0 0-57,2 0-92,2-2-116</inkml:trace>
  <inkml:trace contextRef="#ctx0" brushRef="#br0" timeOffset="84071.8087">26205 8205 217,'0'0'216,"-1"-3"-81,1 0-40,-3 0-31,3 1 4,-2-2-19,1 4-23,1-3-26,0 3 0,0 0-10,-3 0 10,3-1 1,-4-5 0,-2-1 1,-1 1-2,-3-6 1,-2 4 5,3 2 20,2-3 17,-1 2 28,4 4 5,1 1-2,1 0-31,2 2-26,0 0-5,0 0-6,0 2 4,0-2 5,0 0 9,0 0 38,0 0 31,0 0 15,0 0-11,0 0-17,0-2-17,0 2-24,0 0-32,0 0-7,0 0-15,0 0 0,0 0 2,0 0-1,0 0 7,0 0-2,0 0 3,0 0 4,0 0 1,0 0 1,0 0 1,0 0-1,0 0 1,0 0-1,4 11 1,-3-8-1,5 3 1,-3-2 5,1 0-5,-1 1 0,0-1 7,0-2-8,1 4 1,-2-4-1,0 0 7,4 0-6,-6-2-1,0 0 1,1 0 0,-1 0 0,-1 0 0,1 0-1,0 0 0,0 1-1,0 2-4,1-3 5,1 4 0,-1-4 1,1 3 0,-1 0 0,1-2 1,1 2-2,0 5 1,3-3 0,0 3 0,2 2 4,3 4-5,0-4 0,0 5 0,1-3 0,-2-1 0,1 2 0,1-1 0,1-2-1,-1 3-5,1-3 5,-2-1 0,3 3 0,-4-1 0,1-1 1,-3 0-1,0 0 1,1-2 0,-2 0 0,-3-2 1,0 1-1,1-2 0,-1-1-1,3 2 1,-1-1-109,2 0-4,1 0 13,4-4-4,-3-1 28,1-4-74,-4-3-99,9-53-241</inkml:trace>
  <inkml:trace contextRef="#ctx0" brushRef="#br0" timeOffset="84358.8251">26491 8045 6,'-2'0'829,"2"0"-623,-2 0-155,1 4-42,0 0 19,-4 4 50,-1 6-28,-5 5-26,1 9-6,-11 7 1,-5 13 22,-5 4-13,-5 1-7,-2 0-19,5-8-1,5-6 5,9-9-6,7-11-32,2-4-53,9-8-115,4-3-41,14-15-103</inkml:trace>
  <inkml:trace contextRef="#ctx0" brushRef="#br0" timeOffset="85103.8677">26158 7811 265,'-3'0'320,"-2"1"-214,-2 3-65,-4 5-4,1 0 19,-2 4 4,0 1 6,0 9-23,-5 5-13,3 4 26,-1-1-7,-2-1-4,0 0-13,5 2-8,-3 0 4,3 4 8,0 2-3,0 3-9,6 5-13,1-1-2,5 1-3,5 2 1,4 4-7,6-3 0,6 6 8,3-2 3,7-4-10,5 0 6,4-6-6,5-8 0,7-9 6,6-8-1,6-14 18,4-8-9,3-14 9,-7-12 9,-4-8-16,-8-10-1,-4-7-4,-8-11 5,-5-5 1,-4-5 0,-9 1-6,-7 1-3,-6 11 25,-11 4 37,-8 10-17,-2 4-2,-10 4-8,-3 5-25,-6-1-2,-1 0-7,-3-2 7,1 6-10,1 1 2,4 6-7,2 0 4,3 2-5,6 4 8,0 6-9,3 5-21,-2 2 0,-3 4 14,-10 13 7,-7 3 0,-8 15-1,-6 0-5,6 6-7,5 5-32,12-7-50,2 7-40,12 0-37,6 1-112,8 67-192</inkml:trace>
  <inkml:trace contextRef="#ctx0" brushRef="#br0" timeOffset="86475.9462">26364 10132 721,'0'0'160,"-2"0"-91,2 0-25,-1 0 52,-1 0 39,-1 3-45,0-3-45,0 6-30,-4 1-14,-1 14-1,-2 7 0,2 10 1,1 8 0,5 8 8,6 0 0,4-1-9,7 5 1,5-3 0,5-9-1,8 1-14,1-15 14,0-3 1,2-10 11,1-8 3,-3-11 18,0-11-10,1-12 23,-2-17 22,3-9-17,1-15-24,-1-3-8,-8 0 1,-2 6 8,-11 0-2,-2 7-25,-10-1 25,-4 7 3,-7 3 22,-5 8-14,-5 6-14,-9 2 11,-6 7-14,-6 1-19,-7 6 5,-1 2-5,3 2 5,1 4 5,8-1-11,9 7-1,3-2-1,7 6-13,4 2-58,2 7-79,-2 11-29,4 5-38,2 15-113,-18 63-314</inkml:trace>
  <inkml:trace contextRef="#ctx0" brushRef="#br0" timeOffset="87008.9767">26580 10269 63,'0'1'847,"0"6"-756,0 11-70,2 2-21,2 9 6,2-7-5,1-1-1,-1-8-5,0-3 4,0-5 1,-1-5 0,-2-5 114,1-5 78,-1-6-99,0-9-63,-3-2-11,-1-5-2,-4 9-1,-4 3 14,3 9 14,2 7 11,-2 6-22,1 2-33,-3 8-1,-1 1 1,-2 7 0,5 1 0,-1 0 1,4-11-1,3 0 0,0-8-2,1-2-8,1-2 1,1-2-3,-2-3-5,5-1 16,0-2-20,0-6 21,0 5 5,-4 1-5,-2 5 6,-2 8 9,-2-3 7,2 2-11,2 0-11,0-2 0,0 2-1,0-2-5,0 0-12,0 6-80,2-1-130,17 13-127</inkml:trace>
  <inkml:trace contextRef="#ctx0" brushRef="#br0" timeOffset="90276.1635">26403 8579 460,'0'2'113,"0"0"-113,-2 2-8,2 2 2,-1-1 6,2 5 0,1-3 0,-2 2-12,4 8-34,6 3 5,26 61-89</inkml:trace>
  <inkml:trace contextRef="#ctx0" brushRef="#br0" timeOffset="90682.1868">26905 10754 124,'-1'1'651,"-1"-1"-504,0 4-103,-2 2-32,1 0 7,-1 0 64,1-3 25,0 0-26,1-3-31,2 4-19,2-8-13,-2 4-5,0 0-5,0-2-9,-2-2-65,-5-28-291</inkml:trace>
  <inkml:trace contextRef="#ctx0" brushRef="#br0" timeOffset="91357.2254">26500 8579 590,'0'-2'172,"-3"0"-26,-1-3-70,3 2-38,-2-4 14,1 2 11,1 1-36,1 2-27,1 2-160,3 6-86,0 2 133,8 13-29,16 52-170</inkml:trace>
  <inkml:trace contextRef="#ctx0" brushRef="#br0" timeOffset="92774.3064">26440 8649 549,'-5'-5'128,"3"-1"-56,-2-8-30,1 2-3,0 0 6,3 2 6,0 4-20,0 5-31,0-1-10,0 4-37,0-1 2,0 2 21,0 3 12,0-5 6,0 1 6,0 0 25,0 0 15,-3-1-14,3 6-16,0-3-1,3 6 2,-3 2-4,6 4 5,-4 5-3,2 6-1,4 3-1,-2 7 4,2 3 13,-2 1-8,3 6 5,-3 0-1,3 0-5,1-2-8,1 0-1,1 3-4,-1 0-1,2 7 0,-2 4 1,-4 10 7,0 3-8,-1-1 7,-1-7-7,0-5 0,-2-10 1,1-2-1,-1-5 0,1-3 5,-2-3-6,1 0 0,1 2 6,-2-2-5,2 2 0,-2-1 0,-1 3-1,0 2 6,-1 1-5,2-1-1,-2-3 0,-2 0 0,2-8 1,-1-2-1,1-9 1,0 0-1,0-8 0,0 0 0,-1-5 0,1 1 0,0-2 0,1 2 0,-1 0 0,1-2 0,-1 0 0,0-3 0,0-2 0,0 5 1,0-6-1,0 0 6,0-6 8,0 5 7,0-8-21,0-8-170,7-73-157</inkml:trace>
  <inkml:trace contextRef="#ctx0" brushRef="#br0" timeOffset="97395.5707">26534 9026 1025,'-9'-8'218,"1"0"-77,-7-7-23,0-3 2,0 2 23,-2-3-35,-1 3-30,0 2-29,-1 4-14,-1 3-5,-7 7 0,-14 10-24,-23 14-6,-68 47 0,-56 51 0,-43 36-1,76-51 1,22-7 0,21-33 0,20-22 0,3-12 0,51-25 1,4-3 0,2-1 5,-31 4-5,7-6 0,-1-2 1,5 0-1,0 0 1,-4 6-2,5-1 1,-4 2 0,2-3-1,-5 2 0,2 0 1,2-5-1,1 4 0,1-4 0,5 1 0,1 2 0,4-2 0,6 0 0,3-2 1,-2 0 0,-4 0-1,1 0 1,0-2 5,11-2 0,8-1-5,5-3 0,7-2 5,-2-1 0,5-4 3,1-8-9,12-10-3,17-22-15,19-20 7,54-78-13,28-25 12,2 20-3,-96 118 6,-3 6 0,-6 5 8,22-26-5,-9 10-5,-13 14-4,-9 10 2,-7 11-5,-5 5-30,-3 7-105,-2 4-90,-2 8-65,-9 14 47,-75 112-55</inkml:trace>
  <inkml:trace contextRef="#ctx0" brushRef="#br0" timeOffset="97666.5862">23771 9796 1017,'-2'-7'135,"2"3"-69,2-4-29,2 4-35,7 4 8,6 8 22,7 4-5,8 11 7,3 17 28,3 13-13,5 5-7,0 10-10,4-4-5,3-8-8,4-5-2,2-13-4,0-9 2,-2-9-6,1-9-9,-5-5-9,-1-4-186,38-14-437</inkml:trace>
  <inkml:trace contextRef="#ctx0" brushRef="#br0" timeOffset="100326.7384">24873 13420 217,'-1'16'62,"-1"-2"-17,-5 15-11,-1-7-8,-4-7 31,-2-3 19,0-12-5,-2 0-34,2-7-37,-1 2-19,-27-36-266</inkml:trace>
  <inkml:trace contextRef="#ctx0" brushRef="#br0" timeOffset="101892.828">24135 11518 633,'-12'-9'308,"10"3"-188,-6-10-15,2 9-8,2 3 10,3 4-8,1 1-54,-2 9-45,2 4-8,0 13 8,-2 18 11,2 14 16,-2 9 3,1 5-8,2 2-2,5-11-2,5-1-6,8-8-5,2-5 5,13 2 5,4-1-1,3 4 4,-1 2 1,0 3 3,-4 0-12,-3 0-5,-2 3 2,1 0 2,-2-4-2,5-10-2,1-9 5,5-9 8,3-2-1,0-10 1,0-2-5,-2-7-8,-3 0 5,-2-4-3,0-6 5,5-4 10,10-9 15,13-6-8,3-10-10,4-4-6,-8-5-3,-12 7-6,-10 1-4,-18 8-1,-6 12 8,-12 2-1,-6 5-1,-8 2-7,-9-3-21,-8 4-72,-18 5-73,-6 6-55,-5 5-229,-70 1-497</inkml:trace>
  <inkml:trace contextRef="#ctx0" brushRef="#br0" timeOffset="102915.8865">24306 13326 1244,'0'2'239,"2"5"-187,5 8-51,2 15 5,5 10 39,3 7 0,3 0 2,2 4-20,8 2-15,2-1-5,2-3-7,10-9-15,-2-22-105,3-12-22,-3-22-37,-3-15-61,-6-12 68,-3-4 107,-10 7 65,-8 14 50,-6 13 85,-3 10-23,-6 4-4,-1 4-10,-1 6-53,-7 12 15,-13 13-8,-16 19-28,-15 12-24,-10 9-30,-14 5-105,6-14-15,9-11 42,19-24 82,22-19 26,18-10 132,9-8 5,10-5-49,10-13-49,14-5 23,15-10 29,11-3-25,13-7 0,0 0-21,-2-1-19,-5 8-14,-11 8-11,-19 11-1,-15 13-56,-20 11-85,-24 12-15,-22 20 12,-21 18-162,-55 48 12,81-68 121,-32 30 134,13-11 39,20-14 45,12-15 27,12-9 11,9-5-14,2-1-17,4 2 22,2 8 55,-2 15 13,0 11-29,-6 12-4,-4 8-23,-2 6-19,3-6-40,7-14-13,13-14-4,12-14 47,14-17 78,5-16-51,15-19-48,3-18-36,5-10-21,4-9-58,-4-5-4,-6-3 5,-14 9 45,-15 16 26,-16 22 7,-15 16 57,-6 20 9,-5 8-49,-6 16-17,1 10 8,0 10 13,-1-3-3,4-3-2,6-4-7,4-4-7,2-3 4,3 7-5,-3-3 0,-1-4-1,-1-6-104,-7-18-29,-4-12-26,-12-12-303,-63-77-286</inkml:trace>
  <inkml:trace contextRef="#ctx0" brushRef="#br0" timeOffset="103088.8964">24696 14238 712,'-2'0'297,"4"4"-193,1 8-103,4 8 5,1 13 45,6 8 14,-4 15 25,-2 10-11,-8 10 5,-10 7-22,-7 1-13,-3-6-28,-7-4-3,0-14-18,-1-16-88,-2-14-145,-44-25-336</inkml:trace>
  <inkml:trace contextRef="#ctx0" brushRef="#br0" timeOffset="103753.9344">23968 13480 1235,'3'-9'159,"-2"5"-90,6-9-61,4 14-8,4 11-1,0 8 1,-5 21 26,-8 22-1,-19 68-25,-36 44-19,-7 3-73,46-137-59,7-8-16,7-14-8,-1 17-14,12-20-18,5-15 88,5-6 119,-7-5 35,2 1 76,-6-5 18,1 11-6,-2 3-62,-1 10-25,4 10 90,-5 5-31,4 1-53,2 3-24,8-5-11,8 2 2,5 0-3,10 1-5,-5 1 8,-4 6-9,-13 8 1,-16 16 9,-14 13 2,-17 17 2,-10 7-13,-3 0 0,-4-8 0,8-17 0,6-14 1,5-14-2,9-11 12,6-2 66,6-3-13,2 3-46,4 2 1,7 2 4,12 9 1,6-2-2,13-5 44,20-9 74,59-23 15,78-55-55,71-57-29,-66 24 13,13 15-46,-53 12-22,-18 22-1,-26 14-4,-25 12-6,-57 12-6,-4 2 1,-7 3-1,35 6-20,-10 4-59,-8-1-97,-6 0-164,34-32-380</inkml:trace>
  <inkml:trace contextRef="#ctx0" brushRef="#br1" timeOffset="124675.131">14617 9893 304,'-2'0'380,"2"-3"-170,0 3-74,2-3 14,-2 3 6,0 0-34,0 0-55,-2 0-44,2 3-23,0 0 0,0-3-1,0 1-1,0-1 1,0-1 0,0-2 1,0 3-2,0 0-61,0 0-126,6 3-157,13-31-225</inkml:trace>
  <inkml:trace contextRef="#ctx0" brushRef="#br1" timeOffset="125769.1936">14904 9580 300,'0'0'331,"0"0"-202,0 0-63,-3 0 65,3 0 52,0 0-12,0 0-57,0 0-57,0 0-32,0 0-11,0 0-5,0 0 1,0 0-1,0 0-7,0 0-2,0 0-6,0 0-21,11 16-44,-7-2-61,5 1-88,-3 0 14,-2-1 67,-2-5 67,1-5 55,-6 0 17,3-2 103,-6-2 71,3 0 8,-2 0-13,-2-2-46,1 1-15,2-2 0,-1 2-18,-1 0-4,2-3-17,-4 2-3,2-2-15,0-3-11,0 3 5,-1-4-16,-1 4-5,4-6-9,-2 0-3,3 0-3,0-1-8,-1-3 5,1-3-5,-1-3 0,2-4-1,-3-2 1,-3-1 1,-1-4 4,-1-2-6,0-5 6,-4 3-5,1-4 5,1 5-5,-4-4 7,4 0-1,-3-1-5,1 0-1,-1-3 0,3 3 0,-2-2 0,2 3 7,-1 1-7,2 1 5,-1 2 1,1 0-6,-2-9 1,1 3-2,2-8 1,2-3-1,-1-4 1,3 2-1,-4 0 0,2 4 0,2 6 0,-1 9 0,-1 7 1,4 8 1,-1 6 4,1 4 0,1-1-6,1 5 2,1-1-1,-1 1 0,1-2 0,-1-1-1,0 0 0,2 2 0,-2 0 1,1 2-1,1 2 0,-2-5 0,0 4 1,1-1-1,1-3 0,0 1 0,-1-6 0,-1 4 0,2 0 0,-3 1 0,2-3 0,-1 6 0,2 2 0,0 1 0,0 1 0,0 1-1,-3-1-6,3 0 1,0 0-5,0 2-8,-2-2-22,4 0-41,-2 0-103,-2 2-131,-4-2-281,-46-31 38</inkml:trace>
  <inkml:trace contextRef="#ctx0" brushRef="#br1" timeOffset="126963.2619">13347 7063 698,'-2'-3'177,"0"2"12,0-3-64,2 4-32,0 0-21,0-2 10,1 2-10,-1 0-25,0 0-22,1 0-11,1 0-14,3 2-6,8-2 5,12-2 1,15-6 9,11-1 9,7-5 6,3 0-6,-7 2-3,-6 3-5,-11-1-1,-7 3-7,-8 2-1,-7 1 1,-4 2-1,-5-2-1,-2 0-1,-1 3-26,0-8-66,3 0-157,21-43-265</inkml:trace>
  <inkml:trace contextRef="#ctx0" brushRef="#br1" timeOffset="127228.2771">13570 6701 1031,'-1'-3'168,"-1"3"-41,2-2-116,2 7-11,1 0-18,3 9 7,5 11 11,3 7 5,-2 15 28,0 12 19,-3 2 8,-9 5-21,0-6-16,-6-4-4,-1-5-7,3-6-4,-3 0-8,9 4-101,5 4-201,51 49-331</inkml:trace>
  <inkml:trace contextRef="#ctx0" brushRef="#br1" timeOffset="129134.3861">15055 10456 303,'-2'-2'292,"-1"-3"-131,-2-6-41,2 3-18,-1 0-9,0-3-3,1 3-30,-3-2 13,4 6 13,-1 0-5,3 4-75,0 4-6,2 0-21,-1 3 7,4 4 13,1 8 0,0 2 1,1 1 0,-2 1 1,-1-1 9,-1 2 7,-1-5-2,-1 10 19,1 3-10,-1 7-12,1 9 5,1 2 1,0 11 1,1 2 1,1 3-7,-1 0-2,1-4 1,1-7-11,0-6 5,-1-2-5,0 0 0,-2-3 1,-3-2 7,0 3 0,0 0 1,0 7 2,0 3 2,0-1-2,0 3-11,0-5 5,3-7-4,-2-5 7,1-1-8,2-7 0,-1-5 0,0-5 0,0 0 0,-2-6 8,-2-1 0,1-1 0,-3-2-1,3-3-7,-1 5 13,1 3-4,-2-3-1,2 3-1,0 1 2,0-2-9,0-2 5,2-6-5,-2-5 0,0-3 9,0 0-4,-2 0 2,2 0-2,0 0-5,0 1 1,0-1-1,0 0 5,0 0-5,0 0 0,0-1 0,0 1 0,0 0 5,0 0 0,0 0 2,0 0-1,0 0-6,0 0 0,0 0 0,0-3 0,0 6-1,0-3 0,0 0 0,0 0-1,0 0 0,0 0 1,0 0 1,0 0 10,0 0-2,0 0-3,0 0-5,0 0-1,0 0 0,0 0-1,0 0-5,0 0-1,0 0 7,0 0 1,0 0 5,0 0-6,0 0 0,0 0 0,0 0 1,0 0-1,0 0 2,0 0-2,0 0 1,0 0-1,0 0-1,0 0-5,0 0-1,0 0-7,0 0-4,0 11 12,2-2 6,-1 9-1,-1-4-7,4-2 7,-4-2-10,2-1 1,0-1-7,-2 2 5,0 0-1,3-4 13,-2 6-11,1-3 11,-2-1-2,0 4 1,3-2 1,-2-1-6,1 4-8,2-6-2,-1 3 14,-3 3-7,2-5 9,-1 0 0,2 4-11,-1-6 5,0 2 6,-1-2 5,-1-2-5,2 0-4,-2 0 4,0 0 1,0-4 1,0 1 4,0-2 0,2 1-1,-2-1-5,0 1 0,1-3-90,2-1-146,16-20-362</inkml:trace>
  <inkml:trace contextRef="#ctx0" brushRef="#br1" timeOffset="130127.4429">15467 12690 1041,'-2'-3'240,"1"3"-21,-2-4-136,3 4-29,1 0 6,-1 0 6,3 0-31,0-3-35,7 0 0,10-4 18,13-9 18,8-4 5,0-2-17,-1 4-6,-5 3-11,-3 3 1,-11 6-7,-2 5 0,-10 0-1,-4 2 1,-5-1 6,-2 1 0,-1 2-7,0-2 0,-8 8 20,-9 0 4,-8 5-18,-5 5-6,-2-4 1,3 3-1,5-7 1,6 0-1,4-3 0,6-4 1,6 0 0,5-4-1,3-4 0,0 4-30,7-3 0,7 0 27,8-4 3,13-3 16,5-2 2,-7-2-9,-2 2 0,-8 4 2,-7 5-10,-3 1 1,-10 2-2,-3 0 1,-3 2 6,-1-2-1,-2 3-6,-5 3 0,-11 5 27,-11 12-12,-13 3-13,-5 0 4,3-4-6,6-4 0,14-6 0,10-5 6,8-5-5,7-2-1,3-2-23,1-4-1,9 1-15,10-7 38,16-10-73,6-11-106,-1-9-111,31-118-405</inkml:trace>
  <inkml:trace contextRef="#ctx0" brushRef="#br1" timeOffset="131176.5029">14877 10321 646,'0'-6'163,"0"6"-22,0-3-94,0 3-29,0 0 46,-1 0 53,-1 0-37,2 2-74,2 2-6,1 4 0,4 7 9,5 10 30,2 5 1,3 6-10,1 3-7,2 8-1,2-1 1,-4-1-5,0-4-9,-5-8-3,-4-6 3,-4-9-2,-2-7 1,-5-8-1,2-3 13,0 0 14,0 0 34,-1-3 22,-2-8-23,-3 1-49,0-12-18,0-4-12,0-14 11,1-3-10,0-6 5,2 4 6,-1 7 7,2 9-5,0 9 7,-1 10 6,2 5 10,-1 3 1,4 2-26,-4 0-2,2 0-11,2 4-16,2 3-5,4 13 19,3 14 9,3 12 6,-2 10 21,-5 8 3,-2 3-10,-2-2 2,-2-7-7,1-13 0,-2-13-8,3-19 8,-3-7 3,1-8 8,1-3 17,-2-11 37,0-13-32,3-19-30,-3-19-6,0-15-5,-3 2-1,-5-3-8,2 15 7,0 19-4,0 23 5,2 14 0,1 12-7,3 5-25,2 16 2,5 14 18,-1 25 12,1 18 0,2 12-1,0 2 1,-1-8 1,-2-11-1,1-18 2,0-17-2,-2-13 0,-2-10 6,-3-10-6,3-2-57,-2-3-67,1-9-16,2-65-239</inkml:trace>
  <inkml:trace contextRef="#ctx0" brushRef="#br1" timeOffset="132707.5905">14907 9356 577,'-6'0'173,"3"1"-65,-3 2-75,0 8-24,2 2-9,1 5-1,1 0 1,2-3-13,2-8-16,-2-4 29,0-3 1,0 0 1,0 0 4,0 1 2,-2 1-7,2 7-1,2 7 19,-1 6-2,2 5-8,2 2 1,0-3-1,0-3 0,-2-5-1,0-4-8,-1-10 12,-2 1 29,0-2 47,-2-3 77,2 0 50,-3-3 28,0 1-38,-4-5-98,-2 0-67,-3-6-7,1 0-7,1-3-7,-1-4-4,3-5-9,-1-7-5,-2-3-1,1-4 0,1-3 0,-2 2 1,-3 0 0,0-3 0,2 4-1,-4 0 1,2-2 0,-1-5-1,3 4 1,-1 0-1,2-3 1,2 7-1,-3-2 1,4 0 0,-1 5-1,2 2 1,-1 3-1,0 1 0,-1 3 0,3-1 0,-1 1 0,-2-1-1,1-1 1,0 1 0,2 4 0,-2-6 0,2 3 0,0-3 0,-3-1 0,5 2 0,-1-3 0,2 4 0,2-3-2,-1 3 2,1 0 0,-1-1 0,1 2 0,-1 4-1,1 3 1,-1 1 0,1 9 0,-2-4 0,1 6 0,1 1 1,-1 2-1,1-2 1,-1 3-1,1-2-1,1 1 1,-2-2 1,-1-1-1,2 3 0,-1-8-1,2 6 1,-1 1 1,-1 1-1,2 4 0,-1 0 0,1 0-14,0 0 4,0 3-2,0-2 0,0 4-3,1 7-2,2 1 16,0 9-4,2 8 5,-1 5 0,1-2 1,-1-1-1,-1-4 0,-1-11 1,1 1-1,-2-8-1,2-7-10,2 0-1,-1 0-39,8 1-52,-1 0-47,4-4-45,4 0-68,21 3-272</inkml:trace>
  <inkml:trace contextRef="#ctx0" brushRef="#br1" timeOffset="136251.7932">11984 17707 847,'-6'-12'159,"0"2"-15,-2-10-35,6 11-39,4 8-70,6 8-29,10 5 25,14 17 4,15 19 45,17 18 9,8 13-14,54 52-16,8-4-13,-96-96-1,-2-3-4,45 28-6,49 9 1,35-20 17,35-33-12,-59-37-4,16-17 19,20-31-21,13 9 1,-43 16 21,-21 16-4,-13 11-4,-18 19-14,-58 9 3,-2 5-3,-7-2 0,30 16 9,-7 3-2,1-3-7,6-9 0,15-8 0,69-18-6,70-33 6,25-52 0,-68 13 1,7 17 45,-15 5-23,-19 17-14,-5 14 10,-7 12-10,0 5-9,-27 5 1,-5 0-1,14-4 2,10-2-2,14-11 2,6-15 5,10-1-6,11 2 0,8 12 1,-10 31-2,-16 20 0,-15-7-5,-14 0 5,-5 3 0,-4 1 1,-9-5 6,11-3-5,15-1-2,7-18 0,4-11 0,-25 1 2,-5-6-1,-1 3-1,-9-5 0,5 10 0,4-10 6,-7-14-6,5-10-8,5-3 8,1-3 1,10 16-1,-9-3 0,-70 17 6,-5 3-6,2 1-1,32-7 0,-6 9-5,-10 12 6,-9 4-2,-12 4 2,-1 4-1,0-3 1,0 4 1,4-8 4,-1-1-4,-2-1-1,-7-2 1,-9 3 0,-8 0-1,-5 3-6,-4-2 0,-1 3 6,1-2 1,0-1 9,2-1 2,2-1-12,0-1-6,0 0-6,-1 0-1,1 1 4,-2 1-39,-2 1-35,-1 1-14,-4 0-13,-5 0-107,-43-1-160</inkml:trace>
  <inkml:trace contextRef="#ctx0" brushRef="#br1" timeOffset="139390.9727">19616 15158 1024,'-8'0'129,"1"0"-21,-5 1-65,1 6-29,0 7-13,-5 3 5,-4 18-5,-8 18 6,-6 22 8,-26 94-1,-26 72 1,-9 27 12,37-85-11,13 3-2,13-8-1,10-23 1,16-2-13,14 6 5,18 12-5,13-10-1,10 3 0,16 32 1,3 15 1,1-18-1,1-28 5,2-10-5,0-26-1,12-9-8,17-20 7,19-20-9,20-31 9,-2-17-4,6-15 5,8-17 0,9-17 3,5-19-3,-15-3 33,2-24-32,-6-11 10,-19-2-11,-29-3 0,-18-5 18,-46 38-5,-2-1-12,-6-6-1,56-101 22,-22-42-13,-31-51-9,-27 54 8,-7-14-7,-9-39 0,-15-1 11,-12 35-11,-9 22 11,-14 24 7,-6 28 19,-11 29-13,37 61 19,-102-83 4,33 31-17,14-16-7,8-10-6,9 3-7,10-8-2,7 27-8,31 59 7,2 10-7,-1 5 1,-29-28 5,-6 19-7,3 10-1,-11 12 0,-42 9-1,-14 30-4,-13 19 5,53-10 1,55-17-1,6 1 1,9 0-8,-25 15-41,12 0-112,10 4-56,7 8-89,-29 79-149</inkml:trace>
  <inkml:trace contextRef="#ctx0" brushRef="#br1" timeOffset="143231.1924">30285 7500 349,'-3'-1'231,"0"-3"-52,0-4-59,-2 4 21,2-2 22,-2 2-16,2 0-31,2 2-26,-2 2-9,2 0-5,-1 0-14,1 2-19,-1 0-7,1-2-6,1 0 2,-2 0-7,2 0-2,0 0-8,0 0-6,0 0 0,0 0-9,2 0 1,-2 0 1,0 0-2,0 0 0,1-2-36,-4 4-51,3-2-62,6-4-116,4 8-315</inkml:trace>
  <inkml:trace contextRef="#ctx0" brushRef="#br1" timeOffset="144502.2651">14895 9528 135,'2'4'44,"-2"-4"-44,0 6-21,0 0-10,1 1 17,-1 3 13,3-1 1,-3-2-1,0-4 1,0 1 2,0-4-1,0 0-1,12-7-22</inkml:trace>
  <inkml:trace contextRef="#ctx0" brushRef="#br1" timeOffset="144681.2753">14913 9609 605,'-1'0'71,"2"0"-71,-1 0-236,7 0 70,1 1 41,11 7 62</inkml:trace>
  <inkml:trace contextRef="#ctx0" brushRef="#br1" timeOffset="145117.3003">15808 10777 518,'-4'-10'70,"-1"-2"20,-1-5-48,-2-1-4,3 8 43,2 3 61,1 5-4,2 2-69,0 0-45,0 2-13,-1-2-2,1 0 24,0 2 36,-2-2 12,2 0-12,0 1-12,0-1-17,-1 0-40,1 0-1,-2 0-77,1 4-155,-2 24-304</inkml:trace>
  <inkml:trace contextRef="#ctx0" brushRef="#br1" timeOffset="151122.6438">30415 6996 677,'-1'-2'140,"-3"0"44,0-1-49,0 3 2,3 0-22,-1 0-25,0 2-36,1-1-25,1 1-14,-1 0-15,-3 4 0,2 4-7,0 9 7,-2 7 1,1 3 0,-4 7 5,5 3-5,1 1 1,2 4-1,5-3 0,6 1 1,9 3-1,6 0 0,6-3-1,9 0 0,-2-9 11,3-7-5,-2-10 0,-4-2 16,-6-14 23,0-8 9,-5-14 12,4-11-15,2-15-16,-4-7-5,1-7-12,-7-5-9,-4-3-8,-6 0 8,-5-1-8,-4 4 0,-3 8 0,-4 8 0,-6 12 0,-6 8-1,-4 1 2,-6 6 7,-6 7 10,-9 1 5,-5 8-12,-4 3-10,-4 5-2,3 1 8,11 5-8,10-1 0,12 0 0,9 3-47,6 0-70,5 5-27,2 8-58,5 5-131,30 48-142</inkml:trace>
  <inkml:trace contextRef="#ctx0" brushRef="#br1" timeOffset="151565.6691">30710 7086 312,'-3'8'163,"3"0"-14,-3 8-17,2-2-9,-1 1-21,2-7-50,3-4-20,0-4 4,1-3 70,6-4 44,-2-10-61,6 0-41,-3-6-23,-4 4-16,-2 5 35,-6 5 17,-4 3 2,-2 6-16,-9 7-26,-5 5-9,-2 10-6,1 1-6,9-1 0,7-5-7,6-5 5,3-4-4,5-5 5,3-2-8,7-2 3,-3-6-9,2 0-16,0 0-43,-5-1 11,-6 6-90,-2 4-135,-1 10-22,-6 18-270</inkml:trace>
  <inkml:trace contextRef="#ctx0" brushRef="#br1" timeOffset="153134.7588">30801 8926 490,'0'0'235,"-2"3"-100,0-3-36,1 3 35,0-3 26,-1 0-17,0 0-41,1 0-35,1 0-10,0 0-18,0 0-10,-1 0 1,1 0-5,0 0-5,0 0-10,0 3-8,0-6-1,-2 6 0,0-2-1,-3 7 0,-4 5 0,-5 7 0,0 5 0,-2 5 1,2 1-2,5-1 0,3-1 1,1 2-1,0-1 0,3 3 0,2 5 0,2 2 1,3 7-2,-1-4 2,-2 1 1,3 1-1,1-8 0,0-5 0,5-4 0,3-3 0,2-6 1,7 6-1,4-3 0,1-3-1,1-3-7,-5-6 6,-3-8 1,-2-4 1,4-8 9,1-15 15,6-7 0,1-12-12,-2-13 0,0-12 2,-3-4 10,-3-7-11,3 2-12,-5 0 5,0 3-5,-2 4 0,-2 12 1,-10 6 5,-3 11 2,-9-2 44,-5 5 8,-7 3-11,-4 0-10,-9 2-2,-4 2-23,-4 8-6,-3 3-3,-2 11-6,0 9 0,2 8-1,-2 13-16,2 8-4,1 5-7,9 5-10,1 3-46,4 0-94,9 6-55,7-8-137,5 55-161</inkml:trace>
  <inkml:trace contextRef="#ctx0" brushRef="#br1" timeOffset="153441.7764">30898 8965 1024,'0'-4'267,"0"2"-114,0-2-50,6 0-34,-1 8-45,8 2-18,4 6-5,9 11-1,2 10 0,-4 9 0,0 12 6,-9 2-4,2 7 17,-7-2-4,-4-6-7,4-5-8,-4-6 0,0-11-1,3-8-36,-5-5-55,-1-14-98,1-9-100,15-63-13</inkml:trace>
  <inkml:trace contextRef="#ctx0" brushRef="#br1" timeOffset="153649.7883">31178 8926 724,'-1'0'323,"-2"0"-140,-2 0-87,-3 6-14,-3 4-5,-4 11-22,-7 7-25,-2 10-9,-5 10-10,1 9-5,-4 5 0,1 5-6,4 2-110,-23 89-265</inkml:trace>
  <inkml:trace contextRef="#ctx0" brushRef="#br1" timeOffset="156273.9384">30989 6583 381,'-2'-6'142,"-1"-1"-38,0-3-37,0 3-8,1 7 16,2 0-18,0 0-35,-1 0-21,1 0-1,0 0-1,0 3 1,0-2-2,0 2-4,1 4-16,-1 0-67,-1 2-49,-15 20-148</inkml:trace>
  <inkml:trace contextRef="#ctx0" brushRef="#br1" timeOffset="162050.2688">30904 7806 39,'-6'-2'814,"3"2"-625,-3-2-89,3 2 20,1-2 38,2 2 14,2 0-32,-2-1-55,2 1-58,-1 0-27,0 0-1,1 0-14,-2 0-1,4 0-7,4 0 23,10-3 18,12 0 21,14-7 20,16-10 1,53-25-24,20-6 1,18-1-14,-54 28-11,-12 0 1,-4 3-5,3 4-8,-45 8 0,1-1 1,87-23-1,10 2 8,-50 3-2,-47 16-6,-3-2 1,-2 2 7,31-13-7,-4 5 7,-8 1-3,-8 1-4,-3 6-1,1 1 2,2-3 5,2 6-6,2-1 1,1-4-1,-6 7-1,-7-3 6,-10 5-5,-8-3 1,-10 6-2,-6 1 0,-4 0-7,0 0-2,0 0 9,-1 0 1,1 0-1,0 1 1,-3-1 9,3-1-4,0 1-5,0 0 5,0 0 0,0 0-5,0 0 0,-3-3 14,-2 1 27,-10-8-20,-7-9-22,-13-4 0,-5-6-1,1 0 1,5 3 1,4-1 1,-1 1-1,-1 1-1,-2 1-1,1 3 1,0 3-1,2 6 0,4 2 1,10 5 0,6 2 0,6 2 0,7-3-11,1 4-14,6 0-8,6 4 21,10-3 12,12 2 1,2 1 7,-2-1-8,-6 3-1,-1 4 0,0 7 0,-3 3-1,3 6 1,-6 11-8,-4 2-1,-6 6 10,0 4 4,-5-4-3,-2 3-1,-2-13 1,0-2-1,-3-10 1,-2-5-1,-2-4 1,-8-1-1,-15 8 6,-26 6-6,-61 28-44,-41 22-244,47-1-348</inkml:trace>
  <inkml:trace contextRef="#ctx0" brushRef="#br1" timeOffset="163168.3327">32527 5569 789,'-2'-8'269,"2"0"-37,-1-5-32,-1 8-19,1 4-19,1 1-96,-2 2-66,4 8-69,2 17 23,4 12 46,5 16 6,0 10-6,-6 1 1,-3-7 19,-1-12-13,-3-16-1,-3-13-5,3-10 14,0-6 27,3-5 47,-2-7 25,3-10-67,1-10-47,1-13-9,5-10-10,2 0-20,3 0-32,6 5 41,-3 10-7,-2 10 16,-3 11-12,0 7 16,2 3 17,3 4 1,5 7-1,-3 6 0,6 3-2,-6 8-17,0 2-5,0 6 9,-6 5 7,-2 7-5,-4-6 13,-2-3 7,-5-9 2,2-9-8,-4-9 14,1-5 14,3-2 49,-1-2 3,2-9-23,4-9-35,7-11-13,4-12-10,6-4-6,1-4-60,3 6 14,0 6 7,-8 14 40,-8 11 5,-5 10 0,-5 7-13,2 8-15,-3 6 1,3 12 9,0 5 16,0 7 2,4 5 17,-4 5-11,3-2 1,3-2-1,1-1-5,-2-9 0,-1-6 11,-1-6-4,-4-13-8,-4-4-75,-1-3-171,-10-3 29,-63-31-517</inkml:trace>
  <inkml:trace contextRef="#ctx0" brushRef="#br1" timeOffset="163942.377">32415 5100 619,'-3'-2'293,"2"0"-68,-2-2-32,1 1 8,1-1 8,0-4-53,1 5-66,0-1-38,1 1-47,0 3-5,4 0-15,12 0 13,13-3 2,24-2 1,67-4 8,35 0-8,-9 13 5,-61 1-6,-50-4 0,-6 3 0,-3-2 0,23 1 1,-13 0-1,-7-2 1,-9-1 1,1-4 5,-2-1-1,4-6-4,-3 0-1,2-3 8,-6-1-7,-6 6 5,-5-5 4,-1 7 1,-5 0 4,-7-3-16,-5-6-1,-5 3 1,-6-5 0,-2 0 1,-1 5 6,2-1-1,5-1-6,-2 0 1,0-6 1,6-2-1,-7 1 0,7-2 0,4 3 0,1 5 5,6 3-4,2 8-2,2 1-5,2 4-12,2 3-25,8 2-1,10 9 43,12 12 1,11 5-1,-3 2 1,-6 5-1,-8-1 0,-4-5 1,-12 2-1,1-3-1,-2 1 0,-9-1 1,-2-4-1,-2-5 0,-2-6 1,-5-2 5,-2-1 7,-5-4-4,-8 4-8,-4-1-56,-8 0-128,-6 6-160,-65 17-550</inkml:trace>
  <inkml:trace contextRef="#ctx0" brushRef="#br1" timeOffset="175263.0245">32461 11904 686,'-3'-1'472,"0"1"-248,0-6-95,-1 9-11,0-3 10,4 3 10,0-2-41,0 2-53,-2-1-29,2 1-15,0 5-6,2 0 5,-2 6 1,5 2 0,-2 6 0,-1 4 7,-1 3-1,-1 7-5,-3 3 0,-11 12 10,-2 4-10,-6 9 7,-6 1-2,0-4-6,2-9 0,11-20-15,4-15-30,7-9-24,4-11-21,6-9-83,5-14-387,35-110-159</inkml:trace>
  <inkml:trace contextRef="#ctx0" brushRef="#br1" timeOffset="175518.0391">32676 11785 244,'-1'0'905,"1"0"-720,0 2-138,-2 5-46,2 5-1,0 10 53,0 13 13,2 11 28,-2 9-41,0 16-4,-5 6-16,-4 10 11,-6 4-20,-5-1-5,-2-6-11,1-13-7,3-16-1,8-20-64,4-18-39,6-21 71,8-23-67,5-24-267,54-183-120</inkml:trace>
  <inkml:trace contextRef="#ctx0" brushRef="#br1" timeOffset="175720.0506">32815 11889 677,'0'5'137,"0"5"-109,0 14 98,0 13 99,-4 17-40,-3 14-26,4 14-50,0 65-31,3 34-19,3 5-13,0-79-10,1-65-24,-4-1-4,3-5-1,4 30-7,3-15-56,0-19-190,10-29-67,53-105-62</inkml:trace>
  <inkml:trace contextRef="#ctx0" brushRef="#br1" timeOffset="175894.0606">33068 12010 712,'2'-4'494,"1"3"-329,8-7-108,11 5-14,11-1 92,6-3-1,11 3-50,1-8-41,-1 5-25,-9-1-18,-11 5-27,-14 3-231,-25 16-395</inkml:trace>
  <inkml:trace contextRef="#ctx0" brushRef="#br1" timeOffset="176090.0718">33201 12136 903,'-1'6'285,"1"2"-228,0 11 9,1-1 69,2 7 7,-3-5-8,0-2-47,0 1-44,-2-1-16,0-5-9,-4-1-4,-10-2 1,-3 0-15,-10-6-107,-6-2-157,-53-24-352</inkml:trace>
  <inkml:trace contextRef="#ctx0" brushRef="#br1" timeOffset="176824.1138">33010 12226 560,'3'6'226,"-1"4"-152,4 13 149,1 3 17,5 8-60,-5 6-7,-1 5-50,-2 8-39,-4 4-42,-2-2-21,-2-5-9,0-10-11,3-11-1,2-10-25,1-12-82,2-11 13,10-8 26,3-21-61,9-13 12,4-9 81,1 0 36,-2 7 5,-4 15 59,-3 9-1,-2 8 5,4 9-11,-5 5-2,6 8-10,-5 6-18,-1 4-9,-4 7 2,3 2-4,-9 12-7,0 4 27,-3-1-1,-5 0-16,-6-7-8,-6-4 4,-8-3-15,-1-4-9,-11-7-45,1-7-61,-3-8-17,3-8-3,8-7-36,5-10-23,11-8-37,6-10 57,6-1 119,5 6 55,0 14 165,-7 15-5,-2 12-76,1 13-9,1 10 96,-3 11 36,-1 13-25,-7 3-37,-2-5-52,-5 3-34,0-8-25,0-6-8,-4-7-10,3-11-4,6-5-6,1-9-6,5-5-29,4-5-40,3-6-113,4-11-310,5-14 228,7 1 146,-1 3 118,-1 12 27,-2 13 57,-2 11-14,-1 12 56,7 5 6,-2 6 5,6 9-13,-2 3-23,2 4-32,-4-2-26,8 1-20,1-7-11,3-7-3,1-5-9,-2-6-18,-3-8-147,-10-2-200,-18-4-552</inkml:trace>
  <inkml:trace contextRef="#ctx0" brushRef="#br1" timeOffset="177508.1529">31975 12969 264,'-1'-4'922,"-1"4"-697,0 4-178,9 22-46,3 19 49,8 21 79,7 17 12,7 5-48,13-4-37,5-7-19,8-12-10,0-16-9,6-11-4,5-22 1,49-15 3,29-41 1,28-40-10,-73 12 3,-21 1-5,-52 41-6,-7 7-1,-5 3 2,11-10 4,-15 17-6,-9 12-10,-2 15 1,0 12 9,2 13 0,1 12 1,8-5 1,8-1-1,7-9 0,11-7 14,11-6 3,7-6 6,8-11 32,2-9-11,-4-7-18,-13-8-5,-8-3-5,-7-6-4,-6-1-12,0 0-1,-2-1-18,5 1-57,-4 0-33,-3 11-165,-13-15-459</inkml:trace>
  <inkml:trace contextRef="#ctx0" brushRef="#br1" timeOffset="178042.1835">32029 13285 1150,'0'2'246,"1"1"-174,4 8-71,9 14 0,5 9 41,11 7 66,20 0 51,19-3-23,74 3-53,58-26-26,42-21-24,-107 0-2,-31 10-8,-65 0-11,-2 0-5,-3 2 1,35 2-7,-6 3 0,5 1 0,2-4 0,-2 2 0,-11-4 0,-17-3-1,-21 1-1,-17-2-29,-14-2 6,-24 0-3,-54-2-63,-72-3-210,-46-14-210,47-11-48</inkml:trace>
  <inkml:trace contextRef="#ctx0" brushRef="#br1" timeOffset="179250.2526">31873 13193 663,'0'-3'653,"0"6"-513,10 7-131,18 6 1,30 7 34,82 4 70,88-15 54,93-26-44,-87 16-46,-49 10-34,-42 14-25,-33 9-10,-23-3-8,-49-19 0,-3 3 1,-9-6-1,28 12-1,-18-11 1,-16-5 0,-14-6 7,-16-7-8,-23-12-26,-25-4-88,-80-24-70,-63 13-14,-88 26-86,38 20-31,21 11 59,38 2 62,30-2 148,36-4 46,43-3 63,61-10 64,6-2-8,14-4 16,-6 0 108,24 0-50,30-10-107,72-12-2,84-8 22,47 6 37,-65 17-31,8 6-22,-21 1-28,-29 8-17,-15 3-15,-8 9-8,4 7-10,-4-6-6,-18-1-5,-60-6 0,-15-8-1,-9-5 0,13 6 1,-24-9 0,-23-3-1,-29-7-31,-81-20-52,-95 0-25,-38 7-60,55 8 18,-21 1 20,19-10 23,49-9 38,39-8 48,81 30 20,7 3 1,9 1 10,-16-4 62,23 7 60,13 6-26,19 2-64,21 6-30,70 14 51,88 7 44,93-10-19,-77-5-20,-29-4-26,-25 15-20,-19 8-10,-4 5-6,-23-3-6,-23-15 0,-65-13 1,-10-4 0,-8 0-1,8 6-2,-21-8-8,-25-8-2,-30-1-6,-98-10-59,-83-1-37,-27-1-30,61 10 35,-26-4 37,27 6 27,36 7 22,23 10 23,27 1 0,33 1 10,65-8 19,18 1 5,4-4 44,4 3 29,39-3-58,87-9-13,132-13 8,120-9 22,-106 31-14,-62 16-19,-47 20-16,-23 6-8,-5 1-2,-26-8-6,-21 7-1,-66-25 0,-4-9 0,-13-2 0,7 8-6,-17-12-5,-27-4-1,-66-14-27,-112-4-150,-45-5-39,72 7-1,-14 6 31,-10 12 117,40 7 70,58-6 11,77-1 26,15 2 14,11-2 40,-5 0 62,26 4-56,27 4-50,70 2 22,84 2 17,46-3-6,-97 1-7,-15-3-14,-22 7-5,-20-1-19,-50-12-10,-8 5-13,-9-3 5,24 5-6,-22-4-39,-17-3-103,-16 1-52,-18-4-29,-101-18-677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3:51:02.5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4558 3680 469,'-4'-4'237,"3"4"-72,-2-3-77,3 3-59,0 0-28,0 0 7,0 0-8,-2 1-6,2 1 4,-3 2 1,-1 2 1,1 3-24,2-4-74,9 16-110</inkml:trace>
  <inkml:trace contextRef="#ctx0" brushRef="#br0" timeOffset="1959.112">4661 3879 784,'-3'-4'210,"3"0"-33,-1 0-51,0 3 10,-3 1-23,4 0-23,-1 1-36,1-1-30,0 3-17,0-3-7,1 0-1,3 0 0,-3 0-1,0 0 1,3 1-5,6 3 5,-2-2 1,11 3 1,1-1-1,8 2 6,4 0 3,2 0-3,6-4 2,0 1 1,4-3 3,3 0-5,1-3 1,2 3 1,0 0-3,-7 6-5,-5-3 5,-3 2-5,-6 3-1,-2 4 1,-2-3 0,5-1-1,3-1 1,12 2 7,7-7-7,9-4 5,4-5 2,7-2-7,-7 2 11,-5 6-3,-10 1-8,-12 4 5,-2 3-4,-3 3-1,1-1 1,13-2 4,11-3 12,16-4 7,50-8 4,20-10-8,-8-1 6,-95 17-12,-8 0-8,-4 2 1,29 2-8,-10 4 2,-4 2-2,-2-1 1,5 0 0,7-3 0,10-4 8,11-5 0,50-12 6,7-5-2,-94 17 1,-8-1-7,32-2-1,-14 5-4,-7 0-1,-9 3 0,3 0 0,7 0 5,13-2-6,15 0 2,51-6-1,12 3 1,-96 6-1,-3 1 0,33 2-1,-12 6-1,-7 2 1,-6-2 0,-2 3 0,-1-1 0,7 1 1,6 0-1,8-3 1,1-5-1,6 3 1,0-8-1,-4 3 2,-6-2-2,-11 8 0,-10 0 0,-5 6-1,-1-1 0,-3 4 1,3-1 0,0 0-1,1-4 2,9 0-1,11-5 1,3-4 0,6 3 0,-1-6-1,-8 5 0,-4 2 0,-2 3 0,1 4-6,5 0 6,13 3 0,58-3 1,52-11-1,30-8 1,-60-7 5,12-7-6,-1-1 1,-11 4-1,-9 3 0,-11 1 0,-13 5 0,-13 5 0,-11-2 1,4 6-1,6 1 1,16-4-1,14 0 0,20-4 1,2 1 1,14-5-2,7-3 0,-10-1 0,-13 5 0,-9 0 1,-17 3 0,-8 8 0,-18 0 0,-14 6-1,8-4 0,-2 5 0,12-3 0,5-2-2,10-2 1,8-5 1,-1 1 0,2-3 1,-6 3 0,-2-4-1,-17 8 1,-8-1 0,-10 8-1,8-1 0,2-3-1,13 1 1,12-2-1,8-6 1,13 0-1,2-2 1,9-5 1,10 1 0,-8 2 5,-6 4-6,-8-2-1,-3 4 0,5 3 1,-2 1 0,6 5-1,9-6 1,-2 1 1,-2 0-1,-5-2 0,0-1 0,-3 6 0,-1-9-1,-8 1-1,5 5 2,-3-4 1,6 0-1,-10-2 2,0-2-2,-16-2 0,-4 4 0,-20-1 0,-53 1-1,-4 0 1,-12 1 0,19 1-2,-16-2-22,-15 2-43,-7-2-19,-2 0-26,-7-2-115,-54 0-396</inkml:trace>
  <inkml:trace contextRef="#ctx0" brushRef="#br0" timeOffset="4595.2628">4586 7839 789,'-2'-4'231,"1"4"-84,1-3-84,-2 3-31,2 0 25,0 2 42,0-2-18,2 0-35,-2 0-28,1 0-17,5 1-1,5 3 0,10 2 0,8-2 1,9 0 6,6-2-5,6-2 8,8-6 13,2-4 2,7 0-7,4-4-3,-1 3-6,2 6-1,2 2 7,-5 3 0,-2 6-9,-4 0-5,0 4 6,1 1-1,10-5 2,50-2 1,24-11 7,21-7-1,-71 4-1,-7 10 1,-3-2-3,-49 2-5,2 5-5,-3-1 5,41 6-1,3 4-4,43 14-1,13 1 1,20-9-1,-43-8 7,4-6-8,-1 5 1,-20 0 0,-7-4 0,-6 9 0,-46-12 0,1 2 0,-2 1 0,38 9 0,3-2 0,43 5 0,10-9 0,10-5 0,-41-4 1,-4-2-1,-6 2 0,-54-2 0,0 2 1,-3-1-1,33 6 0,1-4 0,-5 2 5,10 0-5,3-4 0,55 0 1,12-2-1,-11-6 0,-50 2 8,-45 6-8,-3 0-1,-2 6 0,33-4 1,-5 2-1,-6 0 1,-1 2 0,-3-5-1,4 1 0,2-2 1,4-3 1,3-3-1,3 2 0,9-2 8,56-6 0,17 11 0,-7 1-8,-45 6 0,3-5-1,7 5 0,3-6 1,6-6-1,-1 2 1,10-3 0,7 2-1,10-2 1,1-2 0,-4 4 0,9-3 0,-1 4 0,-2 0-1,-12 6 0,-8 6 0,-7 6 0,0-1 0,5-3 0,2 2 1,6 1-1,4-9 0,15-2 0,-3-2 0,-1 0 0,-5 3 0,5-1 1,3 9-1,-12-5 0,-7 4 0,-5 1 0,-1 1 0,2-6-1,4 2 1,7-6 1,15-5-1,0-1 0,-1 0 1,-8 2 0,-9-1-1,0 3 0,-9 0 0,-18 5 0,-11 3 0,-11 3 0,-47-6-1,4 2 1,-3-1 1,40 5-1,41 1 0,-78-8 1,39 0-1,3-2-1,-6 0 1,-4 0 0,-3 0 0,-6-2 0,-3 3 1,0-3-1,-3-3 0,2 1 1,-5-2-1,-2-2 0,-4 2 1,-3 3-1,-6 1 0,-4 0 0,-3 0 0,0 0 1,-1 0-1,3-3 0,2 0 1,-1-2 0,2-5 0,1 3-1,0 0 1,0 2-1,-9 3-1,-5 0 1,-8-2 0,-1 4 0,-4 0 0,0 0 0,2 0 0,3 0 0,6-2 0,0 1 0,4-2 1,4-1-1,-5 1 0,-3-2 0,-2 1 0,2-2 1,1-1-1,7 3 0,5 1 0,1 0 0,1 3 0,-8-2 0,-4 0 0,-3 0 0,-8 1 1,-2-3-1,3 1 0,2-4 0,8 2 0,6-1 0,6 3 0,-1 3 0,-2 0 0,-6 0-1,-8 3 1,-6 0 0,-1-3 0,-4 1-1,3-1 1,2 0 0,6-1 0,2-2 1,4 0-1,-1-3 1,0 2-1,-7-3 0,-8 4 0,-4 3 0,-7 0 0,0 0 0,0 0 0,-1 0 0,1 0-27,1-2-84,2 0-117,21-36-537</inkml:trace>
  <inkml:trace contextRef="#ctx0" brushRef="#br0" timeOffset="7173.4102">4541 3866 169,'-1'1'191,"-1"2"-104,-1-2-27,0-1 15,3 4 49,0-8 26,0 4-7,0-4-8,0 1-51,0-1-56,0-3 1,0 3-10,0 0-11,0 2-7,0 2-1,2 0-6,-2 0-44,4-3-118,6 3 48,2 0-58,37 9-293</inkml:trace>
  <inkml:trace contextRef="#ctx0" brushRef="#br0" timeOffset="8122.4645">4616 3919 476,'-7'0'273,"3"-1"-134,-3-2-8,-2 0 38,1 0-43,1-2-19,-2 1-35,4 2-42,1 0-17,-1 0-7,1 0 0,-3 0 2,-2-2 1,-7 0 3,-3-1 6,-6-5-5,1 3 37,1 0 17,3-1-20,-3-2-32,7 3-6,-3 0-3,3-2 0,-3-1-5,-1 3-1,-3-3 2,1-1-2,-4 1 1,4 3 0,-2 1-1,1 2 1,-1-2-1,4 2 0,0 3 0,6-1 1,0-2 1,2 3 4,0-3-5,0 3-1,-4-4-1,2 5-1,-3-1-4,0 2 6,0 1-1,3 1-5,3-2 6,4-1 0,3 0 0,2 1 0,2-1-1,0 0-5,-2 3 0,2-3-5,0 1-2,0 3-2,-4 2 4,-3 5 10,2-3 1,1 0-2,2 1 1,0 0-1,0 1-7,-2 3 8,4 4-7,-3 5 8,0 2-1,-2 9 1,-4 6 0,0 4 1,-6 8 5,0 0-5,-6 4 0,4-2 1,-1-2-1,6-2-1,1-4 0,3-1 0,1-3-1,2 0-1,1-4 1,0 0 1,1 1 0,0-1 0,-3 4 0,1 4 1,-3 0 0,-2-1-1,3 4 1,-2-7 0,2-2 0,-1-1 0,2-5-1,3-1 1,0-4 0,2-5-1,-1-4 0,0-3 0,1 1 0,-1-5 1,0 2-1,-1-4 1,1 0 1,2-2 4,-1-4 0,2-4 4,-1 0 4,0-2-2,2 2 0,-2-2 0,0 0 0,0 2 3,0-6 4,-2-1 4,-1-6-23,0-8-72,-1-3-45,2 0-87,11-24-347</inkml:trace>
  <inkml:trace contextRef="#ctx0" brushRef="#br0" timeOffset="9039.517">3562 5095 541,'-3'-3'178,"2"3"-82,-7-3-15,5 3 6,0 0 9,1 0 6,1 0-13,0 0-20,-1 0 3,0 0-18,2 0-20,-1 1-13,0 1-15,1 4-6,-2 4-9,2 8 8,0 7-8,0 1-2,6 1-10,3-1 21,6-3 5,-1-2 7,0-9-3,2-4-3,-2-4 1,1-6 2,7-8 6,-6-2-3,5-12 0,-5-4 0,-1-2 3,-6-5 0,0 0-1,-7-1 5,-4 1-5,-6 3 5,-1 1 4,-7 6 32,1 3-5,-7 14-31,1 4-9,-6 8-10,-5 4-7,1 14 1,-6 3 5,3 5 0,6-4 0,7 3-8,4-7 0,11-9-7,6 1-11,5-4 7,8-2 20,6 5 0,13-5 0,14-2 6,3-3 2,5-12-2,-4-5 0,-17-4 3,-8-3 3,-14-1 12,-10-4-2,-7-1-2,-10-6-7,-6 0 16,-8 5-13,-3 4-14,-1 10 7,7 9-9,3 7-2,3 10-17,6 17-85,4 13-71,8 27-80,17 157-122</inkml:trace>
  <inkml:trace contextRef="#ctx0" brushRef="#br0" timeOffset="11014.63">4650 7881 976,'-2'2'263,"2"-2"-188,0 0-54,-3 0 76,0-2 58,-7 0-77,-2 2-29,-6-2-19,0 0-12,-7 4-6,0-2 0,-5 0 8,-5 2 19,-3 2-14,-7-3-5,-3 1-4,-9 1 14,-6-3-6,-4-3-9,-4 1-7,1-1-2,9-7 3,3-2 6,11-2 0,7-2-5,4-2 1,5-3-2,1-2 0,0 0-9,6 1 6,-1-6-6,3 1 1,-2 4 0,4 1 5,-2 2-5,3 1 5,2-1-6,1 1 6,7 4-5,-2 0 0,1 6 0,4-2 5,0 0-5,0-1 0,1 1 1,-2-3-1,1 0 5,3-2-4,2-5-1,1-3 6,4-8-7,4-7 0,4-4 0,1-6 0,6-3 0,-2 0-1,2 1 0,3 3 1,-5 2-1,4-3 1,-1-1 0,3-8-1,1-3 1,2 3 0,-2 1 0,-5 10 0,-4 3 0,-2 8 1,-3 4 0,-4 3 0,-1-1 5,-3-4-5,2-6-1,-1-2 0,3-3 0,-1 10 0,0 3 0,-2 5 1,2 5-1,-1-1 1,-1-1-1,0 5 0,0-3 0,0 1 0,-3 4 0,0 1 1,-3 2 0,2 2 0,-2 6 0,1-1 0,1 3-1,-1 3 0,1-5 1,-1-3 0,-1 1-1,2-2 0,-3 2 0,1 0 0,0 1 0,2 2 0,-2 2 0,3 3 0,-1 0-2,-1 0-14,1 2 7,1-2 1,-5 0 2,4-2 6,-5-2 1,-2-3 0,-4-2 7,2 1-7,-5 0-1,2-3 2,5 3-1,-4 4 5,6 0-5,2 1 0,2 3-1,1 0 0,-2 3-6,0-3 5,-3 1 1,-3-1 0,1 3 0,1-3 0,1 3 0,-1 2-12,1 9-3,-2 3 3,-1 17 3,-1 2 8,5 6 1,4-7-2,4-6-8,4-9 8,5-6 1,-1-8 1,0 0 0,0-9 6,3-4 0,2-15-5,6-9 6,-2-9-5,-2-9 4,-2 2-5,-8 2 5,-3 6 0,-5 6-5,-3 13-1,0 5 8,-1 11 4,1 4-12,0 4-9,-6 4-3,-6 9 11,-2 5-1,-3 3 1,5 0-5,3-3 4,6-12-4,3-4-1,3-3 6,3-3 1,-2-3 0,1 3 6,-2-6 0,2 5-4,-1-2-2,1 1-7,0-4-12,0-8-35,-1 1-95,-1-7-104,0 1-128,-10-46-318</inkml:trace>
  <inkml:trace contextRef="#ctx0" brushRef="#br0" timeOffset="11734.6711">3697 4981 159,'0'0'535,"0"-1"-332,0 1-34,0 0 19,-2-3-13,2 3-50,-1 0-59,0 0-35,-2 0-13,2 0-3,-1 0 0,-1 0 14,0 0 16,-5-1-3,2 1 3,-3-2-9,-4 1-17,-4-2-8,-1 3-2,-9-3 1,2 3-1,-8 0-3,-1 0 0,-1 0 9,1 0 2,4-2-2,-1 0-5,1-2-2,2 2-2,3-2 12,-1-2-2,-4 3-14,-10 0-2,-8 1 2,-6-1-1,-1 2 11,0-5-1,-3-1 4,4-3-2,2 0-5,8 0 1,9 4-3,1 0-5,9 2 1,2 2-1,6 1 1,4-2-2,3 2 1,5 1-1,-4 1 0,-1 2 0,-5 0 0,-3 1 0,-5 0-1,1 0 1,4 0 0,3-1 0,5-3 1,5 0-1,0 0-7,7 0-41,2 0-105,7 6-173,16 3 83,15 10-73,112 52-169</inkml:trace>
  <inkml:trace contextRef="#ctx0" brushRef="#br0" timeOffset="12440.7115">3740 5986 768,'-5'0'216,"2"-2"-151,-4 1-20,-1-2 84,1-2 15,-3-3 1,-1-2-22,-2-2-21,0-2 14,-2 5-28,-4-5-13,0 6-28,-6 3-11,-1 0-26,-8 4-8,-6 1 5,-2 0 2,-3 1 3,-2 4-4,2 0-7,0 3 0,0-1 1,3 0 5,2 1-6,2 1 5,-4-3-5,-1-2 1,-2 0-1,0-4 0,-4-3 9,3-1-4,1-7-5,3 2 10,1-1-10,3 2 5,6 0-5,7 4-1,3 3 0,7 1 0,4 0-1,4 0 1,2 0 0,-2 0 1,4 0-1,3 0 0,0-3-1,-2 3-22,2-2-13,-4 1-16,4-4-74,-3 2-152,4-8-257,14-54-305</inkml:trace>
  <inkml:trace contextRef="#ctx0" brushRef="#br0" timeOffset="14986.8572">2312 4773 588,'-3'0'168,"0"-2"-33,0 2-5,2 0-37,1 0-49,1 2-44,0 4-19,1 6 12,3 11-1,1 7 8,3 6 0,-1-1 9,4 3-1,2-6-7,2-7 5,2-5 0,3-6 0,0-5 3,3-11 17,-1-9 25,-1-7 31,-2-8-13,0-7-33,-8-5-16,-3-7-10,-5-1 1,-4-4 1,-6 5 12,-3 8 15,-1 6 1,-5 13-11,4 11-4,-2 11-25,-2 13-4,-3 14-5,0 14 3,-1 7 0,5 0-2,7-4 2,4-10 5,6-10 1,-3-9-1,5-7 1,0-6-1,3-6 1,2-6 6,11-9 5,6-5-10,5-9 0,-4-7-1,-6-5 0,-10 4 0,-10 2 2,-5 1 8,-11 9 5,-2 10 3,-11 8 3,-6 11-12,-3 9-1,-5 9-7,3 12 0,7 3-1,6 5-1,11 4-70,11 2-157,30 81-468</inkml:trace>
  <inkml:trace contextRef="#ctx0" brushRef="#br0" timeOffset="15676.8966">2390 5996 740,'0'2'326,"2"1"-275,-2 4-51,3 5-6,2 7 6,0 2 0,5 3 0,-3 4 2,4-5-1,-1-2 5,7-7-4,-4-4 5,1-7 5,-1-10 15,-1-12 35,-5-4-25,-1-13-10,-4-5 11,-2 0 7,-6 5-8,-2 5 26,-3 10 9,0 9-31,0 8-25,1 11-16,1 8-15,0 14 3,0 13 3,5 3 8,5-1 1,6-9-1,4-14 0,-3-10-8,-2-7 3,2-16-13,1-7-25,4-17-83,2-16 11,-7-5 32,0-1 53,-8 13 25,0 12 6,-2 11 43,-2 13 74,4 6-27,-2 3-45,1 3-30,-4 1-15,-1 4 0,-2 3 0,-3 1 0,4-2 1,0 0-1,3-4-34,3 3-170,2 11-284</inkml:trace>
  <inkml:trace contextRef="#ctx0" brushRef="#br0" timeOffset="30387.738">7335 3990 455,'-1'-1'88,"-1"-2"-26,-1-1 13,0 2 4,0-2 8,-1 3-6,0-1-31,2-1 2,1-3 7,-1 5 5,2-2-5,-2 3-23,2 0-15,-1 0-17,0 3-4,1-2-10,0 5-10,-2 3 11,2 4 9,-3 10 23,0 1-2,0 2-3,-1-3-2,2 3 5,-4 3-3,0-2 2,0 5-8,0 5-6,0 3 1,-2 6 5,1 3 8,-3 10-14,-3 8 9,1 10 19,-4 6-8,0 4-10,3-3-4,-2-10 0,3-9-4,0-6-7,3-3 6,0-9-5,2-5-1,2-4 5,2-5-5,0-2-1,0-1 1,2 3 0,-1 3-1,-1 1 2,2 1 4,-2 2 3,0 4 3,0-5 1,-2 2 1,1 0-5,2-4-3,-2-1 3,2-11-8,-1-2 5,2-3-6,-2 6 1,3-1 4,-3 3-4,0 5 4,3 4-5,-2 4 0,0 1 1,-1 3 0,1-3 1,1-1 6,1-1-7,0-1-1,-1-5 1,1-4 0,0-4-1,1-4 1,-1 4-1,0-3 6,0 3-6,0-1 0,0 2 0,0 1 1,-1-2-1,1-1 0,0-8 1,-2 2-1,2-3 1,0-1-1,0 3 0,0 0 1,2 3-1,-1 4 0,0 7 0,-1 1 0,0 6 1,-2 5-1,-3 5 1,-1-1 0,1-4 1,2-10-1,0-6-1,1-7 2,-2-1-1,3 1 0,-1-1 0,2 4-1,-1 0 0,-1 1 1,2 2-1,-1 9 0,1-1 0,-3 4 0,0-4-1,0-4 1,0-10-1,3-3 1,0-3 1,-2-3-1,2 1 0,0-1 0,-1 2 0,2 2 0,-2 2 1,2 5-1,-1-1 0,0-2 1,0 4-1,0-4-6,0-5 5,0 0-7,0-5 7,0-1-14,0-1 4,2 1-7,-2 0-1,3 8-1,-2 2 14,2 5 0,-1 4 0,1-1-6,0-1 11,0-5 0,-2-5-1,3-6-7,-4-6 9,2-4 0,-2 0 1,0-2 11,0-4 15,0-4 6,1-8-21,1-5-2,1-5-4,-1 4-4,1-5 5,0 2-6,0-3-1,2-3 8,-1-2-8,3-1 1,-3 0 0,2-2-1,-1 1 9,1-4-8,3-8 0,-5 0 5,1-6-4,-1-4 11,-2-1-4,-1-2-8,2-3 0,-3 3-1,3 0 9,0 8 10,-1 2 22,1 6-2,-1-5-14,0 0 1,1 1-4,3-4-11,0-3 1,-3 5 6,3-9-12,1-6 4,-1 1-1,0-1 0,0 10-8,-2 7 5,0 4 1,-1 1 5,0 4 0,1 2 0,-1-4 2,0 2-8,2-1-5,1-6 0,-1 6 5,2-1-5,-3 2 0,-2 2-1,1-3 0,0 1-1,-1 3 0,2-2 1,-2 4-1,3 1 1,-1-1 0,-2-3 0,7-2-1,-3-4 1,3 0 0,-3 4 1,1 4-1,1 5 1,1 3 0,-3-1-1,-2 6 0,-1 0 0,0 2 1,0-5 0,-1 0 0,0-8 0,2-9-1,-1-8 1,1-9-1,0 7 0,-1 5 0,0 11 1,0 9-1,0 3 0,-1 7 0,-1 3-1,-2 0 1,1 3 0,-2-3 0,-1 0 0,0-4-1,2-3 1,1 1 0,0-5 0,1 3-6,2 0 0,-1 2-3,2-1-12,0 0 10,0 5 10,-1 0 0,-2 1-10,2 0 4,-1 7 5,1-4 2,-2 5-7,1 1 7,-1-3 0,2-3-1,-1-3 1,1 0-1,-2-5 0,1 3 0,-2 1 1,2-1-1,-2 4 1,-2 5 0,2 1 0,-2 5 0,2 4 0,-1 0 0,1 2-18,-2 2-15,1 0-14,-1 5 20,-1 2 17,0 3 4,0-1 0,2-3 5,-2 0 1,1-3 0,1 2 1,-2-2-1,-1 6 1,0 2-1,-2 7 0,0 6-1,-3 4 1,0 5-1,-1 6-5,-1 4 6,-2 0 0,3 4-1,-2 2 1,4-3 0,-5 2 0,7-1 0,-3 4 0,3 6 0,-1 6 0,1 3 0,-5 5 0,2 0 1,0-5 0,-1 1-1,1-7 6,3-8-5,1-4-1,1-7 1,-1 2-1,1-2 1,1 6-1,0 4 0,0 6 0,0 4 1,-1 3-1,2 5-1,-3 1 1,3 1-1,0-3 1,4-10 0,-2-6 0,2-8-1,0-8 2,-2-1-2,0-1 1,0 1 0,-2 0 1,2 2 0,-4-2 0,3-4-1,-3 1 1,2-1-1,0 4-1,-2-3 1,2 2 2,-2-7-1,1 2-1,0-2 1,0-1 0,-4-1 0,3-5 0,-2 4 0,-1-1 0,1 4 0,1 1 0,-3 2 1,0 0-1,4-1-1,1 0 0,-1-1 1,3-3-1,-3-1-1,2 1 1,2-5-1,-1 1 2,1-5-2,0 3 1,-2 1 0,2 3-1,0 1 0,2 4 0,-2 1 1,1-4 0,1 1 0,-2-1 0,0-2 0,2-3-1,-2-2 0,2-3 0,-1 2 1,-1-3-1,2 2 1,0 0 0,1-1 0,1 4-15,4-2-16,0-1 5,0 0 10,-1-2-1,-1-1 11,1-3 6,0 3-6,-3 2 0,1-4 0,-1 3 6,-2-4 1,2-2 0,-4 1 0,2-3 0,0 4 0,0-6-1,0 2 1,1-5-1,-3-1 0,2-1 0,0-2-1,-2-1 1,0 0 1,0-1 0,0-2 5,3-1 6,-1-4-4,5-7-8,-1-9 1,1-15-1,4-8 1,-2-3 0,3-6-1,-5 0 2,1-2-1,-1 0 1,0-3-1,1-4 0,-3-2 1,-1-3-1,-2-5-1,-2-3 1,0-3-1,-3-3-1,1-3 1,-1 3-1,3 0 1,2 8 0,-1 3 2,2 6-2,0-1 0,1-5 1,-2-5 0,3-6 0,-1-4 0,2 5-1,0 1 1,1 5-1,-1 8 2,-1 3-1,-2 9 5,0 4-6,1 0 1,1 3-1,-1-2 1,-1 0 0,2 1 0,-2 5 1,-1-3-1,0 2 11,0 2-4,-2-2-7,3 4 7,1-5-7,-2 0 0,2 0-1,-1 3 1,-2-2 0,1 0 0,0-6 0,-4 2 0,0 0-1,0 5 2,0 6-2,-2 9 6,2-2-5,-2 3 0,1-3-1,3 0 0,4-3 0,-1 2-1,0-1 1,2-2-5,-1 6 5,-1 1 0,1 4 0,-2 3 0,2 8-1,-2-1 1,-2 5-1,3 2 1,-2-6 0,2 1-1,-1 0-5,2-3 6,-2-3-1,4 4 0,-5-4 0,1 1 0,1 3 1,-3 6-1,0-3 0,-2 6 1,2 0-1,0 1 1,0-3-1,2 1 1,-2 0 0,-2-2 1,2 0-2,0 0 1,-1-2 0,-1 2 0,1 1 1,-2 1-1,2-4 1,-3 6 0,4 0-1,-1 2 9,1 4-1,0 0-8,-2 0-6,2 3-6,0 0-10,-1 6-4,-2 10 19,-2 7 5,-2 3-3,-2 7 5,3 0 1,-4 0-1,-2 3 0,1 0 0,-1-4 0,1 4 0,-2-5-1,3 3 1,0 1 0,-1 1 0,-1 8 0,0 2-1,3 10 1,-1 8-1,-4 7 1,4 8 0,-2 1 0,3-5 0,0-4 2,-3-9-2,3-2 0,3-4 1,-1 3-1,0-1 1,1 4 0,1-2-1,0 5 1,1-4-1,4 2 1,-3 1-1,0-5 0,1 5 0,0-2 0,1-1-1,-1 0 0,2 2 0,0-5 1,0 2-1,2-4 0,-2-7 1,0 3 0,1-4 1,-1-6-1,-1-6 0,1 1 0,0-5 0,-2 2 0,2 0-1,0 1 2,0-3-1,0 4 0,0-2 1,0-2-2,2-3 1,-2-3 0,3-1 0,-1-5-2,1 1-5,0-2 5,0 1 2,1-4 0,-4 1 0,2-2-2,2 2 2,-3-1-1,0-3 0,1 2 1,1 1-1,1 3 1,-1 1 0,0-1 1,-3 3-1,3 1 0,1-4 0,-4-6 0,0 1-1,2-2 0,-2-2 0,0 0 0,1-2 1,-1 3 0,0-3 0,0 4-1,0-1 0,-1-2 1,-1 8 0,2-3 0,-3 2-1,2-1-6,2-1-14,2-1 0,-3 0 0,3-2 1,0 0 8,0 0 11,2-4-8,-2 3 7,-1-4-5,3-1 1,-5 2 6,6 2-6,-6-2 0,3 5 5,0 1 1,-1-2-1,0-4 0,0-1 0,0-3 0,-1 2-5,0-4-3,2 0 8,-3 0-7,0-4 7,0 3 0,0 0 1,0-6 0,0 3 5,0 0-4,0-3 10,0 3-4,2 0-6,-2 0 8,0-4-3,0 2-5,-2-3-1,2 4 2,0-1-2,0 4 0,0-2-2,-3 1-7,3 2-1,0-3 9,0 0-1,0 0 1,0 0 1,0-3 0,0 3 1,0 0 6,0 0 1,0 0-7,0 0 6,0 0-7,0 0-1,0 0-21,0 0-115,8-5-376</inkml:trace>
  <inkml:trace contextRef="#ctx0" brushRef="#br0" timeOffset="31279.7891">7076 7822 310,'0'-4'152,"-2"4"-71,-2-2-20,4 1 17,0 1-28,0 1-35,3 5-15,-2-3 0,1 6 0,2 4 6,1-4 10,-4 2-4,2-1-10,-3-3 11,-3 2-13,-30 10-201</inkml:trace>
  <inkml:trace contextRef="#ctx0" brushRef="#br0" timeOffset="32353.8505">3482 7384 265,'-2'0'195,"2"-1"-115,0 1-22,-1-3 40,0 2 13,-1-1-9,0 0-15,1 0 9,0 0-11,1 0-8,-4 2-16,4-2-11,0 2-8,0 0-18,0 0-17,4 0-7,-4 0-23,0 0-26,0 0-14,0-4-12,0 2 3,-5 1-69,2-2 91,2 1 7,-1 1 23,-1 1 19,3 0 0,0 1-10,0 1 7,-2 2 4,1 2 31,-2-4 4,3 2-5,0-2 0,0-2-3,0 2-8,0 0 1,0-2-10,0 0-1,0 0 0,0 0-7,0 0 8,0 0-8,0 1 4,0 3 10,0 4 25,3 2 1,-3 3-14,1-3-10,1 4-7,-2-7-10,0 1 0,0-5 7,5 5-7,-1-2 0,2 0-1,3 1-43,11 3-138,61-20-191</inkml:trace>
  <inkml:trace contextRef="#ctx0" brushRef="#br0" timeOffset="34206.9565">19298 7744 761,'-3'0'255,"3"0"-88,-3 0-52,2 0-5,-2 0-4,3 0-22,-2 0-28,0 3-22,2-3-16,0 3-9,-3-2 9,0 2-6,0-1 5,-3 5-10,-2 1-5,-1 7 5,0 3-7,-3 3 0,1 3 2,-1 2-2,1 0 0,-2 3 0,1 1 1,2 0-1,3-5 1,1 1-2,1 0-4,-1-4-1,5 5-2,-3 3 8,2 4 1,2 2-1,2-3 0,2 2-5,3-4 4,0-2-5,3-2-6,1 2 12,4-3-5,-1-1 5,1-5 0,1 2-1,1-7-6,-1-1 1,-3-4 0,1-4 6,4 0 0,-2-5 1,0-2 23,7-9-7,1 1-4,-2-8 1,4-2-2,0-7 0,0-5 3,0-2 0,-4-7 10,-2-1 25,-3-4 2,-5 4-19,-4-5 8,-2 2-13,-5 1-7,-1-3 2,-5 1-8,1 4-6,-2-2 1,1 8-1,1 5 2,1 3-10,-3 7 6,3 7 2,-2-1 5,-1 3-13,2 0 14,-1 4-7,0 2-2,-2 1-5,-1-3 0,-9 1 0,-4 1-1,-7 1 0,0 1 0,-1-1 6,6 0-4,6 0-1,5 2 1,2 0-1,5 2-1,2 0 0,1 0-6,1 2-3,-5 1 0,0 8-6,-1-1-2,-4 5 1,0 1-2,1 2-2,1 0-7,1-6-6,2 2-18,3-4-51,0 8-15,4 0-27,4 9-30,12-3-105,59 21-200</inkml:trace>
  <inkml:trace contextRef="#ctx0" brushRef="#br0" timeOffset="34944.9987">20203 8008 1011,'0'0'213,"0"0"-153,0 2-36,0 0 2,3 2 2,4 4 7,4 6 20,7 5-14,5 10-8,6 3 27,3 4-3,-4 0-2,-3 2-5,-6-5-17,-6 2-9,-6 1 7,-5-5 13,-8 6-8,-7-3-9,-3-1-5,-1-4 2,2-7-12,0-6-10,6-6 13,3-7-2,-2-3 4,1-3-8,1-9 0,0-5-8,0-8 7,4-5-8,4-8-6,5 0 5,4-10 1,10 3-2,4-7 1,9-3 0,2 0 1,4 1 0,2 5 0,1 3 6,-5 7-5,-3 6 0,-12 9 5,-7 11-6,-10 9 0,-4 0 0,-2 4-1,-2 0 1,2 4-1,-1-4 1,-1 0-2,1 0 2,-1 0 0,1 0 0,-1-6-19,-4 0-161,-3-2-203,-31-14-420</inkml:trace>
  <inkml:trace contextRef="#ctx0" brushRef="#br0" timeOffset="36333.0781">20729 7896 118,'-6'-10'797,"0"3"-515,-8-12-77,-1 6-73,2 1-12,1 2 11,-1 0-16,2 1-41,1 3-26,-2 0-26,-2 5-8,-3 2-13,-5 7 0,-6 8-1,-6 11 0,-10 5 5,1 6-4,-1 1-2,3 0 1,8-3 0,5 6-1,9-3 0,8 5-5,1 2 0,10 3 5,4 7 0,2-2 1,3-5 0,2-1 1,-3-4 4,4-9-5,0-3 0,0-9-1,6-5 2,-1-11-1,2-7 11,5-14-5,6-10 1,3-19 7,1-12-13,-1-13 5,-3-3-5,-7-2 1,-4-4 5,-6 5 1,-3 0-8,-1 5 0,-4 6 0,-1 14 0,-1 20 1,-3 12 0,0 8-1,0 10-7,0 1-10,0 5-7,0 14 12,0 14 12,0 10 0,-7 4 0,2 2 0,-1-3 0,0 1 1,-1-1 0,5-3 9,1 2-9,2-7 0,1-3-1,7-8 1,3-3 0,0-4 6,1-7-5,3-4 5,-1-4-6,3-6-1,1-3 0,0-6-33,0-5-72,-3-7-111,-2-2-84,-7-42-225</inkml:trace>
  <inkml:trace contextRef="#ctx0" brushRef="#br0" timeOffset="37053.1193">20585 7867 1022,'-9'-7'213,"2"2"-93,-7-5-20,0-1-10,0 6-4,-1 1-34,2 1-13,-4 3-18,-1 3-10,-2-2 4,-6 5 19,-4 7 2,-2 1-6,-1 8-7,-2 5-10,4-4-11,7 7-2,4 3-7,6 2 6,1 13-5,7 10 5,3 6 1,5 6-1,2 2-6,3 2 7,3-6 1,1-13 0,4-9 0,1-14 0,5-10-1,6-15 9,6-13 5,8-17-1,6-14-5,4-16-1,1-10 8,-2-11-9,-8-5-5,-5 1 5,-5-3 0,-11 10-4,-9 7 4,-7 5 0,-8 10 9,-4 8-6,-2 6 9,3 11 9,0 10-14,5 9 1,-2 5-14,2 1-11,1 3-8,-2 10-4,0 13 14,0 17 8,-2 8-5,-2 7 6,-1 1 2,-4 2-1,4 3 9,0 0 1,0 1-5,3-7 1,8-4-6,3-14-1,3-5 0,1-13 1,2-4 0,-3-7 0,2-8 10,-3-4-2,2-2-9,1-12-3,0-11-51,4-6-131,4-77-324</inkml:trace>
  <inkml:trace contextRef="#ctx0" brushRef="#br0" timeOffset="38377.195">18941 3877 483,'-3'-7'195,"3"3"-72,-6-5-27,3 5 43,2 0-14,-3 2 7,2 0-33,-2 0-32,0 4-20,0 0-31,-4 4-8,-2 4-2,0 4 1,-4 1 1,1 5 1,1 2-8,-4 1 6,5 0-6,-1 3-1,-3 7 1,6 1-2,-1 7 1,3 9 0,5 4-1,2 7 1,2 0 0,7-1-1,2-7 1,4-8-1,1-8 1,4-2 0,1-7 0,-2-4 0,-1-5 1,0-10 1,-4-2 7,0-11 1,0-6 29,4-13 38,1-13-22,4-11-26,-1-8-13,3-6-4,-4-7 3,-2-5-9,-1-1 5,-2-1-10,-2-3 0,-4 9-1,-4 11 1,-6 9 42,-1 9 25,-4 15-10,-1-2 1,-3 6-19,-6 7-10,2-3-15,-5 5-13,-5 1-1,0 5-1,-4 6-2,0 6-5,3 5 1,0 2 5,8 6-14,-2-5-17,6 8-8,-2 1-22,4 2-31,0 9-66,4 1-100,9 48-321</inkml:trace>
  <inkml:trace contextRef="#ctx0" brushRef="#br0" timeOffset="39174.2406">20242 3322 786,'-3'-10'249,"-3"0"-45,-4-12-65,-3 5-14,-1-1 7,-7 0-68,1 10-28,-5 1-16,-2 13-20,2 2-1,-3 13-11,2 8 0,-3 10 4,-2 9 7,2 7 1,5 6 0,2 0 0,8 1-1,8-9 0,6-6 0,3-9-5,10-8-2,3-10 8,4-6 1,7-14 11,11-8 12,7-15 18,6-14-17,2-9-8,-8-8-2,-9 0-8,-11-1 4,-9 1-1,-10 1 1,-3 6-5,-4 5 1,-1 9-6,-2 17 5,2 7 32,-1 7-28,3 4-10,0 5-37,-2 11 8,0 13 13,-1 16 6,-1 2 10,3 6 7,-2-4 10,3-8 4,0-7-20,2-9 5,0-4-5,3-7 5,4-6-6,-3 0 0,4-4-6,8-4-136,39-17-425</inkml:trace>
  <inkml:trace contextRef="#ctx0" brushRef="#br0" timeOffset="43031.4612">7437 3976 375,'0'-1'187,"0"1"-56,0-4-32,0 6 10,-1-2 20,1 0-34,-1 2-44,1-2-11,-2 1 4,2-1-2,0 0-15,0 0-15,-2 3-12,2-3 0,0 5-1,0 3 1,-1 9 0,-4 3 0,2 8 1,-3 1 0,2 3-1,-3 0 1,3-3 5,4-6-6,4-11-7,7-2-37,3-15-16,9-8-34,3-11-25,0-15 53,-4-6 44,-5-8 21,-8 0-1,-6 4 1,-6 0 1,-6 8 0,-7 7 21,1 10 35,-1 8 55,2 11-41,0 7-32,0 7-37,-1 8-1,4 11-7,-2 9 1,2 8 5,3 0-1,2 0 2,3-2 1,1-8 0,2-7-1,3-7 0,2-10 0,-2-4 0,1-4 1,5-7 0,0-5 13,3-10-1,3-11-5,1-7-7,-2-5 0,-5-4-1,-5 2 0,-4 5 0,-6 10 0,-3 6 15,-3 14 8,0 5-5,-3 7-11,0 4-7,-4 8 0,3 8-9,-1 6 9,1 3-1,2 4 0,5-4 0,3-5 1,3-7-1,3-8 0,6-2-54,0 0-103,5-5-67,35-8-96</inkml:trace>
  <inkml:trace contextRef="#ctx0" brushRef="#br0" timeOffset="44321.535">7334 3525 535,'-6'0'162,"1"0"-102,-8 2-31,1 4 28,1 0 30,0 2-15,3-2-30,-2 6-15,0-3-2,2 2-2,-1 6-5,1-5-11,3 8-1,-1 3-4,0 4 10,0 1 0,-2 0 1,1-1 4,2 2-4,1 0 16,-1-1-2,2-1-9,0 5-8,3-3 2,3 5-4,2-3 1,2 2-8,3 1 1,6-5 4,-4 3-6,1-9 0,2 2 1,-3-2 0,-2-3-1,2-2 1,-1-2-1,-2-2 8,1-6-7,6 3 13,1-5-2,1-2 7,1-1-2,-4-2-2,0 1-3,-6 0-6,-2-2 0,2 0 0,-1 0 4,2-2 8,-1-4 12,5-4 3,-1-3 6,3-7-9,-2-3-3,-1-3-1,-1-2 7,-6-1-3,0 5 9,-4-3-2,0 4-7,-2-3 14,-2 7-11,0 0-17,2 2-10,0 3-5,0 1-1,0-1 0,2 3 1,0-4-1,-2 2 1,0-5 0,-2 0 0,0 0 0,-1-1 8,-1 0-1,-2-2 14,-2 5-4,-4-3 0,3 2-3,2-2 0,-2 6-6,0-4-1,3 5-7,-5 4-1,4-2 1,1 3 0,0 0 0,-4 2 0,0-3 0,-1 2 0,-1 1 0,-3 0-1,2 1 1,-2-2-1,3 0 0,0 5 0,4-3 0,2 3 0,0 1 0,0-3-1,1 2 0,1 1-9,3 0-10,0 0-10,-1 1-12,-1 3-40,0 7-44,-6 4-26,0 13-53,-3 82-263</inkml:trace>
  <inkml:trace contextRef="#ctx0" brushRef="#br0" timeOffset="45374.5952">7356 4337 472,'-1'-1'285,"-1"1"-159,-1-2-100,2 5-26,-2 5 0,-5 6 8,4 3 0,-2 3-7,1 5-1,2 3-59,9 35-218</inkml:trace>
  <inkml:trace contextRef="#ctx0" brushRef="#br0" timeOffset="46064.6347">7352 4464 268,'0'6'90,"-2"1"-33,1 6 0,1 2-3,0 2 14,0-4-23,1 1-15,-1-6-9,-1 2 1,-1 2 5,1-2-4,-2 1-17,2 1-5,-1 0-1,0 5-4,2 15-146</inkml:trace>
  <inkml:trace contextRef="#ctx0" brushRef="#br0" timeOffset="47033.6901">7389 4360 502,'-1'3'162,"1"1"-118,-3 9-43,-2 9 8,0 6 0,1 6 15,0 2 0,2 9 2,-1 2-5,2 14-8,-2 6-5,-2 9 2,-2 7-4,-4 1-5,-1-2 0,-4 10-1,3 2 0,-4 6 6,5-6-6,2-1 1,1-6-1,3-4 0,1-4 12,1-2 0,4-9-12,0 0 18,3 2 18,-3 4-18,1 4 3,-1 3 3,-4-1-4,1-4-5,-4-3-5,-2-10 31,-2-7-19,-4-4-16,5-10 0,1 0-5,0-7 5,0 2 0,3-2-6,1 3 6,2 0 3,0 1-1,-1 3 1,3 0 3,-1-3-5,0 0-1,2-5-4,-1-7 4,-2-4 0,0 3 0,0-1-5,-3-3 0,-1-4 0,4 1-1,-2-4 1,2 4 0,0-4 0,0 6 7,0 2-7,-1-6 0,2 5 6,-2-3 1,4 1-7,-5 0 13,1 4-5,2-7-8,-1 2 7,2 0-8,-1 1 1,2 0 0,2 2-1,-1 0 2,2 1-2,-2 2 1,0-1-1,-1 4 1,0-1 0,-1-2 5,1-1-5,-1-5 0,-2-5 0,3-4 5,0-6-6,0-2 1,0-2 8,0-2-3,0 2 6,0 0 10,0 0 13,0 0 8,0 0-14,3 0-10,-3 0 1,-3 0 4,3 0 6,0 0 3,0 0-3,0 0-12,-3-14-12,3 4-6,-3-2-23,2-3-40,-2 0-55,3-2-70,0 4-53,-2-1 41,2 2-14,0 1 2,2-19-70</inkml:trace>
  <inkml:trace contextRef="#ctx0" brushRef="#br0" timeOffset="47783.733">7040 7708 45,'0'-6'93,"-2"3"39,-1-6-30,-1 6-29,3-4 14,-2 4 18,-2 0-12,2-1-19,0 1 35,0-1-16,0 0 21,-2 0-1,0 4-17,-1 0-20,0 2-29,-7 4-20,0 1-11,1 4 1,-6 4-4,5 3-1,-2 2-4,2 2-7,3 2 0,3 0-1,1 4-1,2 3 1,4 6-1,1-3 0,2 3 1,3-7-1,0-3 1,-1-1 0,5-3 0,1 5 0,-2-1-1,4-4 1,-3 5-1,7-5 1,-4 3 1,4-9-1,-2 3 0,0-6 6,0-4-6,-1-4 0,-2 0 0,2-3 0,-5-3 1,-2 0 11,-2-6 23,1-3 7,4-7-21,-2-1-6,2-7-15,2 0 1,-2 2 1,4 1-1,-7 2 0,-1 4 6,-1-4-5,-4 4-1,2-3 8,-3 2-7,0-5-1,-3-5 7,0-4-8,-1-7 6,-2-12-4,0 1-2,-5 7 11,5 9 7,2 12 21,-2 8 1,-3 2-20,-1 5-10,-7 1-1,2 2-7,-3 1 11,-1 1-2,4 0-5,-3-1-1,3 1-4,5 0-1,1 0 1,3 0 4,1 0-5,4 1 0,-4 0-11,2 3 5,-3 3-13,2 6-37,-2-7-23,1 1-37,4-4-58,2-6-156,20-65-550</inkml:trace>
  <inkml:trace contextRef="#ctx0" brushRef="#br0" timeOffset="48840.7935">8254 1078 829,'-6'0'165,"0"0"-105,-10 4-21,-5 6-6,-6 6 0,-6 6-7,-2 5-2,3 2-9,9-1-6,6-9 7,4-2-5,8-3-2,-1 1 3,6-6 1,-3 8 4,2-2-4,1 10 1,1 5 1,2 11 4,5 12 7,1 9 4,4 9-8,2 1-2,0 1-8,4-8 1,-1-1-1,3 3-1,-1-1-5,1-1 0,-2 0 1,-3-6 1,2-2-7,-7-8 0,-2-2 7,-1-12-1,-6-3 5,-7-13 20,-1-1 58,-6-4 24,-7-1-17,-13-3-43,-12 0-33,-4-3-13,-4-7-8,5-7-20,5-7-69,10-10-73,7-10-111,-5-104-259</inkml:trace>
  <inkml:trace contextRef="#ctx0" brushRef="#br0" timeOffset="49076.807">7800 1696 328,'1'0'658,"3"0"-581,7 0-68,10-4 3,10-3 48,14-9 52,9-2-20,3-2-49,-1-3-16,1 7-18,-4-4-7,-3 5-2,-1-2 0,-5 6-94,-6 0-191,32-19-251</inkml:trace>
  <inkml:trace contextRef="#ctx0" brushRef="#br0" timeOffset="49264.8177">8780 1390 1071,'0'0'280,"1"0"-196,2 0-45,-3 2-13,6-2-26,12 2 0,10 2 0,11 0-1,8 2-64,-3-3-121,-5 0-49,28 14-64</inkml:trace>
  <inkml:trace contextRef="#ctx0" brushRef="#br0" timeOffset="49450.8284">8692 1867 1109,'3'-1'186,"3"-1"-145,6-2 13,12-7 109,8-7-29,7-2-64,10-3-41,5 1-19,1 3-10,5-3 0,-5-1-85,2-1-145,110-74-344</inkml:trace>
  <inkml:trace contextRef="#ctx0" brushRef="#br0" timeOffset="49825.8498">9694 1156 681,'-6'1'321,"3"6"-212,-7 8-94,3 8-15,1 16 2,2 8 22,8 12 12,3 6-12,9-1 6,5-5-12,3-14-2,4-11 2,2-11 15,-3-13 44,5-14 13,0-10-18,0-19-24,2-9-24,-3-10-23,-4-3-1,-10-2-19,-7 2-23,-6 0 6,-10 2-9,-5 6 27,-6 7 12,-7 5 6,0 11 18,-1 7 24,7 9 7,2 7-29,7 2-20,-2 9-13,-2 5 2,0 6-40,-5 8-144,-38 57-319</inkml:trace>
  <inkml:trace contextRef="#ctx0" brushRef="#br0" timeOffset="66779.8195">3648 7508 382,'-2'-2'111,"1"-2"-79,-3-3-23,0-1-9,1 1 2,2 1-1,-1-1 7,-1 0-8,2 1 1,-3-2 1,1 1-1,-1-1 0,1-1-1,0 2-22,-1-2-61,-9-14-97</inkml:trace>
  <inkml:trace contextRef="#ctx0" brushRef="#br0" timeOffset="68821.9363">3560 7249 237,'-1'-5'144,"1"0"-72,-1-6-20,1 5-17,0-1-11,-3 4 1,3-4-10,-3 6 2,3-2 8,-2 3 14,1 0 18,1 0-18,-2 3-4,2-3-14,0 0-2,0 0-4,-1 1 5,1-1 16,0 0 13,-2 0-8,2 0-23,0 0-15,0 3-3,0 1-8,2 0 8,1 2 0,-2 0 0,4 0 0,-1 1 0,-3-3 0,3 0 1,-3 0 5,4 0 0,-1 6 3,1-2 14,1 3 2,1 1 5,2 5-1,-1-3-2,1 3-2,1-2-8,-3 1-8,4-1 1,1-1-9,-3 0 5,5-2 3,-1 1-7,-1-3-1,1 4-1,2-6 8,0 2-1,-2-1-1,3-3 2,0-2-8,0 0 2,-1 0-1,3-2 10,0 0-10,1 0 5,3 0-5,1 4 0,-1-5 0,1 5 0,0-2 0,-3 1 0,1 1-1,-2 1 1,-1-3 5,0-2-5,3 0 5,-4-4-5,4 0 5,-4 1 0,-1 1-6,-1 0 0,1 3-1,-4 1 0,2-1 0,0 1 1,6-1 0,3-3 2,2 0-2,-3-3 1,-1 3 1,-4-1-1,-2 1-1,1 1 0,0 2 0,-3-3 0,1 7 0,-2 0 0,2-2 0,-3 4 0,0 0 0,1 5 0,6-6 0,6 0 1,6 2 0,2-7-1,-5 1 1,2-2 0,-10 2 0,2-4 0,-6 3 0,-1 1-1,-4-1 0,3-3 1,1 0-1,3 0 0,2 0 2,2 0-1,7-3 0,3 0 0,3-3 1,4 0 5,-4-3 2,-5 4-1,-4 4-7,-8-2 1,-3 6-1,-6-3 0,-3 1-1,-2 1 1,2 1 1,1-3-1,3 4 0,1-3 1,2-1-1,3 2 1,6 0-1,1-2 0,8 0 0,2 0 0,-3 0-1,0 0 1,-4 2-1,-5 0 1,3 0-1,6-4 1,5-4 0,8-7 1,5-2 5,-1-4-6,-2 5-1,-10 7 0,-4 1 0,-6 3 0,-7 6-2,-3 0 1,0 3 0,-1 2 0,4-2 0,9 0 1,11-6 0,8-4 1,8-2 0,8-5 0,-1-3-1,-7 4 1,-4 0 0,-17 4-1,-7 5 0,-11-2 0,-6 3 0,-1 3 0,1-3 0,3-3 1,8 0-1,14-5 1,7-3 0,13-8 0,6 0 13,-3 3-5,-6 2 1,-7 8 1,-11 1-10,-9 5 0,-3 1 0,-8 2-1,6 1 0,-4-1 0,8 3 1,3-2 1,5-4-1,6 2 1,2-4-2,1 2 1,-1 0 0,-4 0-1,0 2 0,-2 0 1,-2 1-1,-7 0 1,0 4-1,-5-4 0,3 5 0,-1-4 0,1-1 1,3 1-1,5 2 1,-3-2-1,6 2 0,-1 0 0,-1-2 0,-3 3 0,-2-2 0,-4-2 1,0 4-1,-7-1 0,2-1 0,-4-1 0,1 1 0,-1-2 0,7 3 0,-2-5 1,2-1 8,-4 0 2,-7 0-2,-1 0-2,-5 0 4,-2 2 5,0-2 19,-2 3 34,2-3 3,0 0-23,0 0-10,0 0 2,0 2-23,5-1-18,2 3 1,4 2 6,5 2 10,0-3-2,1 2-3,-7-1 16,1-5 4,-10-1-4,-1 0 17,-1 0 11,-3 0-2,3 0-8,-5 0-2,2 0-8,-2-7 1,-5-1-22,-1-6-13,-1-2-1,3 5 0,3-1-1,3 2 0,1 2-1,0-4-21,-4-3-25,1 1-16,3 6-30,1 1-144,-4 7-353</inkml:trace>
  <inkml:trace contextRef="#ctx0" brushRef="#br0" timeOffset="71713.1017">5794 7631 147,'4'-2'105,"-2"2"-9,1-1 6,1-2 63,-4 3 10,0 0 19,-1 0-29,-2 0-29,3 0-28,-1 3-48,1-3-51,0 1-9,4 1-13,2-1 12,3 6 0,7-2 1,7 1 1,12-2 1,6-8 5,14-1-5,9-1 4,0-4-5,2 3 0,-2-3 0,2 3 0,-2 1 1,2 3-1,-5 2-1,-1 1 2,-5 1 7,0 2 3,1-2-2,0-1 11,2-4 9,4 0-3,3-4-4,2 1-4,0-1 1,0 2-4,-7 4-8,-3 2-7,-5 4 0,-4 0 7,-3 1-7,2 1 5,-1-6 0,10 0 0,3-6 3,4-1 6,3 0-6,7-3-3,-2 3 0,0-1-5,-7 4 1,-6 2-1,-8 2 1,-5 2-2,-4 2 1,3-3 0,7 3 11,6-5-2,8-2 8,9-4 0,3-2-4,-1-3-7,-2 0 1,-8 0-8,-3 2 6,-11 3-5,-6 0 0,-4 4 0,-3 1 1,0 1-1,0 1 0,5 0 0,0 0 0,5-3 0,3 2 5,8-4-5,0 1 0,5 1 0,-2-3 1,-2 6-2,0 0 1,-3 3-1,2 0 0,-6-3 0,-1 1 0,-3-2 1,4-2 7,0 0-8,4 2 0,9 1 0,7-6 0,47-1 1,16-3 0,-95 8-1,-3 1 1,38-2-1,-4 3 0,-5 3 0,0 0 0,3 1 0,-2 0 0,3 2 0,5 0-1,1 1 0,4-1 1,42 3 1,5 6-1,3-6 0,-92-3 0,-1-2 0,-3-1 0,38 9 0,-5-5-1,2-1 1,3-2-1,2-2 0,46-2 1,7 0-1,-89-2 1,3 2 0,39 0 1,-3-2-2,-3 2 1,-3 0 0,-7 2 0,0 2 0,-3 1 0,6-1 0,2-1 0,2 1 0,51-4 0,11-1 0,6-3 1,-47-2-1,-5 3-1,-5-1 1,4 4 0,1 0 1,1 0-1,5 0 0,1 4 0,-8-1-1,-6 4 0,1 0-14,1 0-1,0-2 4,2 4 0,5-8 10,-9 3 1,-42-2 0,1 1 1,0 0-1,82 4 1,7 4-1,7 0 1,-37-7-1,3-2-14,-5-2 2,5-2-1,0 1 5,0-2 8,5 3 0,-7 4 0,6 2 0,-2 4 0,-1 4 0,0 0 1,0 3 0,-7-3-1,1 5 0,5-13 1,-3-2-1,-2-4 1,5-4 0,-13-6 0,-5 4-1,-46 1 1,-1 1 0,-5 3 1,31-2-2,-10 3 1,-12 0 0,-10 4 0,-8 4 0,-4-1-1,-1-1-6,1 2 5,5 0 1,1-1-5,8-3 6,0-1-1,-1-1 1,-6 2 0,-3 2-1,0 1 0,-2-2 1,0 6-2,-1-4-10,3 4 0,-2-2 2,0-3-1,-2-2 10,2-2 0,-6-2 0,4 2 1,1 1 0,-3-2 0,5 5-1,-1-2-44,1 3-8,3-2 14,2-4 26,0-1 7,2-3 5,-2-3 1,-2-4 1,-3 2 0,-7 0 0,-5 1 8,-3 3-7,-1 1 4,2 0-6,1-3 1,3 0-1,3 2 0,10-3 0,3 2 0,2-3 1,-2 2-1,-7 3 1,-6 1 1,-6 0 8,-4 2 7,-6 0-4,0 0-8,2 4-5,6-1-1,9 7 1,10-2 0,7 0 1,7-5 0,2-3 7,-3-3-7,-7-1 0,-11-3 8,-11 5 2,-10-2 10,-4 1-17,-6-3-4,-9 5-204,-4 5-288,-33 29-222</inkml:trace>
  <inkml:trace contextRef="#ctx0" brushRef="#br0" timeOffset="75069.2937">19332 8786 532,'-2'-2'198,"1"1"-83,1-2 11,-2 3-49,2-3-44,2 3-21,-2 0-5,0 0 1,0 0 22,0 0 24,-2 0 15,1-2-30,-2-2-27,0 0-6,1-3-5,1 2 1,0 4-1,1-2 5,0 2-5,0 1-1,0 0-5,0 0-3,0 0 1,-2 0 6,2 0 1,-2 0 1,1 0 21,-5-1 4,-4 1-17,-4-3-8,1 2 9,-3 1 5,2-4-6,0 2-7,-2-5-1,0 0 5,2 2-6,-5 0 1,4-1-1,0-1 1,5 1-1,-2 3 1,4-3-1,-7 5 0,1-1-1,0 2 1,-3-1-1,0 1 1,-4 0 0,0 0 0,-4 0-1,4 0 0,-5 1-9,6-1 1,0 2-24,1-1 15,-3 2 7,2 0 10,-2-2 0,-1 1 0,2-2 0,0 0 1,0 0 0,2 0 1,-3 0 0,1 0-1,-3 0 0,-2 2 0,-5 1-1,-9-2 1,-2 2-1,2-2 0,-2-1 0,5-1 0,1-2 1,2 2 0,1-2 0,-3 1 0,1-1 0,-1 0-1,-1 0 1,-1 0 0,-5 2-1,-4 1 0,-3-3-9,2 3 4,-2-1 4,7-1 1,2 0 1,8-2 0,3-4 0,3 2 1,2 2 0,-1-2-1,-2 3 1,0-2 0,-4 0 6,1 1-7,-8 2 0,-2 0-2,-1 0 1,-3 0 1,5 2 0,2-4 0,-1 2 1,0-2 0,-2 1 6,-1 2-1,-5-2 0,-1-1-5,-6 3-1,-4 1 0,-2 0 0,-4 1 1,1-1-1,-1 0 1,3-1-1,1 1 0,1-4 1,1 2 0,-5-2-1,-1 0 1,-2 1-1,-3-1 0,1 2 1,1 0-1,3 0 0,1 2 1,5-3-1,4 3 0,2 0 0,6-3 0,5-1 0,5 1 0,3-1 0,-1-1 0,-4-1 1,0-1-1,-3 1 1,-3 3-1,-5-1-1,-5 4 1,-5 1 0,0 2 0,0-2 0,7 3 0,4-3 0,8 2 0,-1-3 1,4 0-1,1-3 0,-1 0 1,-2 0 0,-4-1-1,-1 1 0,-2-3 0,-3 2 0,0 0 0,0 1 0,5 0 0,1 1 0,3 1 0,4-2 0,2 0 0,2-1 0,-5 0 0,-2 2 1,-6 0-1,-13 4-1,-7 4-9,-55 5-13,-22 1 22,-23 2-7,49 1-14,-1-5 1,2-4 0,-6 7 12,-4-8 3,7 1 5,0-1 0,3 2 0,-1 5 0,-8-5 0,-3 3-1,6-4 1,7-4-5,-1 0 6,-4-2-2,-1 0 1,5 2-10,3 3 10,5-6-13,6-5 8,-2 0 6,4 2 0,3 0 1,5 2 1,0 2-2,1 2 0,-5 2 1,-10-2-1,8 2 0,0 0 0,7 2 0,5-5-1,45-1 1,0 0 0,-84 2 6,-2-2-6,86 0 6,3 0 2,0 0-7,-41 3 13,3-2-13,-5 3 0,-44 1 1,-12 1-2,-4 1 1,46-1 0,5-4 0,0-2 0,-2 2 0,-13-2-1,7 3 0,0 0 2,1 0 8,4-2-9,1 2 5,-7-3-6,-2 3 1,0-3-1,1 0 0,-1-3 0,6 0 1,-3 2 0,-6-2-1,11-1 6,1-2-6,50 3 0,3-4 6,-2 4-6,-37-4 6,2-1 1,-2 2-6,-1-3-1,-1 3 0,1 0 0,4 3 0,-2-2 0,5 3 0,0-1 1,7-2-1,-3-2 1,4-2 1,1-2-2,8-2 9,0 2-8,5-4 12,4 3-7,-3 1-5,4-1 0,0-1 1,-2-2-1,0 4 0,-2-5 0,-4 1 6,-3-4-7,-2 3 1,-3-1-1,-1 7 0,-3-3 0,-2-1 0,3 3 0,-1 0 0,1-1 0,-4 1 1,1-1-1,-3-2 0,6 0 1,1-2 0,2-3 17,-1 5-2,3 2-10,-3-2-5,3 3 0,1-3 0,3 3 0,6-1 0,4-4 7,11 1 13,6-2 6,1 2-6,7 0-6,0 2 1,5 0 4,2 1 1,1 2-8,2 2-1,2 0-3,-3 1 0,6 1-3,-2 2-4,0-2 4,2 0 0,-1 2-5,-1 0 0,0-2 1,1 0 4,-1-4-5,-1 3 5,-3-2-5,1 2-1,-1-3 0,-4 5 0,1 1-2,2 4-4,-4 0 0,-3 4 5,6-3-5,4 3 6,-3-4 0,6 2 1,1-2 0,2-2 0,0 0 7,-4-1-7,-1-1 0,-2-2 1,-1 0-1,1-1 0,-1-2 0,2 3 0,-1-2 6,0-1-5,3 1 7,0 3 0,0-4-9,0 1 1,-1 2 1,1-3-1,-1-1 1,1-3-1,2-1 5,-3-4-5,-2 2-1,-1-6 1,3 2 0,-4 1 0,3-3 0,0 1-1,-6 2 0,5 0 1,3 2-1,0-2 1,2 4-1,4-4 1,2-1 0,1-3-1,2 1 0,1-3 1,1 0 0,0 9 0,-2-3 0,1 8 0,-2-3 1,-3 3-2,0-1 2,1 0-1,-2 2-1,3-1 1,-3-1 0,1 5-1,-1 0 1,0 5 0,-1 0 0,1 0-1,0 2-6,0 0 4,-3 0-4,3 0 5,0 0-8,0 0 3,0 0 5,0 0 0,0 0 1,0 0-6,0 0-33,0 0-30,0 0-54,0 2-78,0 0-42,-4 3 47,-1 0 16,-13 8-63</inkml:trace>
  <inkml:trace contextRef="#ctx0" brushRef="#br0" timeOffset="75518.3194">3443 7274 246,'0'0'181,"0"0"-59,1 0-38,-1 0-24,2 0-20,-2 0-14,2 1-13,-4 4-4,0 4 6,1 7 18,-4 3 15,0 3 14,0 7-22,-1 1-8,3 3-2,2 2-6,-1 4-6,2 9 0,-1 0-5,-1 11 8,2 3 0,2 2-3,-1-2-10,5-9-7,5-8-1,2-9-16,2-7 7,3-5 9,1 1 11,-1-6 16,0 0 25,-3-4-1,2 3-15,-4-6-12,0 3-10,-1-3-4,0-2-2,0-1 1,3 0-2,0-2 1,0-3-1,2 0-1,0 1 2,-3-2-2,2 1-5,-2-4 5,-1 4-5,1-1-1,-3-2 1,1 3 0,3-1 0,-1 5-1,5-6-33,8-4-104,62-37-227</inkml:trace>
  <inkml:trace contextRef="#ctx0" brushRef="#br0" timeOffset="78635.4976">4083 3595 319,'1'-4'96,"2"-3"-73,1-4-23,0-3-1,-2-2 1,0 6 6,0-4-5,-2 7 31,0 0 26,0 4 73,-2-1 46,2 4-2,-2 0-43,2 0-25,-1 4-31,1-4 1,-1 0-5,1 0-33,0 0-26,0 3-13,1-2-5,0 2-2,3 0 1,2 1 6,4 1 0,0 3 1,13-6 7,4 0-7,8-4 11,3-2-4,3-2 1,0 1-8,-4-1 5,-2 2-4,-5 0-1,-4-2 0,-6 2 0,-3 2 0,-6 0 0,4 0-1,0 0 1,6 0 1,8 0-2,5-2 0,13 1 1,3-4 0,4 5-1,0-5 1,-6 1-1,-3 5 0,-5 1 0,-2 0 0,-5 0 1,3 0 0,-1 1-1,2-1 0,4 6 1,6-6-1,1 4 0,6-1 1,2-2-1,-1-1 1,0 0 0,-1 0-1,-4 0 0,-1 0 0,5-1 0,2 1 0,4-7 0,-3 7 0,7-4 0,0-2 0,0 2 0,0 1 0,-1 0 0,-6 3 1,-2 0-1,-2 2 1,0-2-1,1 4 1,2 0-1,2-1 1,2 4-1,6-3 0,-4 1 0,3-1 0,-7 0 1,6-2-1,-6 1 0,2-2 0,-6 1 0,-2 4 0,-2 1 0,-2 0 0,3 1 0,-4 1 0,-3 3 0,-4-3-1,-4-2 1,-2 5 0,4-2 0,-4 0 0,0 0 1,1-1-1,1 2 0,5-6 1,7 2-1,7-4 0,8-2 0,9-2 0,2-5 1,2 0 0,3-4-1,-3-1 1,5-1-1,-2-2 1,43-4-1,-80 14 0,39-3 0,1 4 0,43-1-1,8 4 1,2 2 1,-47-4 0,-50 2-1,2 2 0,-4-2 1,37 2-1,-7 0-1,-1-1 1,-2 2 0,7-2 0,3 2 0,2-3 0,3 4 0,-1-1 0,0 0 0,-2 5 0,-2-3 0,3-1 0,-1 2 0,3-2 0,45 1 0,5-5 1,10-3-1,-41 0-1,1-3 1,2 2-1,-8 0 1,-3 4-1,-3 1 0,-3 6 1,-1-4 0,4 5-1,-4-1 2,3 4-1,0-7 0,-47-1 0,6-2 0,83 3 0,8-6-1,-43 0 1,1 1 0,-7 1 0,0 0 0,1 0-1,2-3 1,-3 3-1,8-4 1,0 4 0,4-6 0,-4 2 0,1-6 0,5-2 0,2-1-1,1-1-10,-2-2 4,-7 3-7,-6 1 4,-4 6 8,-1 6-4,1-4 5,2 4 0,1 3-1,7-8 1,-10 5 1,2-6-1,1 2 0,-6-3 0,2 3 0,2 0 1,-2 0-1,2 7 1,-47-3-2,3 0 2,-2 0 0,39 1-1,-4 3 1,0 1 0,-1 3 0,0-2 0,0 1 0,3 0-9,5-4 1,41 1-1,5-7 3,7-1 5,-46 4 0,-4 3-1,-2 2 1,3-5 1,4 4-1,-1-4 0,5 0 0,2 0-8,-8 4-6,2-4 9,1 7 5,0-5-5,8 0 4,-7 2 1,-4 2 0,-53-5 0,-2 2 0,-2 1 1,27 6-1,-11-2 0,-4 1 0,-8-3 1,0-1-1,1 1 1,-1-5 0,-3-1 1,-1 0-1,-5 0-1,-6 3 0,-8 4-17,-2 1-63,-2 7 17,-3 0 1,6 5 34,4 0 22,9-4 6,3-2 1,6-3 1,4-7 6,4-3-1,-5-1 3,-3-2 0,-8-1 2,-6 0-4,-10 0 1,-5 3-2,-2-3 1,4 1-1,4 2-5,5-4-1,6 2 0,6 0 0,2 0-1,2 0 2,-4 2-1,-5 0 0,5 4-1,-1 2-1,8 4 2,2-2 0,1 0-1,0-1 1,1 2 0,-6-8 1,-1-1 5,-7-1 9,-8 1 7,-6-3 17,1 3-4,4 0-22,-4 3-5,8 0-7,1 1-1,0-1 1,-1 1-1,-3-1 1,-5 0 0,-1 0 0,-5-3 8,-2 0 15,1 0-5,-1 0-17,2 1-1,1 4-1,2 1 0,3-1-52,2 3-130,2 2-301</inkml:trace>
  <inkml:trace contextRef="#ctx0" brushRef="#br0" timeOffset="83507.7763">18922 4737 240,'0'0'267,"-4"-2"-102,4 2 52,-2-1 19,-2-8-88,0 5-67,1-1-18,0-3-34,-4 2-20,0-2-2,1 3-6,-3-2 7,1 1 1,-2 3 7,-1-3 4,-5 0 2,-1 2-10,-5 0-10,0 0-1,-4 1 1,-1 2-1,-3 2 0,2 2-1,1 1 0,2 0-1,1-1-7,6 1 8,-3-1 0,1-3 0,1-6 0,-10 2 1,-1 0 0,-8-3 0,-6 2-1,-11-2-1,-5 4-48,-1 3 4,5 3 9,12 0 0,11 0 0,5-3 13,4 0 22,-5-6-1,-2 0 2,3-2 6,-5 0-4,-3-2 4,-5 0-5,1-2-1,-7 2 0,2 0 0,2 3 0,7-1 1,5 0-1,4 2 0,-1 1 0,-4 0 0,1 2 0,-6-3 0,-4 2 0,-2 0 0,-3 0-1,-6 0 2,1-2-1,-5 2 0,0-1 0,-2-2 0,1 0-1,-1-3 1,4 0-1,-2-2 0,-3 3 1,1 2 0,-3-4-1,-5 7-5,0 0-16,-3 2-25,0-1 17,2 0 21,-1 0 2,3-1 1,-6-4 5,-1 5-11,-2-1-2,-1-2 14,-1 2 0,1 1 0,-3-1-2,-44 4-20,-5 2-37,85 0 14,2 0 14,-44 2 14,7 0 1,-5-1-5,3 0 13,0-2 1,0 1-2,4-2 9,5 0 1,-1 0 6,2-3-7,3 0 6,0 0-5,2 0 0,0-1 6,3 1-7,-2 1-1,3 0-14,5-4 3,1 2 1,4-2 10,-1 2 0,3-1 1,1-2 11,-4-2-4,3 5 7,-2 1-13,-3 3-1,-1 0-8,-2 3-10,-1 1-12,0 3 18,-1-4 5,2 3 7,0-5 10,-3-1 4,0 0 14,0-4-13,2 1 8,-1 0-5,-3-4-9,-2 1-8,-3 2 0,-1 4 7,-8 0-8,-42 0-1,-11 3 0,5-2 1,83-1 0,-2 0 0,-83 2 1,-14 0 0,44 2 1,3-3-1,0-1 1,1 7-2,1-1 0,-5-1 0,3-2-1,-4 1-5,7-3 4,7-1 1,41 2 1,1-4-1,1 2 1,-40 0 1,-4-4 6,6 1 5,-3-2-4,6-2-8,-3 4 0,6-4-10,-1 3-14,-1 2 3,4 1 15,-1 1-1,0-3 6,2 3 1,-4 0 1,0 0 13,1 0-1,-3 0 2,-1 0 0,-3 4-13,0-2-1,4 0-1,-1-2 0,4 0-2,3 0 1,3 0-5,-1 2-2,0-2 7,-1 0 0,-1-2 1,-4 0 1,-1 0 1,-2 1 5,1-2 8,1-3-9,5 2-5,1 3-1,2-1 0,1 1 0,-2 1 1,4 0-1,-4 0 0,4 1-1,-5 2 1,5 1 0,0-2 1,1 2 0,3-4-1,-1 0-1,3 3 1,1-2 0,-2-1 1,7 2-1,2-2 0,0 0 1,2-2-1,3 2 2,1-1-1,-2 1 0,1 0 1,-3-3-1,-3 3-1,-1 0 1,6-6-1,-1 2 2,6 0 28,3-4-8,5-2-2,1 3-1,0 1-4,0-1-14,-2 4 0,-3 3-1,-2 3 0,-3 2 0,0-1 0,-2 0 0,-3-2 0,3 0 1,0-2 11,4 0 2,2 0-5,4-4-3,2-2-5,3-1-1,1 0 1,-1 3 0,0-2 7,2 2-8,-4 3-1,1-2-5,-2 2 6,-2 1-1,-3 0 1,2-5 1,4 4 0,-1-2-1,2 0 2,4-3 5,1 2 20,2-3 8,-3 0-14,4 1-5,-5 3-15,0 0-1,-2 1-9,-2 2 8,4 0 0,1 0 0,7 0 0,2-1 1,6-3 1,1 2 0,4 0 13,-3-2-8,-1 0-6,1 0 1,-1 1-1,-7-1-1,0 1 0,-1 3-1,-5-3 1,0 2 1,-4-1-1,-3 2 0,-2 0 0,0 2 1,5-1-1,2 2 1,5 0 0,-1-2-5,6 2 5,2-2 1,-2-1 0,5 0-1,0 0 1,-2-4 1,-1 3-1,-6-2-1,-6 3 0,-7-3 0,1 6 0,-1-3 0,3 0 0,5 0 0,2 0 1,-1 0-1,1-3 1,0 2 0,-2-3 4,-4 3-5,1-2-1,-5 3 1,-3 0 0,-2 3-1,3-2 0,1-1 1,3 0 0,7-1 0,2-2 1,8-4 5,0-1-5,2 0 0,0-2-1,-2 2 1,2-2-1,-3 3 0,4-5 0,0 2 1,-3 2-1,-2-1 0,-1-5 0,-1 6 0,1-6 0,1 6 0,4 0 0,1 2 0,0 1 0,-4-3 1,1-2-1,4 6 2,-3-4 4,4 4 0,0-3-6,2 1 1,-4 1-1,6-2 0,-2 4 1,4-2 0,-2 3-1,2-2 1,-1 0 0,-2 0-1,3-1 1,0-1 0,0-6 0,0 2-1,4-4 0,-2-3 0,4-4 0,-1 2-1,2-3 0,-1-1 0,-3 3 1,-2-1 0,1 5 0,-2-1 0,0 5 0,0 0 2,3 6-1,-3 3 5,0 2-5,0 1-1,0 0 0,0 0 0,0 0 1,-3 0 0,3-2 0,0 0 0,0 0 0,0 2 0,0 0 0,0 0 0,0 0 0,0 0-1,0 0 0,0 0 1,0-2-1,0 2 0,-2-1 1,2-2 0,-1-3 0,-2 3-1,3 1 0,-2 1 0,2-3-11,-1 1 1,-2-4-4,1-3-1,2 1 2,-2-1 7,2-3 5,0 3 0,0-2 1,0 2 0,0 5-1,0 1 1,0 4-1,-3 0-15,3 2-11,-1-2 7,-3 2 10,1 1 9,0-1 1,0 2 7,0-2 31,3-2 5,0 0-23,0 0-20,0 0-10,-2 6-1,0 1 10,-3 6-5,0 4 5,-3-2 0,2 5 0,0 0 1,-2 1 0,-1-1 0,-1 3 0,4-6 0,1-2 0,0-3 1,4-4-1,-2 6-1,0-3 1,2 5 0,-1 4-1,-1 6 0,0 3 0,-1 4 1,-2 3 1,0-5 0,-2-2-1,5-6 1,0-8-1,3-4 1,2-3-1,-1-5 0,1 2 0,-1 1 0,4-3 0,-2 2 1,1-1 0,2 0-1,0 3 1,2 3-1,0 2 0,0-2 0,0 2 1,1-1 0,-1-3-1,0-4 1,0 0 0,-2 2 0,2-6 6,-2-4 5,0 1 14,2-4 17,2-11-1,1 1-21,-2-7-4,1-7-10,-4 2 4,-2-3-10,-1-3 7,-2 0-8,1-2 1,0 3 1,-1 2-2,-1 3 6,3 5-5,-3 8 0,2 0 6,-2 6 11,-2-2 3,-1 2-9,0-2-4,0 0 5,-2 0 4,1 1-2,-3-3-5,-2 7-1,3 0 5,-2 1-2,0-1-11,2 5 5,0-1-4,2 0-1,-1 2 0,0 1-1,4 0 0,-3 1-15,1 5-7,-3 6 8,0 1 5,-4 10 9,0 3-6,0 6 5,2 0-1,2 4 1,2 9-7,1 6 8,3 1-1,3 4 1,4 0 0,4-8 0,6-5-1,3-10 1,4-11-1,-1-4 1,0-4 0,-4-9 0,2-5 0,-3-4 6,3-9 2,1-4 1,4-8-2,-5-5-5,0-4 4,-4-5 3,-3-3-8,-6-1 0,3 1 1,-4-6-1,-2 1 1,1 0-2,-6 6 1,0 3 0,-5 4 7,1 4-2,-2 0 0,-8 1 0,4 2-6,-2 1 2,2 8 5,2 2 2,-1 5-1,2 8-1,3-2-7,1 7 0,-2 2-10,-2 5-2,-5 5 1,-3 10 4,-1 7 6,1 4 0,-3-4 1,4-1 1,4-8-1,-1-4 0,6-4 0,1-4-1,1-3 1,0 5 0,3-2 0,-3-3-9,3 2-5,-1-2-1,1 2-13,1-4 2,-1 0-2,3 2-16,-3-4-25,2 0-9,-1 0 3,0-2-19,3 2 10,-2-2 7,3 1 7,3 1 4,-1 0-18,-1 0-24,3 5-21,10 0-69</inkml:trace>
  <inkml:trace contextRef="#ctx0" brushRef="#br0" timeOffset="85080.8663">7465 4118 516,'0'0'149,"0"0"-65,-2 0-11,2 0 7,-1 2 2,1-1 1,-1-1-14,1 3-23,-2-3-28,2 1-18,2 5-47,0 2-44,5 3-64,2 8-2,17 24-97</inkml:trace>
  <inkml:trace contextRef="#ctx0" brushRef="#br0" timeOffset="88434.0581">7479 3266 78,'-5'-2'82,"1"1"-32,-1-5 13,1 6-32,2 0-20,-1 0-10,2 0 0,-1 6 7,2-6 1,0 0 27,0 0 24,0 0 6,0-3-12,0 3-11,0 0-5,0 3 1,0-3 6,-3 0 10,3 0 16,0 0 7,-4 0-11,4 0-8,0 0-13,-2 0-19,2-3-15,0 6-11,-1-2-1,-2 2-1,-4 6 0,-1 1 0,-1 2-1,1 2-5,0-2 7,2 1 0,-3-3 1,1-4 8,1 1 21,2-3 28,2-4 14,2 0-31,-2 0-23,1 0-12,-2 3-6,-1-1 0,-2 2-1,1 3-7,-3 3 7,-4 2-1,5-2 2,-5 2-1,4 1 0,1-3 0,-1 4 0,2-2 0,0-3 1,2-1 0,0 0 0,1-1 0,-2 2-1,3 6 0,-4 3 1,1 5 0,-3 9 0,0-1 2,-3 3 8,3 5-1,0 2 0,0-3 8,0-4-11,6-4 3,-2-8-2,4-1-6,-1-1 1,2-4-2,3 1 0,0 2-1,6 3 1,0 7 1,2 2 5,2 3-5,2 2 0,-1-2 7,0-2-7,-2-2-1,2-2 2,-1-1 5,-1-3-6,2-3-1,-2 0 0,2-3-1,0-2 1,2 3 1,-1-1 10,0-1 2,-3-4-2,1 0 7,-2-3 0,-5-3-2,2-1-2,-3-2-9,0-1-5,5-1 0,3-2 17,9-2-8,6-5 13,5 0 1,3-3-10,-3 2-5,-4 3-7,-5 2 5,-10 3-4,-6 0-1,-3 3 0,-2-3 6,-3 0-5,1-3 5,1 3 1,3-3-7,2-1 8,5-1-3,4-2-4,5-3-1,-3 0 1,-2 2-1,-4 4 5,-4 2-5,-5 2-1,-3 0 2,1 0 7,-1 0-3,0-4 0,0 4 0,0 0 0,2-3 1,1 0-5,3-4 4,-2-3-5,3-4 5,-3 4-6,0-1 2,-1 3 7,-1 2-2,-2 3 11,1 0 9,-1 3 6,0 0-10,0 0-13,0 0-4,0-4 0,0 2-4,3-2-1,-1-7 1,0 0-1,2-2 5,-1-5-4,1-7 5,-4-1-5,-4-1 8,1-5-8,-1 1 4,3 2-5,-2-1 5,0 3-5,2-5 1,-1 5-1,2-4 0,-4-1-1,1-1 1,-1 4 1,-1-1-1,0-1 5,-5 4-5,4-1 0,-2 1 0,-1-1 0,0 2 0,-1-3-1,0 6 1,-1-5 0,-1 6 0,-3-2 1,2-1 5,-5 2-6,2 5 1,1-3-2,-3 5 1,1-1 1,-2 1 4,4 0-6,-2 2 1,0-1 1,3 3-1,2-2 0,0 4 1,4 1-2,-3 1-8,1 1 8,2 3 0,2 4 0,0-3-11,-2 6 2,-3 1 2,-4-1 6,-5 9 0,-1-1 0,-1 1-5,0-2 6,7-3 0,1-2 1,2 0-1,2 3 0,1-4 0,2 2 0,-5-2-1,0 8 0,0 0-1,-5 1 1,-1 5 0,-1 0 0,0 1 1,1 3-1,-2-1 1,-2 7-2,-3 1 2,1 2 0,1 1 0,5-4-1,1 4-5,2 2 0,4 2 4,1 7-8,5 3 4,5 4-5,5 5 1,5 4 8,8-2-10,5 3 0,3-1 6,4-5 5,0 3 0,-3-2 1,3-1-1,0-4 0,-2-3-6,6-8-4,-1-7 10,1-8-13,-1-12 9,-1-7 5,-2-7 1,-4-6 10,1-6-10,-2-5 10,2-6-11,0-3 2,4-3-1,-3 4 7,-3-1-7,-3 5 7,-8 1-7,-3 2 13,0 2-7,-5-3 4,3-3 4,-3-3 3,-2-1-8,4-6-2,-2-4-8,4-5 2,1-10-2,0-3 0,3-6 0,-3-2-5,-5 6-4,-2 1 8,-4 8 1,-5 1 0,-5 8 1,-7-2 1,-2 7-1,-8 1 5,-1 2 0,-5-1-5,-4 6 0,0-2-1,-4 5 6,6 2-4,3 0 4,6 7-6,3-1 0,5 6-1,-3 3-5,6 3 5,-1 0-16,-1 4 11,2 4 5,0 0-11,-7 5 11,-3 1-5,-5 8 5,-1 1 0,1-1 0,6 2 1,0-3-1,6 2-6,3-3 6,0 6-5,2 5 5,-3 5-5,0 12 0,1 11 6,-4 10-2,1 12 1,1 4 0,4 9 0,6-3-5,4-2 4,6-2-5,3-11-2,5-2 3,6-5 5,2-8-6,4-4-1,2-12-2,5-8-1,3-15 11,-3-11 0,9-14 9,4-15-2,8-13 2,4-11 0,0-11-7,-3-5 8,-7 4 1,-7-5-4,-5 3-5,-8 1 8,-5-4-1,0 2-3,-10-7 2,-5 0 7,-5-3 3,-5-3-5,-2-5-4,-6 4-3,-1 2-6,-1 3 8,-1 9-7,-1 6 0,1 6 0,-2 8 15,3 10-5,-6 7-11,0 8 0,-4 15-6,1 6 0,-4 10-3,-4 15-3,-1 10 6,4 5-6,-1 4-19,4 2-31,9 8-5,2 9-61,0 14-19,3 71-139,22 99-229</inkml:trace>
  <inkml:trace contextRef="#ctx0" brushRef="#br0" timeOffset="90506.1766">6885 7424 542,'-3'-4'179,"1"2"-23,-4-4-29,0 2-25,-1 1 18,4 0 5,-2 3-22,3-1-35,1 2-34,-1-1-17,2 3-11,-2-2-6,0 1 1,-2 6 0,-2 0-1,-1 6 1,-2-2 0,-3 7 0,1-2 0,-4 5 1,-1 6-2,-1 5 1,0 6-1,0 12-1,4 4 1,-4 14 0,4 4 0,3 1 0,1 1 1,4-3-1,2-2 0,6 11 0,3 1 5,2 7-5,2-3-1,5-4 1,0-5-1,0-16 0,5-9-11,3-3 11,7-5 1,3-1 0,-1-4-2,0-8 2,-5-10 1,-2 0 5,-1-4 7,-5-7-12,-1-2-1,-3-4 0,-4-3-16,1-5 16,-2-1 21,7-9-4,3-6-4,-1-5-5,4-3 4,-1-3 7,-1 4 1,-3-1-2,3-3-2,-3 1 2,-2-3-4,1-11-5,-5-6 1,0-16-1,-3-17-9,-5-66 2,-4-29 4,-8-3-6,-8 67 0,6 65 0,1 6-1,-2 2 1,-7-31 8,-1 12-7,0 10 5,2 11-6,-4 7 29,2 4-4,-2 1-8,3-1-11,-5-2-5,3 2 0,1-3 11,-1 3-12,2 4 0,2 7-12,4 1-6,0 8 13,-1 2 5,1 0 11,-4 4-11,2-2-1,-2 4 1,-1 4 0,2 1 0,3 0-1,-1-1-7,1 10 1,1 3 1,-2 7 6,-2 7 0,-2 3-8,1 5 7,-5 4 0,2 7 0,-2 6-4,2 5 4,-2 7 0,6 9-4,3 5 5,1-1 0,10-3-5,7-2 4,4 1 1,2 4-1,9 6-5,0 0 5,5 1 0,0-5 0,2-7-9,4-7-1,1-3 11,1-10-1,5-4-9,0-1 5,-1-9 4,3-6-5,-4-8 6,-1-7 1,-5-11-1,-6-8-5,0-5 5,-5-13 17,3-7 14,-2-20-4,3-7-9,-1-18 6,-4-10-7,-2-12-4,-6-5-2,5-58-4,-5-18-6,-3 11 0,-9 116 4,-2 2-4,-3 2 4,-5-45-5,-6 5 1,0 2 4,-7 0-4,-1 4-2,-3-1 2,-2 5 7,3 5-6,1 7 1,6 19-3,2 11-22,6 15 1,3 3 13,-2 10 2,-1 4-3,-3 5 9,-10 13 1,-6 15-1,-7 8-1,0 12-10,0 4 2,1 6 8,6 0-8,4 7-3,5 9 6,6 5 5,4-2-7,8 4 8,6-3-2,4 1 1,10-6 0,3-2-5,6-7-9,6-11-2,6-7 11,8-11 6,8-5-1,4-12 0,3-12 1,-2-15 2,-4-16 10,-5-20-5,-6-16 5,-5-19-3,-4-12 0,-9-11-1,-7-3-1,-4-55-6,-22-6-1,-5 108 0,-8 9-1,-12-37-11,-10 22-3,-1 20 15,6 14 3,3 16-2,10 8-2,7 6-49,8 20-164,2 14-119,-13 113-465</inkml:trace>
  <inkml:trace contextRef="#ctx0" brushRef="#br0" timeOffset="105849.0542">5278 3108 569,'-6'10'112,"3"-3"-100,-5 3-12,4 4-6,2-10 6,2-2 60,0-4 14,0 0-14,2 0 6,-2-6-2,1 1-44,1-1-20,-1 4-24,3 4-206,3 25-80</inkml:trace>
  <inkml:trace contextRef="#ctx0" brushRef="#br0" timeOffset="106647.0998">5291 2950 668,'0'0'243,"0"0"-115,-3 0-70,3 0 25,0 0 32,-1 0-26,1 0-55,0 3-33,0-3-1,0 0 0,-2 0 18,1 0 18,1 2-6,0 0-13,0-2-10,0 0 1,0 0-7,0 0 0,1 2-1,5 3-1,0 7 1,7 4 0,5 10 1,7-1 1,4 8-1,1 3 7,6 3-7,3 0 5,1 1-5,3-3 5,-4 1-5,0-8 0,-3 2 0,-9-5 0,-2 0-1,-3 3 0,-5 3 0,-2 2 2,-2 9 7,4 3 9,-2 6 1,4 5 2,0 3-9,1-3-6,-2-4 0,-3-7-5,-5-12 0,-3-9 0,-7-4 8,-3-1 21,-11-1 60,-17 6 41,-21 8-58,-63 36-37,-34 11-13,108-55-11,3-7-6,-34 23-6,16-7 0,18 0 0,3-5-21,8-1-57,10 0-98,5-3-136,43-3-363</inkml:trace>
  <inkml:trace contextRef="#ctx0" brushRef="#br0" timeOffset="108711.2179">1679 4305 1305,'0'0'171,"0"0"-151,0 0-20,1 0 0,1 0 5,0-3 24,-1 3-19,8 0-2,4 0 31,7 0 51,12-4-17,6 1-17,10-4-1,9-5-10,7-1-16,3-3-17,-6 4-6,-4 1-6,-14-1-4,-11 6 4,-13 5 0,-13-2-12,-5 6-111,-2-2-66,-4 1-61,-31 2-133</inkml:trace>
  <inkml:trace contextRef="#ctx0" brushRef="#br0" timeOffset="108945.2313">1990 3963 1239,'-5'0'241,"1"1"-180,-1 5-61,4 0-7,-2 12-1,1 8 8,1 11 12,4 12 3,-3 6-5,6 2 16,-6 1-11,3 0-2,-3 0-2,-3 3-11,3 1-38,3 3-230,18 83-364</inkml:trace>
  <inkml:trace contextRef="#ctx0" brushRef="#br0" timeOffset="109366.2553">1663 6612 1193,'-7'-7'267,"5"2"-108,-5-3-88,10 5-71,2 3-15,0-5 15,7 1 10,12-6 68,9-7-18,11-2-6,7 0-22,-6 0-19,-3 6-13,-5 7-13,-7 2-21,4 5-130,60 17-293</inkml:trace>
  <inkml:trace contextRef="#ctx0" brushRef="#br0" timeOffset="110468.3184">5489 3267 376,'1'23'122,"1"2"-88,2 17-17,6-1-5,1-10 13,2-13 67,6-14 2,5-8-4,9-6-4,6-15-41,1-8-17,-6-3-8,-8-2-5,-7-1-5,-11-1 6,-8 0-16,-8 1-24,-11 4-52,-11 4-22,-10 5-56,-2 5 81,-2 11 73,11 7 84,11 11-33,9 16-40,7 19-4,4 24 74,0 15 24,5 10-43,6-5-17,7-13-12,12-15-24,2-21 30,4-19 22,2-18-10,5-14-9,3-23-21,-4-14-21,-4-9-28,-12-3-26,-14 4-60,-12 9 13,-7 14 52,-5 17 49,-2 26-21,2 16-36,-3 21-18,2 18-44,4 9-67,-8 157-276</inkml:trace>
  <inkml:trace contextRef="#ctx0" brushRef="#br0" timeOffset="110806.3377">5560 4553 927,'0'11'189,"0"7"-160,0 20-22,0 9-6,3-2-1,4-11 1,10-7-1,7-18 18,12-18 33,7-21-1,2-19-29,-2-11-11,-7 3-2,-15 5-7,-10 4 8,-14 5-9,-12 5-33,-6 9 33,-8 13 3,-7 10 32,-1 16-34,-4 12 7,2 9-8,7 14 0,3-2-9,12-4-124,11 0-158,32 2-215</inkml:trace>
  <inkml:trace contextRef="#ctx0" brushRef="#br0" timeOffset="111453.3747">7646 3970 243,'0'-7'37,"4"-16"-37</inkml:trace>
  <inkml:trace contextRef="#ctx0" brushRef="#br0" timeOffset="111602.3832">7644 3989 604,'0'-3'106,"0"1"-62,0 0-44,0 6-41,-3 12-64,-10 80-25</inkml:trace>
  <inkml:trace contextRef="#ctx0" brushRef="#br0" timeOffset="111776.3932">7647 5090 649,'0'0'138,"0"0"-78,0 0-60,0 0-27,0 0-97,3 5-46,1 4-26</inkml:trace>
  <inkml:trace contextRef="#ctx0" brushRef="#br0" timeOffset="111987.4053">7514 4167 312,'3'24'78,"1"4"-78,10 137-110</inkml:trace>
  <inkml:trace contextRef="#ctx0" brushRef="#br0" timeOffset="112067.4098">7540 4788 27,'0'26'31,"0"-4"-8,0 21-10,1-17-13,1-23-59</inkml:trace>
  <inkml:trace contextRef="#ctx0" brushRef="#br0" timeOffset="112355.4263">7429 4306 376,'0'22'111,"1"-3"-54,0 29-10,3 4 5,-2 6 26,4 11-24,-3 6-4,4 7-2,-5-3-21,-1-1-15,-1-7-11,-1-8 8,-1-3-8,-1-2 0,-1-3 1,2-3 4,1-1-6,-2 4-31,3-2-123,4 55-175</inkml:trace>
  <inkml:trace contextRef="#ctx0" brushRef="#br0" timeOffset="112885.4566">7347 4329 358,'2'38'120,"-1"14"-24,2 103 3,-3 53-30,-4-2-13,-10-69-13,10 9-7,-8 8-12,5-5-6,2-11-4,4-11-13,-20 17-1,4 19 6,8 5 18,8-41-13,2-79-11,1-2 1,-2 2 0,-2 40 0,-2-6 0,-1-6 7,0-10-8,4-11 1,1-6 0,-3-12 0,2-6 5,1-8-6,0-7 0,-3-4 1,6-4 0,-6 0 0,3-3 7,0 3-7,0-4 5,0-2-5,0 0 1,0-2 4,0 0 3,0-2 4,-2 0 13,-2-10-26,2-9-120,-2-13-120,2-142-354</inkml:trace>
  <inkml:trace contextRef="#ctx0" brushRef="#br0" timeOffset="113292.4799">7274 4616 857,'0'-1'135,"-4"5"-135,-1 3-1,-1 17-14,-3 21 13,-6 25 2,0 15 35,-12 71 11,7 27-7,8 23-4,8-67 2,0-12 1,1-7 8,0-3-19,-4 1 2,2 0-8,-2-8-11,1-9 1,5-57-5,-1-11-6,2-8 1,0 27 1,2-16-1,2-4 0,0-10 6,5-6-7,-3-6-14,0-3-8,5-3-46,-2-6-68,4-2-118,24-41-281</inkml:trace>
  <inkml:trace contextRef="#ctx0" brushRef="#br1" timeOffset="204468.6949">1969 4334 307,'6'2'12,"4"2"-12,7 3-48,7 6 9,10-3 24,6-3 15,11 0-1,18-14 1,47-7 0,54-24-62</inkml:trace>
  <inkml:trace contextRef="#ctx0" brushRef="#br1" timeOffset="205133.7329">2052 4944 336,'-3'1'147,"-1"1"-102,-2 4-33,3-4 0,2 0 19,1-2-7,4-4-24,6-2-75,46-12-73</inkml:trace>
  <inkml:trace contextRef="#ctx0" brushRef="#br1" timeOffset="205989.7819">5446 3109 358,'-3'0'201,"0"-1"-90,-5-3 0,2 0 24,-2-1 8,2-5-28,-4-1-4,4 1-24,0 1-27,1 1-15,4 2-19,1 5-26,0 2-5,1-1-14,-1 0 1,3 2 6,-3-2 10,0 0 2,0 7-1,3 3-30,2 11-182,11 6-368</inkml:trace>
  <inkml:trace contextRef="#ctx0" brushRef="#br1" timeOffset="207707.8802">4658 2498 779,'0'2'273,"0"-2"-212,3 2-61,1 0-7,-1-1 7,3 3 0,2-4 17,12 0 29,10-5 43,21-3 19,8-3-39,10 0-21,6 1-29,-3 9 1,8 4-8,43 9-5,8 0 1,3-6-7,-96-6 10,-2 2-2,0 0 1,34 0-2,2 1 1,-4 1-3,-1-1 0,-5 3-5,-6-3 1,-6-3 4,-10 2-6,-3-2 2,-7 1 5,-3 1-6,0 2 0,-1-3 0,-3 3 0,2 2 0,2 0-1,-1-3 0,2 4 0,0-1 1,2-3 0,-5 1 0,-5 0 0,-5-2 0,-2 1-1,-7-3 0,-6 1 1,0-1 0,0 0 17,0 0 9,-3-1 68,2-4 32,-1-6-67,-1-7-42,0-4-10,-4-5-8,3-3 0,-3 1 1,-6 0-1,-2-1-2,-6 3-4,-7-5-4,-1 1 9,-4 0 1,5 1-1,0 5 1,4 3 1,9 7-1,4 4 1,6 7-1,2 1 0,3 3-12,1 0-11,1 4-16,3 5-39,6 1 44,4 12 23,13 0 11,4 7 0,6 6 0,6 2 0,-2 7 0,-3-1 0,-4 4 0,-6-1 0,-10-4-1,-5 0 1,-7-9 0,-10-2-1,-14-3 1,-14 3 19,-22 2 0,-13 5-8,-11-3-10,2-7-1,4-3-45,12-10-99,7 0-158,-29-30-312</inkml:trace>
  <inkml:trace contextRef="#ctx0" brushRef="#br1" timeOffset="208719.938">6152 1036 1010,'-3'-3'268,"2"0"-106,-2-1-34,3 3-64,3 1-43,1 1-21,6 2-20,16-2 15,13 2 5,17 0 1,10-2 5,7-2-5,5-2 0,46-6 16,5-11-5,-90 16-6,-8 3-5,27-3 0,-15 1 0,-14 7-1,-12 0-1,-5 2-21,-6 2-71,-5-3-68,-2 0-13,-7 0 41,-5-1 14,-5 3-34,-11 3-30,-6-1 24,0 2 60,-3 0 68,2 0 31,0 1 57,6 3 48,9-4 15,6 4-60,7-3-27,5 6 3,5 1 15,3 4 25,4 3-2,5 2 7,3 0-3,0 8 21,2 0-27,-6 1-35,1-2-10,-8 4-1,-5 0 11,-4 5 7,-6-1 31,-7 0-5,-4-2-35,-6-12-19,3-9 2,1-6-4,4-10 5,0-6 7,3-6-13,-4-6-7,4 2-4,1-2 4,6 3 0,4 5-6,4 2-1,0 4-14,5 4-10,8-4 1,14 4 17,21-4 7,15-4 1,11-3 9,-1-8 8,-7 0 0,-10-3 2,-7 5-2,-10-5-9,-9 7-8,-7 4 5,-14 3-6,-7 4-1,-6 1-9,0 9-67,-6 5-40,-1 11-112,-4 47-265</inkml:trace>
  <inkml:trace contextRef="#ctx0" brushRef="#br1" timeOffset="210081.0159">5873 9593 310,'0'0'315,"0"0"-115,2-2-34,-1 1-44,2-6-70,5-3-20,0 3 20,1 1-23,0-4-4,-7 8-16,0 2-3,-4 2 21,2-2 51,-1 0 23,-2 0 23,0 0 46,-5-2-8,-11-6-83,-11-4-53,-12-7-13,-15-6 2,-2-4-7,-7-1-1,-5 1-7,-43-11 6,-20 4-6,-14 9-2,55 11 2,5-1 1,49 13-1,-2-1 1,-87-5-1,-12 4 0,57 5 1,43-1 0,4 0 0,-1 2 0,-35-2 0,1-1 0,3 0-1,5 3 0,-1-6 0,4 1 0,3-2 0,-1 2 1,5-1 0,4-2 0,4 4-1,1 0 1,7-2 0,1 2-1,6 0 1,5 1-1,2-1 0,7 1 1,1 1-1,6 0 1,5 2 0,3-1-1,1 1 0,0 0 0,1-3-6,-1 3 5,0 0-1,0 0 1,0 0 0,0 3 0,0-3 0,0 0-7,0 0 1,0-3-7,0 3-14,8-4-1,3 2 4,5-5 13,8-7 12,10-10 31,8-11-29,4-6-4,5-8-26,1-2 2,4 2-26,-3 0-32,-2 6 0,-8 11-14,-17 7 11,-8 14-43,-12 8-88,-6 6-116,0 3 142,-6 20-24</inkml:trace>
  <inkml:trace contextRef="#ctx0" brushRef="#br1" timeOffset="210352.0314">3842 8922 309,'-9'10'141,"2"-3"-72,-3 5-21,-1 6 9,3-4 7,5 2-14,0 7 1,0 0 51,3 13 57,0 5-45,0 2-50,1 1-22,1-4-15,2-5 15,1-3-18,2 2-16,5-1-8,2-4-10,5 4 10,11-1 14,5-5-5,13 1-9,5-3-36,9 1-282,63 30-339</inkml:trace>
  <inkml:trace contextRef="#ctx0" brushRef="#br1" timeOffset="210759.0547">4605 10105 927,'0'0'288,"0"0"-196,3 0-92,7 0-32,3 4 32,13-3 12,10 1 48,16-2 17,6-2-28,0 1-20,-1-3-11,-10-2-8,-10 1-2,-13-2-8,-6 1-41,-12 5-100,-10 0-119,-44-5-396</inkml:trace>
  <inkml:trace contextRef="#ctx0" brushRef="#br1" timeOffset="211118.0752">4901 10145 495,'1'3'105,"1"0"-57,1 10 44,4-4 11,-1 5 13,2 5 17,-1 3-14,2 10-10,-3 3-35,-2 9-20,-5 6-14,-12 9-13,-6 4-4,-11 5-10,-8-2-5,-8-10-8,-1-12-26,-1-20 24,8-16-5,2-16 6,6-12 1,8-7 11,5 6 22,11 3 33,5 10-5,5 4-61,2 3-18,8-4-3,11 4 21,13 1 10,11-3 8,7 2 3,6-5 8,-5 1-8,-8-2-8,-7-3-7,-6 4 3,-4-2-9,4-1-53,3-10-225,90-75-562</inkml:trace>
  <inkml:trace contextRef="#ctx0" brushRef="#br1" timeOffset="212310.1434">7741 4741 759,'-6'-7'158,"3"1"29,-4-3-43,4 6-57,3 6-19,-2-2-25,2 3-43,3 7-24,2 11 17,2 17 7,8 16 1,-3 12 0,1 10 7,1 5-7,-3 15 14,2 58-1,-4 16 2,-2 6 10,-7-58-10,-4 4 8,5 3-10,4 3-7,-1 2-6,0-7 10,-3-79-10,1 0 8,-2-4-1,2 45-2,0-10 0,-4-7-5,0-13 7,0-8-7,-1-15 0,1-11 5,-1-9 0,2-9 10,-1-1 76,-1-6 59,-1-5-16,-5-12-90,-4-17-45,-7-22-5,-1-19 5,-16-67 9,23 99-2,-12-55 2,1 8-3,3 15-6,2 19 1,4 16-1,5 19 1,5 11-1,4 7-4,2 6-11,4 8-47,2 10-19,5 11 54,8 22 26,5 14-5,2 6 6,0 4-1,3 2 1,-6-2 0,-4 0 1,-3-3-1,1-7 0,-3-16 5,-2-8-5,2-24-45,-1-11-3,8-17 48,9-24 37,12-27 4,37-73-20,-54 83-6,24-44-15,-7 6-7,-7 15-119,-6 12-366,11-67-476</inkml:trace>
  <inkml:trace contextRef="#ctx0" brushRef="#br1" timeOffset="213107.189">8696 5596 616,'0'0'455,"2"0"-358,2 0-97,7 2-3,9-2 3,15-2 96,11-9 6,12 0-22,9-4-35,1-4-20,0 4-13,-6 0-4,-7 3-7,-9 2 0,-10 2-1,-14 2-22,-10 2-55,-2 3-25,-13-1-49,-6 2-137,-4-2-21,-6 2 151,-7 2 131,3 1 27,3 3 75,1 2 41,0 3 10,6-1 12,0-1 22,2 5-13,7 2-46,1 10-32,3 10 1,3 8-10,4 8-24,1 1-4,1-3-7,-5 5 5,-1 1-7,-4 3-5,-5 5-8,-6 5 19,-6 7-13,0 1-4,-3-9-4,2-11-2,2-14-5,2-13 8,3-12 3,-4-6 1,2-6-1,-3-6 8,2-6-7,-2-9-1,-2-4-12,1-4 0,8-3 1,-1 5 59,7 3-12,4 8-33,3 4-15,7 0-51,8 5 51,13-2 8,15 3-1,5 3-5,5-2 11,-1 1-7,-7 2 6,-7-4-1,-5 0-2,-12-4 0,-2 2-9,-10 1 7,-6 1 4,-3-3-10,-3 3-1,-3-1-15,-1-2-101,-10-20-430</inkml:trace>
  <inkml:trace contextRef="#ctx0" brushRef="#br1" timeOffset="218649.506">7313 3941 665,'-5'-7'205,"1"3"-13,-5-2-73,3 2-40,0 3-17,0 1 2,3-1-19,0 1-22,0 0-14,3 0-8,-3 0-1,3 1 0,0-1-1,0 0-23,3 0-72,-3 0-58,0 0-29,0 0 19,2 0 16,-1 0-4,2 1-2,14-3-128</inkml:trace>
  <inkml:trace contextRef="#ctx0" brushRef="#br1" timeOffset="218842.517">7395 3896 709,'-4'-2'159,"2"0"-101,-4 2-58,3 6-126,0 5 48,-1 4 19,1 4-64,3 20-84</inkml:trace>
  <inkml:trace contextRef="#ctx0" brushRef="#br1" timeOffset="219436.551">7400 3980 465,'-1'0'143,"1"-1"-74,-2 1-39,2-3-14,2 0-5,-2 1-10,1 1-1,-1-3-12,0 4-9,-1 0 3,-1 4-25,-1 1 26,-3 6 17,-2 8 1,-2 4 5,-1 2-6,4 8 0,1-1-1,0 3-30,1 4-1,1 0 10,1 0 7,-2-3 3,-3 1 3,1-3 3,-1 1-3,-3 0 7,-2 3 1,1 2 0,0 5-5,1 5 5,-1 5 0,3 4 1,-1-5-5,3-6 5,-3-4 0,3-9 1,3-5 0,-1-1-1,2-3 1,0-1-2,2-5 2,1 2-1,-2 1 0,2 2 0,-1 1 0,-1 7 0,1 5 1,-5 3-1,1 0 0,-2 4 1,1-4-1,0-3 1,1-6-1,3-2 0,0-5 0,0-2-7,1-7 1,0 5-29,1 3-43,-2-1 26,-1 45-43</inkml:trace>
  <inkml:trace contextRef="#ctx0" brushRef="#br1" timeOffset="220239.5969">7146 6430 100,'0'9'36,"-2"3"-27,2 4-7,-1 2 4,1-7-5,0-3-1,-2 0 1,2 2-1,0-4-1,-1 7-22,-1-3 22,1 2-12,-1 4 13,1-1 7,1-1 3,1 2-10,-2 1 0,1-5 9,0 5 8,0-7 11,0 2-17,1 1 16,1-2-11,-1 1-2,-1 1-5,0-3-2,0 4-6,-3-2-1,2-3 0,-5 4 0,3-4 1,0-1-1,0 4 0,3-1 7,-4 1-1,2 4-5,2 0-1,0 0 0,0-1 0,0 2 1,2-3-1,-2 0 0,1-6 0,2-1 0,-3-1 0,0 1 1,0-2-1,2 3 0,-1 0 0,-1-2 0,0 2 1,0-2-1,0-5 1,0 1 23,-1-2 5,1 1-11,-2-1-12,2 2-5,-3 2-1,2-1-12,1 6-26,0-4-10,0 0 17,0 2 11,1 3 7,-2-2 12,1-1 0,-2 1 1,2-2 0,-4 3 7,2-2-6,-1 0 4,-1-1-5,-4 12-45</inkml:trace>
  <inkml:trace contextRef="#ctx0" brushRef="#br1" timeOffset="222786.7426">5360 4002 684,'-1'-6'309,"1"6"-139,-1-6-94,-1 6-41,2 0 7,-2 2-9,2-2-33,0 2-3,0 2-146,4 4 29,3 5 20,7-3-28,8 4-85,59-28-277</inkml:trace>
  <inkml:trace contextRef="#ctx0" brushRef="#br1" timeOffset="222946.7518">6118 3931 926,'-3'-3'136,"6"1"-136,0-5-10,7 7-191,11 1-59,17 22-37</inkml:trace>
  <inkml:trace contextRef="#ctx0" brushRef="#br1" timeOffset="223114.7614">6485 3980 605,'-4'0'126,"-1"2"-82,-4 5-44,3 0-3,3 6-80,14 21-113</inkml:trace>
  <inkml:trace contextRef="#ctx0" brushRef="#br1" timeOffset="231458.2386">4988 3750 478,'-10'-16'0,"-21"-20"-110</inkml:trace>
  <inkml:trace contextRef="#ctx0" brushRef="#br1" timeOffset="231562.2446">4823 3721 174,'-4'0'0</inkml:trace>
  <inkml:trace contextRef="#ctx0" brushRef="#br1" timeOffset="231825.2596">4648 3867 751,'-3'3'0,"6"2"-63,1-1-200,5-1 59,-2 1 176,-1-4 28,-2 0 13,2 0-7,2 3-5,8-6 5,1 2 8,8-4 2,8-4 17,7-2-12,9-4-10,5-2-11,100-29-108</inkml:trace>
  <inkml:trace contextRef="#ctx0" brushRef="#br1" timeOffset="232136.2774">6901 3786 12,'3'3'3,"-3"-6"6,0 3 124,0-4 35,0-2-168,-9-17-76</inkml:trace>
  <inkml:trace contextRef="#ctx0" brushRef="#br1" timeOffset="232273.2852">7250 3849 240,'18'8'0</inkml:trace>
  <inkml:trace contextRef="#ctx0" brushRef="#br1" timeOffset="243815.9454">6589 4447 51,'-1'-2'201,"-1"-3"-32,-2 0 25,-1 0-35,0 0 4,-1-1 20,1-1-6,-1 1-36,1 2-16,2 0-13,1 2-11,2 1-25,0 1-34,0 1-42,0 1-9,0 4-19,4 2 1,2 10 16,6 11 11,1 7 0,4 10 1,4 7-1,1 6 1,3 0 5,3 5-5,-2-4 0,-2-4 1,-2-7-2,-4-5 1,-3-10 0,-7-9-1,1-5-16,-4-7-73,-2-1-95,1-11-122,-4-28-29</inkml:trace>
  <inkml:trace contextRef="#ctx0" brushRef="#br1" timeOffset="244071.9601">6865 4463 927,'-1'0'309,"-2"1"-159,0 2-97,-9 4-28,-4 8-7,-10 11-6,-8 12-3,-6 14-1,-1 7-7,0 11 1,3-2-1,5-5-1,8 1-51,7-3-159,-25 110-173</inkml:trace>
  <inkml:trace contextRef="#ctx0" brushRef="#br1" timeOffset="244415.9797">6444 5815 700,'0'0'337,"0"3"-170,-2-3-152,2 4-15,3 9-2,3 9 2,6 10 39,3 9-6,5 12-13,4 1-2,-6-2-17,3-6 7,-2-8 4,-2-5-6,4 1-6,-1 2-111,1-2-130,5 41-227</inkml:trace>
  <inkml:trace contextRef="#ctx0" brushRef="#br1" timeOffset="244650.9932">6665 5867 1024,'-2'0'211,"2"0"-127,-3 0-84,2 4-6,-3 9 6,-2 7 17,-7 15-10,-2 10 7,-11 12-13,-2 8 5,-8 3 3,-1 5-9,1 2-33,3-12-184,-34 52-343</inkml:trace>
  <inkml:trace contextRef="#ctx0" brushRef="#br1" timeOffset="244890.0069">6365 6689 667,'8'3'217,"0"3"-187,14 8-7,2 5 31,2 3-12,1 8-9,-7 3 13,2 2-10,-7 5-12,0 0-15,-1-1 8,-3 1-17,-2 3-99,0-2-114,23 80-87</inkml:trace>
  <inkml:trace contextRef="#ctx0" brushRef="#br1" timeOffset="245125.0203">6700 6844 773,'-3'2'273,"-1"3"-198,-6 11-54,-7 1-19,-6 11 29,-5 5 32,-11 9-21,-9 3-27,-8 8-6,-3-4-9,3 0-135,9-10-123,-18 2-402</inkml:trace>
  <inkml:trace contextRef="#ctx0" brushRef="#br1" timeOffset="250379.3208">7367 5853 378,'-5'-2'129,"2"0"-87,-1-2-27,-2 3-6,0-6-2,1 4-5,2 0-1,2 2 5,1 0-6,0 1-23,0 0-43,0 0-48,0 2-51</inkml:trace>
  <inkml:trace contextRef="#ctx0" brushRef="#br1" timeOffset="250895.3503">7228 5845 205,'0'0'95,"-3"0"-70,3 0-14,0 0-11,0 0 0,0 0 0,3 2-29,-2-2 17,1 0 11,-2 2-11,3-2 1,0 2-4,0-2 3,-2 2 6,-1 0 5,0 0 0,-1 1-8,-2-2 9,1 1 0,2 2 0,0-4-1,0 0 0,2 0 1,-2 0 0,0 0 0,0 0 6,0 0 0,0 0 11,0 0 13,0 0 0,-2 0-5,1 0-5,1 0-11,-3 0-9,3 0-9,3 0-48,-2 4-102</inkml:trace>
  <inkml:trace contextRef="#ctx0" brushRef="#br1" timeOffset="255588.6188">7294 5719 506,'-3'-1'46,"3"1"-37,0-3-8,0 3-1,0 0 1,0 0 0,0-3 1,0 3-2,4-2-6,5 0-25,12-2 10,9 0-9,9 2 21,7 0 9,0 4 0,8-2 1,4 4 5,12-2 3,2 0 14,51 4-5,12 7 12,-5 2-14,-46-5 20,6-3 0,22-5-10,22-10-10,8-7 35,-23 4-25,4-2-7,1 1 8,-1 4-4,-6 6 8,-16 1-7,-11 2-9,-47-1 15,-3 2-13,86 4-7,7-2 10,-32-4-4,-11-2 1,9-3-7,1-2 32,-4 4-16,-2-1-13,-55 8-7,2-1-5,-8-2-1,33 6 1,-13 1-1,-14 3 0,-6-1 1,-8-1-2,-3-2 2,-8-1-1,-6-3 1,-4-2 5,-4-1 4,0-1 29,-1-5 63,-4-4-28,-5-6-47,-11-7-27,-9-5-23,-10-2-23,-12-1-14,-3-2 15,-4-6-72,4-5 25,0-3 22,7-2 1,8 1 30,6 2-11,10 6 17,4 8 26,10 8 6,6 10 1,2 7 1,2 3-1,2 4-8,2 5-43,18 9 17,12 9 17,18 9 10,8 7 6,3 4 1,-6 1 8,-5-1 3,-10 0-5,-8 0 0,-10-1 16,-6 0-1,-8-2-1,-5-5 4,-7-2 27,-9 3 3,-15 4 18,-17 9 10,-17 5-16,-13 2-33,-3 3-18,12-7-13,10-7-2,18-12-100,2-20-206</inkml:trace>
  <inkml:trace contextRef="#ctx0" brushRef="#br1" timeOffset="255874.6351">11447 5369 891,'-3'-2'282,"1"2"-128,-3-6-113,5 8-41,3-2-17,8 6-26,16-4 35,17 0 8,20-4 0,57-8 1,20-5 13,-97 12 2,-5 1-5,35-2-2,-14 4-8,-21 4-1,-13 4 0,-13 3-99,-13 8-172,-94 49-83</inkml:trace>
  <inkml:trace contextRef="#ctx0" brushRef="#br1" timeOffset="256092.6476">11274 5944 231,'0'-3'814,"3"3"-625,6-7-150,18-3-17,18-2 80,14-10-25,15-1-43,51 0-14,5 4-1,-97 16-2,1 0-11,21-1-5,-15 1 4,-17-1-5,-10 4-45,-9-3-47,-13 2-47,-55-24-420</inkml:trace>
  <inkml:trace contextRef="#ctx0" brushRef="#br1" timeOffset="256357.6628">11373 5357 917,'0'0'213,"0"0"-167,4 3-45,2 8-2,4 7 1,-2 9-2,2 14 2,-4 22-1,-3 15 1,-4 14 0,-15 67 17,-11 27 27,3 15 17,11-77-32,8-78-19,2-5 2,0-7-12,-2 34-99,5-17-168,18-2-205</inkml:trace>
  <inkml:trace contextRef="#ctx0" brushRef="#br1" timeOffset="267798.3171">12469 5867 656,'-4'-6'54,"2"2"-54,-5 0-1,4-2-8,1-4 8,2 3-28,2-1-14,5-2-19,6 2 28,7 0-7,7 2 28,12 2-10,7-1 23,9-2 0,0 0-20,0 3 20,-4 0 15,3-2 9,-6 0 2,-8 0-17,-12 5 4,-9 1-12,-11 7-1,-11 5-28,-77 41-118</inkml:trace>
  <inkml:trace contextRef="#ctx0" brushRef="#br1" timeOffset="268032.3305">12490 6577 663,'-3'0'62,"6"-2"-62,1 1-14,9-12 14,13 1 6,10-9 9,16-5-15,6 1 1,1 1 14,0 1-9,-7 3 22,-4 0-10,-6 0-10,-1 1-8,0-3-14,47-64-476</inkml:trace>
  <inkml:trace contextRef="#ctx0" brushRef="#br1" timeOffset="268353.3489">13589 5539 649,'7'-5'39,"6"-1"-39,14-8-9,3 6 9,5 2 1,-2 4 4,-3 4-4,-3 6 0,0 2-1,-3 6 1,-2-3-1,-4 5 0,2 2 1,-1 3-1,2 1 6,-3 3-4,1 2 14,-5 1-16,-4 2-3,-7 3 3,-6 6 15,-16 10 15,-17 13 2,-18 15-32,-143 144-604</inkml:trace>
  <inkml:trace contextRef="#ctx0" brushRef="#br1" timeOffset="268537.3594">13746 6724 936,'0'0'230,"0"0"-118,2-2 13,0 0-13,0-3-25,1-4-45,3-3-42,3-2-13,4 1-170,19-24-314</inkml:trace>
  <inkml:trace contextRef="#ctx0" brushRef="#br1" timeOffset="277166.853">12911 5853 486,'-8'4'113,"2"2"-68,-5 15-33,2 10 4,5 14 11,1 14 21,10 12-6,10 12-37,13 1 10,17-9-21,17-15 18,57-2 34,17-53 44,-11-38-25,-84 10-14,-9-9-14,5-4-4,34-40-12,-2-16-10,-10-4-2,-12-1-8,-19 2 1,-17 10 5,-26 14-7,-17 11-20,-19 15 19,-23 22-10,-68 28 9,-43 75-4,-18 66 6,73-18-1,30 8-7,38 7 7,41-2-10,23-89-5,11-11-7,8-5 8,27 28 14,68-3 1,57-63 13,20-59 9,-64-5-2,-4-17-10,-19-33 1,-23-10-10,-15 2 0,-22 9 0,-35 68 0,-12 2-1,-9 6 0,-12-39-14,-28 11-14,-74-14 8,-69 42 5,-39 51 14,85 33 1,5 8 0,17 12 0,29 8-16,64-31-64,10 3-25,6 4-78,-27 202-108</inkml:trace>
  <inkml:trace contextRef="#ctx0" brushRef="#br1" timeOffset="281397.0949">3174 16609 309,'-25'117'0</inkml:trace>
  <inkml:trace contextRef="#ctx0" brushRef="#br2" timeOffset="288087.4776">3798 8454 474,'-3'-7'231,"-1"0"-3,-6-1 20,0 1-29,0 0-54,2 0-23,2 4-23,3-1-26,2 2-29,1 0-23,2-2-37,0 2-4,1 2-15,-2-1-4,3 2-1,2 1 11,8 2 9,8 0 17,14 3-16,10 0 13,9 0-5,6 0-8,3 1 9,0 3-9,-3-2-1,1 1 0,-3-1 1,1-3-1,-2-5 1,-1 3 0,1-4 0,2 0 1,7 0-2,4-5 3,0 1-3,2-4 1,-8 5 9,-6 0-8,-7 3-1,-6 4-1,-7 4 0,-3-2 0,-4-2 1,0 1 0,2 0 0,5-2 0,1-1 0,7-2 0,2 0 5,0 0-4,-3 0-1,-4 1 0,-8 2 0,-5 0-1,-2-2 0,-5 3-1,3 2 1,3-2 1,4 0-1,4 1 0,4 1 1,3-2 0,-3-2 0,-4 2-1,-8 0 0,-4-3 0,-10 3 0,-4-3-1,-7 1 0,-3-2 1,0 0 8,2 0-7,-1 0-1,4-2 6,3 1-6,3-2 0,0 1 6,-2-2-5,-3 2-1,-2 2 8,-4-2-1,0 2 10,-4 2 11,1-2 8,-3-2-1,-5-4-10,-2-5-10,-2-3-6,-6-3-1,-1-3-7,-3-5-1,0-4 0,-6-6 0,-2 0 0,-1-2 0,-1 2 0,4 3-1,3 9 0,4 3 0,8 11 1,8 5 0,6 3-7,3-3-11,4 8-12,3-2-2,10 10 19,6 8 13,7 1 1,3 7-1,2 6 1,-2 2-1,-4 6 0,-2 1 1,-2 4-1,-2-1 1,-6-4 0,-2 1 0,-7-4-1,-4-11 0,-4-7 1,-3-3 1,-8-2 8,-14 3 7,-13 7 2,-21 9-7,-54 23-11,73-41 5,-34 14-5,13-5-1,21-11-23,22-9-107,21-10-451,65-71-674</inkml:trace>
  <inkml:trace contextRef="#ctx0" brushRef="#br2" timeOffset="289447.5554">8953 7338 49,'1'5'35,"-1"-2"56,2 4-28,-2-5 56,0 0 13,0 2 36,0-2-38,0 2-17,0-4 47,0 0 74,0-4-6,3 2 2,-3-4-34,0-8-80,0-15-83,3-16-18,0-10-9,3-16 0,-2 3 4,0-3 2,-5 5 2,-2 0-1,-3 1-1,-1-6 0,1-6-4,2-3-7,1-12 0,8-68 0,3-21 0,-4 128 0,-1 8 1,6-48-1,-5 7 7,-1 11-8,0 5 1,-1 1-1,1 0 1,-2 3-1,-1-5 0,2 4 1,1-1-2,-1 1 0,2 3 1,-2 2 0,0 3 0,-1 5 0,-1 3 0,2 2-1,-2-4 1,2 2 0,0-4-1,0 3 1,-2 2-1,0-1 1,2 6 0,-2 0-1,-2 5-5,2 5 5,-2 1 0,0 6 0,-2 4-1,1 6 1,1 3 0,-1 7 1,0-2-1,3 9 0,-3-1-7,3 2-1,0 2-7,-2-1-20,2 2-17,0 4 7,-1-1 13,-1 8 12,-3 1 14,-2 7 7,-7 4 1,-3 4 6,-7 6-5,0 3 7,-2 2-8,2 2 0,5-5 0,2-1-1,2 0 0,2 8 1,-2 0-1,0 0 1,3-1-1,3-11 0,2-6-11,2-8-31,4-4-108,2-7-60,9-8-48,8-14 111,17-11-99,87-134-132</inkml:trace>
  <inkml:trace contextRef="#ctx0" brushRef="#br2" timeOffset="289658.5675">9103 4453 271,'2'-6'566,"-2"4"-208,2-6-191,-4 8-109,2 3-22,2 2-19,2 7-16,8 10 22,12 14 15,4 13-4,5 15-2,3 10-7,-2-2 1,0 0-17,-4-6 1,3-8-2,-8-3-7,-2-6 4,-3-1-5,-8-10-140,-5-3-191,-45-12-446</inkml:trace>
  <inkml:trace contextRef="#ctx0" brushRef="#br2" timeOffset="290896.6383">5525 1566 493,'0'0'333,"0"0"-234,0 0-72,0 0 3,0 0 111,0 0 47,0-1-17,0-1-42,-2 0-21,2 0-12,-3 0-36,-2-5-11,-2 0-16,-9 3-7,-4 0-11,-13 2-3,-9 2 3,-10 2-2,-8 3 2,-4 2-3,-8 7-2,-1-1-9,1 5 7,-3 1-6,0 3-2,0 2 2,4-5-1,5-3 1,12-4 4,3-5 0,10 0 3,4-6-8,5 1 0,3 0 5,6-2-5,4 0 1,7 0 8,1-2-2,1 0 2,1 2-8,1-1 4,1 1-6,-1 0 1,-2-3-1,1 3 0,3 0 0,2-4 2,3 2 4,1 2-5,1-1 0,3 1 0,-4-4 0,3 0 0,4-4-1,8-15 0,16-19-6,21-20 5,58-60-1,37-12 1,-10 25-1,-98 80-5,-11 7-2,-3-1 0,22-18 1,-13 7 7,-10 12-1,-11 4 1,-7 13-5,-4 3-6,-2 2-41,0 0-64,2 2-69,0 0 42,6 1 56,-2 5-28,5-1-112,-5 3-31,-3 5 43,-37 34-65</inkml:trace>
  <inkml:trace contextRef="#ctx0" brushRef="#br2" timeOffset="291218.6567">4473 1595 723,'-2'-3'342,"0"3"-158,0-4-104,2 4-41,2-3 13,-2 3 38,2 0-22,-2 0-43,1 3-25,3 5-22,0 6 2,9 9 11,4 13 9,7 4 0,2 4 0,8-2 2,0-4 4,0-4 1,4-1 2,-5-7-7,0-3 5,-5-6-1,-6-4-4,-5-4 4,-11-5 0,-3-1-5,-2-3-1,-2-1 0,-4-5-87,-31-41-702</inkml:trace>
  <inkml:trace contextRef="#ctx0" brushRef="#br2" timeOffset="294139.8238">7486 4129 577,'0'0'138,"0"2"-138,3 2-4,-3 0-2,0 0 6,0-4 24,-3 3 61,3-3 23,-1 0-27,1 1-31,-2 2-29,-2 0-15,-1 8-6,-2-1 1,1 7-1,0 0 0,-3 6-18,6 1-27,0 1-12,-1 0 3,-1 3 15,3-1-28,-5 11-40,-16 79-170</inkml:trace>
  <inkml:trace contextRef="#ctx0" brushRef="#br2" timeOffset="295582.9063">9782 4836 178,'-2'0'191,"2"4"-191,-1 0-123,-5 17-24</inkml:trace>
  <inkml:trace contextRef="#ctx0" brushRef="#br2" timeOffset="296286.9466">9794 4716 313,'-1'-1'210,"-1"1"-52,-1-3-59,0 6-36,2-3 16,1 1 25,-2-1-5,2 0-29,0 3-23,0-3-17,0 0-6,0 0 3,2-3-3,-1 2 7,-1-2-1,0 3 0,0-6-12,-1 6-10,-1 0-8,0 2-11,1 2 10,-3-4-13,4 3-35,0-2-55,4 3-61,-3 1 60,3 5-21,-2-2-22,3-5-13,-2-3 58,-1-3 97,-1-1 6,-2-1 10,1-4 4,-3 4 11,1 0-4,1 2-3,1 3-8,-2 3-10,2-3-18,0 1 2,0 2 9,0-2 7,0 0 7,0 2 10,-2-3 53,2 0 25,0 0-16,-1 0-26,1 0-27,-1 0-26,1 7-78,0 3 0,0 6-108,-2 35-274</inkml:trace>
  <inkml:trace contextRef="#ctx0" brushRef="#br2" timeOffset="297177.9976">9802 4776 244,'0'0'209,"-2"0"-116,2 0-51,-1 0 15,-1 0 40,1 0 8,-1 0-13,2 0-20,0 0-6,0 0-14,0 0-14,2 0-20,-2 0-18,1 0-31,2 4-28,2 2 58,3 4 1,2 4-29,-3-3-1,2-1-1,-1-5 30,-4-2 1,-1-3 8,-3 0 10,0-5 9,0-9-18,0 0-8,-1-6 0,-1 1-1,-1-1-1,2 7-1,-4-1 1,2 6-8,0 4-6,2 4 15,-1 0-9,2 0-3,-1 4 1,1-8 11,0 8 0,0-4 10,0-4 7,0 4-4,-2 0-7,4 4-6,-2-4-8,0 4-6,0 1 8,0 5-24,-2-2-28,2-1 2,0-2 19,0 4-49,0 4-74,-3 20-91</inkml:trace>
  <inkml:trace contextRef="#ctx0" brushRef="#br2" timeOffset="299678.1406">9722 5476 649,'-3'-2'186,"-1"2"-42,0-4-15,-1-1-4,-1-3-8,0-3 7,0 0-19,0 1-34,2 7-35,4 5-36,7 8-42,2 2 27,6 11 15,1-2 0,7 1-1,-7-3-1,0-6-11,-5-6 2,-5 1-10,-3-6 21,-1-4 6,-5-6 21,-2-4-27,1-11-34,-6-7-19,-1 1 32,2 6 21,-1 5 1,5 8 23,1 9-5,2 1-19,2 7-12,0-1 2,-3 7 9,3 2 0,0 0 1,3-2-1,-3-1-1,6-2 1,-1 0-5,5 0-91,2 5-175,37 21-186</inkml:trace>
  <inkml:trace contextRef="#ctx0" brushRef="#br2" timeOffset="300174.1689">9779 6384 207,'-6'-7'735,"3"7"-506,0-1-89,2 1-91,1 0-47,1-2-2,1 4-11,2 2-8,7 1-5,-1 0 24,2 1-6,3-2 12,-4-4-3,-4 0-2,1-4-1,-4-3 9,-1-8 28,-3-8-37,-6-6-25,-7-1 25,-5 11 13,-3 7 28,-2 10-17,4 10-14,-4 9-10,3 13-1,3 11 0,-2 0 0,10-3-1,5-12-8,6-5 4,4-6 4,5 1-11,4-6-32,4-1-42,5-2-77,36 2-151</inkml:trace>
  <inkml:trace contextRef="#ctx0" brushRef="#br2" timeOffset="300609.1938">9722 7256 681,'0'-3'252,"-3"3"-54,-1 0-39,4 0-50,0 0-53,3 0-56,4 0-26,9-2-4,10 0 30,15-3 9,8-11-9,-3-7 9,-9-3-6,-12-4 23,-15-3-13,-10 2 1,-11 1-14,-12 0 29,-8 5-5,-12 6-14,-6 12-1,3 10 0,10 1-1,11 7-8,10 3 0,11 8-20,2 3-32,8 3-127,9-1-79,58-6-213</inkml:trace>
  <inkml:trace contextRef="#ctx0" brushRef="#br2" timeOffset="301235.2296">9745 5674 656,'-6'6'273,"3"2"-192,-7 0-58,6 4-7,4-1 10,0-5 4,2-3-2,0-6-1,2 0-19,5 0 7,-3-6 21,5-3 43,-1-5-29,-1-1-13,-2-5 5,-9-2-10,-5 5-16,0 2 22,-1 8 40,0 6-23,3 2-29,-1 4-16,-1 4-10,1 5-12,-1 5 4,0 6-5,7 4-95,7 3-32,10 0-59,7 3-94,31 29-297</inkml:trace>
  <inkml:trace contextRef="#ctx0" brushRef="#br2" timeOffset="301638.2527">9833 6551 607,'0'2'195,"-1"2"-148,-1 6-35,2 6 1,0-7 10,2-3 7,-1-4 0,2-4 60,0-2 33,3-4-12,0-3-21,0-11-57,8-9-18,-8-5-6,-5 1-9,-4-4 6,-9 3-6,2 4 12,-5 10 66,1 8-33,2 8-18,0 9-12,3 0-15,0 8-1,-1 4-8,4 2 8,1-1-11,5-3-78,2-3-86,4-5-17,7-8-92,37-57 15</inkml:trace>
  <inkml:trace contextRef="#ctx0" brushRef="#br2" timeOffset="302201.2849">9951 4870 560,'-4'-3'130,"-2"1"-58,-5-3-30,-3-2 33,-2 5 11,1 2-20,1 0-21,0 6-23,4 2-16,-2 1-5,6 3-1,2 0-2,3 0-5,4-4-13,3-1-4,3-4-1,3-6 25,5-7 27,-1-3-6,-3-5-6,-2-5-5,-7 1 2,-9-3 0,-8 6 15,1 0 60,-2 3-7,-4 3-22,4 7-2,5 2-29,3 6-27,0 6-11,6 16-23,0 7-58,7 11-122,7 5-37,26 50-251</inkml:trace>
  <inkml:trace contextRef="#ctx0" brushRef="#br2" timeOffset="386842.1261">5345 3122 75,'0'-3'527,"0"3"-382,-3-7-91,3 7-9,-1 0 86,1 0 46,-3-3-33,3-1-60,0 3-35,0 1-13,0-2-10,0 2-8,0 0 0,0 0-8,0 0-8,0 0-1,0 0-1,0 0-17,0 6-200,0 8-340,-21 30-45</inkml:trace>
  <inkml:trace contextRef="#ctx0" brushRef="#br2" timeOffset="388366.2132">3982 3785 169,'0'0'176,"1"0"-91,-1 0-56,0 0 1,0 0 52,0 0 26,0 0-15,-1 0-15,1 1-4,0-1-26,-2 4-34,4 4-14,-1 9 0,1 5 5,-1 12 14,2 7-7,-6 4-1,2 0 1,-1-12-5,2-8-6,0-9-1,0-10 1,2-4 0,-1-2 7,-1 0 7,3-5 13,1-7-7,4-12-21,6-10-9,4-9-18,-5-1 6,-2 7 11,-4 5 10,-6 10 0,-2 12 12,-4 4 9,3 3-4,2 6-17,0 1-28,0 5 7,0 10 13,0 5 8,0 5-1,0-3 0,2-6 0,3-6 1,-2-8 0,-3-1 1,3-5 12,-2 0 7,1-5 1,-2 2-21,11-10-56,4 0-128,61-54-175</inkml:trace>
  <inkml:trace contextRef="#ctx0" brushRef="#br2" timeOffset="388825.2395">6944 4065 121,'-1'-4'296,"1"3"-76,-5-2-55,3-1 0,0 2-46,0 2-67,2 0-50,0 2-2,0-2-39,2 4-59,1 0 28,9 6-38,49 3-80</inkml:trace>
  <inkml:trace contextRef="#ctx0" brushRef="#br2" timeOffset="388996.2493">7377 4041 283,'-2'-4'594,"2"4"-492,-4-3-72,3-2-11,-1 4 92,1-3-15,-1 1-54,2 2-42,3 2-165,4 6-93,28 15 9</inkml:trace>
  <inkml:trace contextRef="#ctx0" brushRef="#br2" timeOffset="389182.2599">7444 3990 24,'0'0'27,"0"0"-12,0 0 13,0 2 19,0-2 1,0 2-24,0 0-15,2 4-9,-2-2-116</inkml:trace>
  <inkml:trace contextRef="#ctx0" brushRef="#br2" timeOffset="391363.3847">7420 3625 590,'-1'-4'145,"1"1"-10,-3-3-27,3 4-13,-2 1-7,2 1 11,-1-3-30,1 3-22,-1 0-46,1 0-1,0 3-78,0 3-106,1 10 56,0 6-19,7 58-75</inkml:trace>
  <inkml:trace contextRef="#ctx0" brushRef="#br2" timeOffset="391494.3922">7455 3721 217,'-9'39'0,"-17"146"-85</inkml:trace>
  <inkml:trace contextRef="#ctx0" brushRef="#br2" timeOffset="393395.5009">11616 5405 237,'-5'-7'145,"2"-1"-41,-9-3 8,-2-1 8,4-2 3,-4 0 3,4 1-25,0 3-23,3 2 21,1 5-17,1-2-14,1 1-10,-1 2 1,2 0-13,3 2 2,-1 0-7,2 0-2,-1 0 0,2 0-29,2-2-10,1 2-27,2 2 27,11 4 2,12 1 5,7 0 5,11-3 2,4-1-2,4-6 0,0-1-6,-2-8-5,-6 2 4,-1-4-4,-5-2 5,-6 3-5,-6-3 5,-9 6 0,-9 4-4,-5-1 7,-7 7-9,0 0-32,-3 4-92,-3 3-139,-7 9-208,-58 69 147</inkml:trace>
  <inkml:trace contextRef="#ctx0" brushRef="#br2" timeOffset="393832.5259">11548 5719 516,'-11'3'105,"2"-3"-76,-9 7-23,2 1-6,5 5-1,3-4 1,1-1 0,6-5-12,2-3 12,-1 0 48,0 0 47,0 0 26,-1 0 4,1 0-4,0 3-25,0-3-30,1 0-24,2 0-42,4 1 3,10 4-3,14-3 83,15-2 8,5-5-16,6-4-22,-2 2-17,-7 0-17,-10 4-13,-9 0 3,-2 3-9,-8 0 0,-1 0 0,-4 0 2,0 0-1,-4-3 5,-1 0-6,2-1 0,-2 1-1,2-3-33,-1-3-52,-4-4-53,-3-1-65,-22-28-264</inkml:trace>
  <inkml:trace contextRef="#ctx0" brushRef="#br2" timeOffset="394178.5457">11582 5279 635,'-4'-4'122,"-2"0"40,-5-3-80,4 4-11,1 6-14,-1 7-24,-2 5-15,2 11-9,-4 16 9,-3 17 21,3 15 18,-1 12-15,-3 5-8,4 2-8,-5 55-4,-5 15 1,-3 1-4,11-58-4,6-62-9,4-10-4,0-3-2,0 27-63,5-13-89,4-14-49,36 0-109</inkml:trace>
  <inkml:trace contextRef="#ctx0" brushRef="#br2" timeOffset="394990.5921">7010 3851 544,'0'0'90,"0"0"-72,2 2-17,-2-2 1,0 0 4,1 4-5,2 2 11,0 1 4,-1 8 10,-1 0 8,-1 5 8,-3 5-13,0 6-2,0 8-27,5 3 0,26 51-200</inkml:trace>
  <inkml:trace contextRef="#ctx0" brushRef="#br2" timeOffset="395347.6125">7237 3984 528,'-2'0'170,"1"6"-161,-2 9-9,-3 8-14,-3 16-2,-3 8 4,-7 13 4,1 9-16,-3 9-13,2 5-31,7 3 25,-1 6 1,8 5-11,1-3-28,0 139-61</inkml:trace>
  <inkml:trace contextRef="#ctx0" brushRef="#br2" timeOffset="400606.9134">23797 3612 1486,'-14'-17'130,"6"2"-4,-6-12-67,6 17 14,8 6-5,4 0-11,2 0-57,8 0-2,25-7 2,52-3 25,42-8-2,3 8-17,-95 12 0,0-5-5,-5 7 13,38-6-8,-3 5-6,-10 1-24,-8 1-60,-16 5-50,-12 6-95,-12 3-73,-40 60-151</inkml:trace>
  <inkml:trace contextRef="#ctx0" brushRef="#br2" timeOffset="400862.928">23735 4135 1493,'-3'-1'240,"3"-2"-131,0-3-95,1 6-5,3 0 34,6 0-23,18 4-11,24 2 4,56 5-2,-68-6-4,42 9 1,-2-6-7,-12-1 8,-4-5-8,-7-4 7,-12-2-8,-11-5-6,-7-5-29,-14 0-85,-10-13-199,-54-80-406</inkml:trace>
  <inkml:trace contextRef="#ctx0" brushRef="#br2" timeOffset="401125.943">23775 3634 1185,'-1'0'223,"1"-1"-116,-1-1-86,1 4-21,0 1-18,2 7-13,3 10 31,2 16 10,6 17 40,-7 17 32,-6 14 4,-13 60-25,-27 18-8,-2 0-5,20-50-20,9-7-20,13-54-1,4-4-7,3-4-4,14 34-91,21-19-101,186-27-396</inkml:trace>
  <inkml:trace contextRef="#ctx0" brushRef="#br2" timeOffset="401524.9659">25160 3946 1449,'-2'-6'267,"2"3"-81,-3-8-110,9 7-53,8 1-8,17-10-9,23-3-5,60-14 0,24 5-1,-95 24 1,-4-2 0,37 2 0,-14 2-1,-9 5-17,-13 6-96,-17 3-131,-9 6-236,-61 37-96</inkml:trace>
  <inkml:trace contextRef="#ctx0" brushRef="#br2" timeOffset="401749.9787">25155 4395 1211,'1'0'334,"1"1"-289,2 1-45,6 2-4,7 2 4,9 1 40,14-1 22,15-1-7,14-1-13,4 0-21,1-3-10,-8-1 1,-4-2-11,-7-6-1,-4-5-13,-1-7-134,2-5-176,69-101-461</inkml:trace>
  <inkml:trace contextRef="#ctx0" brushRef="#br2" timeOffset="402034.995">26334 3633 1374,'5'-6'193,"9"0"-134,19-10-49,16 2-4,26-4 0,61-8 5,19 15-2,-118 14-3,-7 5-5,28 6-1,-15 7 0,-17 11-12,-7 4 4,-13 6 8,-6 2 6,-6 2 7,-6 0-1,-4-3 0,1 4 0,-1-5-10,-4 10-2,-4 5-83,-77 99-459</inkml:trace>
  <inkml:trace contextRef="#ctx0" brushRef="#br2" timeOffset="402222.0057">26754 4908 1293,'0'0'506,"0"-2"-372,0 1-14,0 1-2,0 0-32,0 0-53,0 0-33,0 0 0,0 0-26,2 0-38,6 1-83,8-1-129,63-26-470</inkml:trace>
  <inkml:trace contextRef="#ctx0" brushRef="#br2" timeOffset="404968.1628">19046 3740 93,'-1'-4'516,"-1"2"-385,-1-3-26,0 2 9,0 2 12,0-3-35,0 2-22,0 1-18,0 1-22,-3-3-7,2 3-7,-4 3-3,2-3-10,0 1 8,-1 1 2,1 1 2,-2-1-1,2 1 1,-4 2 7,2-2-3,2 1-11,3 2 1,-3 0 1,2-2-8,-2-1 0,0 3 1,0 4-2,0 4 1,-3 1-1,-1 6 2,-1 4-1,-1 1 7,4 1-1,-3 3-1,-2 0 3,2 0-8,2 0 0,-1-7 0,2 1 0,3-4 0,3 3 0,0 0-1,0 4 1,2 0 0,-1 0 8,1 5 0,0-2-2,0 0 5,0-3-3,0 0-8,0-2 0,0-6 11,1 3-1,1-1-4,0-5-7,2 6-1,-1 1 1,3-1 1,0 4 5,0 3 1,-2-6-7,1-1-4,1-3 3,-1-5-14,3-5 5,-3-1 10,2-2 9,1-1 13,-1 2 31,6-7 5,0 3-25,1-6-12,-1-1 12,4-4 2,-2-3 4,5-8-8,0-4-7,3-8-10,4-1-8,3-5-5,-1 5-1,-3 6 7,-2 2-5,-8 3 5,-3 6-1,-4-2 6,-2 4-3,-3-6 9,2 0-3,-3-10-6,1-4 0,1-9-8,3 0 0,-2-6-1,2 3 1,-2 2-1,-1 3-6,-2 7 5,-3 3-8,0 5 9,-4-1-2,-1 1 1,-3 1-13,-2 1 14,-2 1 9,0 1-3,3 6-6,-2-3 0,0 10 1,2-1-1,1-1 0,2 4-2,-3 1 2,0 0 1,0-4 10,-4 0-11,-1 1 0,-3-1 6,2 0-6,-5 2 6,4 1-6,0 5-1,-1-1-6,1 4 6,-3 2-1,2 0 1,1 2 1,0 3-1,0 2-8,4 1 3,-3 2 5,2 1 1,2 4-8,-3 2 8,3 0-12,-1 5 3,-1 3-2,3 8 4,1 6 5,-1 0-7,4 5 9,-1 3-1,2-1 1,2-3-9,3 2 9,0 0-2,0-2 1,6-1-7,2 2 1,2-6-5,5-1 1,2-4 10,-1 3 1,-2-7-1,2-1 1,-4-5 1,-2-4-1,1-1-9,-1-9-3,-1 1-1,0-7 6,3-6 7,6-2 8,3-10 8,7-9 2,2-6-7,-2-6 1,1-1-3,-4-5 1,-1-7-2,-2-10 7,-4-5-9,3-6-5,-7-5 9,-1-4-10,-4 1 1,-1 3 5,-6 4-6,0 6-10,-5 6 9,-2 12-4,-2 5 5,-1 7-1,0 7-5,-3 0 6,2 6-1,-5 2 1,4 2 6,1 2-5,-4 3-1,5-1 0,-2 6 1,-4-2 0,2 5 0,-6-1-1,-1 4 0,-3 2-1,1 2 1,-3 3-1,1 2-4,1 7 4,-4-2 1,9 3-6,0-1 6,4 4-8,2 0-1,0 5-1,-2 2 4,3 9 0,1 5 5,-1-4 1,1 6 2,2-6-2,3-6 0,3-5-1,2-9-14,3 0-3,2-6-5,3 1-31,2-5-60,3-3-69,7-2-100,43-33-370</inkml:trace>
  <inkml:trace contextRef="#ctx0" brushRef="#br2" timeOffset="405865.2141">18968 4224 572,'0'0'236,"0"0"-157,-2 0-79,1 0-1,-2 1 1,3 2 21,-2-2-20,2 3 5,2-1 0,1 2 0,-2-3 7,4 0-7,-4-2 8,4-2 1,1 0 3,4 0 1,-1-2-1,1-6-10,-3 0 5,-7 3 11,-3 1 77,0 6-14,-1-4-2,-4 4-37,0 0-27,-2 0-7,1 0-13,5 4 10,0-4-11,6 0-102,6 8-135,6 1-21,54 15-214</inkml:trace>
  <inkml:trace contextRef="#ctx0" brushRef="#br2" timeOffset="407839.327">19368 7732 485,'-5'-2'180,"1"1"-29,-5-6-40,1 3 5,1 0 28,1 0-3,3 2-32,-1 2-29,2 0-35,2 2-21,-2-2-11,1 0 1,-4 4-4,-2 4 8,-3 0 6,-5 3 9,-3 7-3,0 3-1,-1 3-14,-2 10-3,0 9-5,-3 6-6,3 5 8,2 4-3,1-1-6,4-2 0,0 1 0,8 3 0,0 7 1,1 3 0,2 0 0,0-1-1,3-13 0,3-4 0,3-11 0,0-3 0,2-7 0,-1-9-1,0-10 1,1 1-1,-4-5 0,3-3 1,0-1 6,0 0-5,2-6 8,9 0 25,2-5 5,7-6-12,1 0-9,-1-5-6,-2 0-6,-4-4 11,0-5-10,-3-3 4,-2-10-2,0-11-2,-3-12-7,1-10 0,-6-19 0,1-63 0,-8 105 0,3-49-1,-2 17-1,1 14 2,-3 21 7,0 15 1,0 11 5,-3 9-2,1-3-10,-3 7 11,0 2 3,-1 1-6,-3 1 2,-2 2-5,0 1 4,-5 2-8,-4 5-1,-4 13 6,-6 4-7,-4 10 0,1 7 0,2 0-1,2 4 0,5-6 1,6-11-1,8-4 1,4-6-2,0-1 1,6 0 0,0-1-23,0-2-38,6 4-25,-3 1-82,7 4-88,35 19-345</inkml:trace>
  <inkml:trace contextRef="#ctx0" brushRef="#br2" timeOffset="409084.3982">20550 8154 520,'0'0'232,"-1"-3"-47,-3 2-41,3-5 24,-1-3-30,-1-4-9,0-3-20,0-1-44,-3 3-1,2-1-10,-1 8-24,-1 0 9,-1 6 5,-8 1-8,-8 8-24,-7 6-12,-2 8 0,-5 4-1,4 3 0,1 0 1,2 6-1,4 1 1,-1 4 0,3 5 0,3 3-1,6 7-7,2 7 8,8 4-1,7-2-6,7-5 6,4-10-7,4-6-1,5-13-4,2-7-1,6-13 1,2-10 13,4-10 16,7-17-2,1-14 1,-2-13 1,-1-7-5,-5-11-11,-6-5 0,-3-1-6,-8-2-3,1 3 1,-7 3 8,-3 12 0,-2 14 0,-8 12 0,-2 10 0,-2 9 28,0 8 4,2 4-13,1 5-7,-1 5-12,-1 7-23,0 11 10,-6 20 13,1 10 0,-3 11 1,6 1-1,2 1 0,3-1 1,2-7 5,2-2-5,4-5 5,4-9-6,0-1 1,2-8-1,8-4-100,4-9-182,59-8-411</inkml:trace>
  <inkml:trace contextRef="#ctx0" brushRef="#br2" timeOffset="409202.405">20908 8615 1144,'-5'-5'372,"4"4"-244,-6-7-128,-1 5-44,-27-20-680</inkml:trace>
  <inkml:trace contextRef="#ctx0" brushRef="#br2" timeOffset="411298.5249">19231 4261 153,'0'-2'159,"0"0"-95,0-4 7,-1 2 16,-3-2 18,3 4-29,-2-2 23,0-2 11,-2 2-28,4 3-34,-1-4-16,2 5-32,0 0-5,0 0-89,0 5-37,2-1 43,-2-1 23,0 2-55,-2 2 2,1 0-31,-12 6-64</inkml:trace>
  <inkml:trace contextRef="#ctx0" brushRef="#br2" timeOffset="411756.5511">19192 4240 291,'-3'0'151,"3"-1"-58,-3-2-34,1 2 29,2-1 1,0 0 11,2 0-23,-2-2 20,1 4-10,-1-1 0,-1 1 5,1 1-10,-2-1-23,1 0-16,1 0-5,-2 0-10,2 0-5,0 3-1,2-3-11,-2 0-4,1-3-1,-1 3-5,2 0 16,-2 0-10,1 0-6,-1 0-1,0-1-1,0 1 1,0 0-9,2 1-9,-2-1 1,3 0 7,2 0 10,-1 3 9,3-2-1,1-1-7,-2 2-1,-2-2-12,-2 0-2,-2 0 7,-2 2-1,2-4 1,-1 2-32,0-2-90,-1-3-335,-4-28-149</inkml:trace>
  <inkml:trace contextRef="#ctx0" brushRef="#br2" timeOffset="411993.5646">19214 4182 614,'0'0'221,"0"0"-113,0-2-107,0 4 0,2-2-1,-2 0 6,3 2-6,-2-2 1,3 2 13,2 0 14,3 1-4,4-2-7,7 2-5,6 0-12,6 4-90,71 7-182</inkml:trace>
  <inkml:trace contextRef="#ctx0" brushRef="#br2" timeOffset="412169.5747">19648 4240 626,'0'0'245,"0"0"-151,0 0-68,0 0-19,0 0-5,2 1 8,4 1-8,6 2-1,6 0 5,4 4-6,5-2-52,-3-1-54,2 4-76,29 8-82</inkml:trace>
  <inkml:trace contextRef="#ctx0" brushRef="#br2" timeOffset="412335.5842">19957 4291 324,'5'-2'160,"-2"2"-58,3-1-16,-2 1-10,2 0-26,-4 0-2,-4 1-2,2-1-5,0 0-2,0 0-8,2 0-17,4 0-14,6 2-38,61-19-316</inkml:trace>
  <inkml:trace contextRef="#ctx0" brushRef="#br2" timeOffset="412509.5942">20484 4281 1129,'0'-1'171,"0"0"-110,0-4-61,2 5-7,0 2-5,3 1-32,5-1-26,5 6-106,8 1-53,35 14-130</inkml:trace>
  <inkml:trace contextRef="#ctx0" brushRef="#br2" timeOffset="412690.6045">20917 4219 16,'2'5'372,"-1"-5"-280,0 4-65,3-1-18,1 2-2,-1-1 2,4 1-9,6 5-4,39 2-152</inkml:trace>
  <inkml:trace contextRef="#ctx0" brushRef="#br2" timeOffset="412851.6137">21188 4255 379,'0'0'198,"0"0"-99,-3 0-28,3 0-20,0 0-17,0 0-19,0-4-15,0 8-9,0-4-77,-1 2-17,-2 0-1,-18 4-77</inkml:trace>
  <inkml:trace contextRef="#ctx0" brushRef="#br2" timeOffset="413678.661">19487 8196 1027,'0'0'248,"-3"0"-146,3-1-78,0 1-24,0 1 0,0-1 0,0 0-1,3 3-15,-1-2 7,4 4 9,4 0 0,10 5-22,6 2-109,13-5-127,116-21-307</inkml:trace>
  <inkml:trace contextRef="#ctx0" brushRef="#br2" timeOffset="413852.671">20475 8151 948,'3'-1'191,"1"1"-125,13-3-30,2 2 9,10-1-9,7 0-20,1 1-2,3 2-14,0 4-63,-2 3-141,70 23-118</inkml:trace>
  <inkml:trace contextRef="#ctx0" brushRef="#br2" timeOffset="414008.6799">21328 8150 863,'-2'1'286,"2"2"-196,-1-2-52,-1-1-5,0 2-12,2-2-2,0 4-2,4-4-17,1 2-19,7 0-95,1-4-120,29-41-456</inkml:trace>
  <inkml:trace contextRef="#ctx0" brushRef="#br2" timeOffset="415136.7444">20388 4395 569,'-4'-3'246,"4"3"-96,-3 0-92,3 0-58,0 4-15,0 2 7,-2 4 8,2 0 6,-1 3 7,1 3-1,0-3 2,-3 5 2,3 8 7,-2 7 7,-1 10 6,-3 18 0,-2 13 12,0 12-17,0 7-7,2 5-12,1-2-1,0-2-5,2-6-5,2-12 9,-2-10-9,0-8 1,-1-3-1,-1-7 0,0 3-1,1-9 1,-1-4 0,2-6 0,2-5 0,-1-8 8,4-5-9,-2-6-1,1-4-21,2-8-88,3-6-97,21-60-554</inkml:trace>
  <inkml:trace contextRef="#ctx0" brushRef="#br2" timeOffset="416930.847">20257 6680 539,'-3'-1'246,"3"-1"-95,-2 0-55,2 0 8,0 2-19,2 0-25,-2 0-27,-2 0-15,2 2-3,0-2 15,0 0 14,-2 2-14,2 0-11,-2 2-18,2 3-1,-1 11 6,-1 9 11,0 9-4,0 7-1,0 6-1,-1 2-5,0 2-5,-4 2 6,4-4 5,-3 2 2,2 2-2,0-2-5,0 5 1,2 0-7,-1 3 0,3-1 1,-1 0-1,-2-5 5,1-6 19,-2-13-13,1-5-3,1-8-3,0-8 9,0 0 3,0-7-1,0 0-4,0 1-4,2-6-8,-1 0-1,1 0 2,0-2-1,0 2-1,1 0-16,-1 1-25,0 0-14,0-2 4,0 3-29,0-5-92,2-3-137,7-46-356</inkml:trace>
  <inkml:trace contextRef="#ctx0" brushRef="#br2" timeOffset="417867.9006">20973 5418 301,'0'-2'692,"-3"2"-567,3 6-125,-1 11 0,1 11 24,0 15 93,-3 14-10,1 8-14,-2 7-30,-1 7-11,-5 5-1,-7 64 20,-9 10-16,-1 6-20,4-62-11,16-64 10,1-11-4,0-5-16,-3 19-8,6-16 0,2-16 0,1-9 13,1-1 25,2-9 20,5-13-29,5-18-34,8-22-1,10-20 13,8-2-13,0 8-28,-5 16 11,-7 28 7,-8 15 20,-8 13-14,-7 5 4,-1 11-24,6 6 9,2 11 9,1 15 6,8 14 12,0 1-10,-1 3 5,-2-7 0,-7-11-7,-4-12-12,-5-7 12,-5-3 9,-9-7 22,-17 3 22,-13-1-11,-16 0-41,-8-9 21,4-6-22,6-9-29,19-6-102,-5-69-495</inkml:trace>
  <inkml:trace contextRef="#ctx0" brushRef="#br2" timeOffset="418859.9574">20312 6236 376,'0'0'245,"0"-1"-112,-2 1-25,0-3 36,1 3-1,1-1-17,0 1-35,-2 1-43,2-1-30,-2 0-18,2 4-12,-1 5-8,-1 15 20,-2 12 19,-2 10 10,-2 3-1,-3 1-14,5-10 1,1-2-9,2-3 3,3 2-8,0 2 1,0-1-1,0 1 7,0 0-7,0 4 0,-5-2 0,0 0 5,0-3-6,-1 5 0,0-5 1,2-5-1,-2-5 1,2-2-1,1-6 1,1-4 0,1-3-1,1-1 0,0-4-40,0-3-40,0-5 5,0 0 11,1 0-16,-1 0-71,2 0-53,-2-26-374</inkml:trace>
  <inkml:trace contextRef="#ctx0" brushRef="#br2" timeOffset="419628.0013">19469 8202 744,'-4'-3'190,"-1"3"-49,-2-4-58,4 4-49,3 0-18,4 0-16,-2-1-9,7 2 9,6 0 23,2 3 28,13 2-15,7 0 13,2 2-7,6 0-16,7-4-11,5 0-6,6-1 1,10-2-9,2-1 5,47-4 6,5-7-12,-85 6 6,-5 1 2,37-2-7,-12 2 10,-6 3-10,-5-2 12,0 3 28,0 0-14,1 3-18,0-2 3,-6 5-3,-2 0-3,-9 1-5,-7 0 10,-6 0-2,-10-4 1,-8 1-4,-1-4-6,-3 0 18,-3 0-18,1-2-6,-6-6-174,-34-48-408</inkml:trace>
  <inkml:trace contextRef="#ctx0" brushRef="#br2" timeOffset="420536.0532">19446 4247 151,'0'0'197,"0"-2"-133,-3 4-41,3-2-1,0 0 11,3 3 17,1-2-10,5 5 23,12-4 2,7 0-7,15-2-17,14-4-13,7-3-7,8 2-9,7 1-4,45 6-7,4 6 0,-88-2 1,1-4-1,88 2-1,19-10-6,37-12-4,-52 7 1,-14-3 8,-26 8 1,-56 4-2,-9 4-11,-2 2-25,19 2-52,7 23-123</inkml:trace>
  <inkml:trace contextRef="#ctx0" brushRef="#br2" timeOffset="421125.0869">20334 4437 535,'0'8'36,"-2"0"-19,0 9-16,1 8 0,-2 6-1,0 10-15,-3 7-51,1 10-78,-11 120-78</inkml:trace>
  <inkml:trace contextRef="#ctx0" brushRef="#br2" timeOffset="421781.1245">20366 5208 520,'-1'4'211,"1"-4"-158,0 6-44,-1 0-9,-1 5 15,-1 7 30,0 4 17,0 3-13,0 4-10,1 3-1,-1 5-14,-1 0 6,-1 2 6,-1-3-6,2 1 1,-1 1-5,-1 2-4,1 2-14,2-1 2,-1 6-2,1 2-8,-1 4 2,1 2 7,-2 4-8,1-5 38,-3 5-9,-1-3-18,2-6 1,0-1-1,-3-8-3,3 1-1,0-4-7,0-2 1,2-2-1,4-4 5,-2 0-5,2-4-1,2-1 1,-2-5 8,0-2-9,0-5 0,0-5-1,0 0-6,-2-4-10,1-1 1,-2 1-25,3-1-22,0 3-54,0 5-78,6 10-54</inkml:trace>
  <inkml:trace contextRef="#ctx0" brushRef="#br2" timeOffset="423922.2469">22229 6806 828,'-1'2'327,"0"-2"-155,-4 4-115,5-4-39,-1 2 9,-2-2 51,3 2-10,-2-2-44,2 2-18,-3 2-6,-7 8-7,-16 5-58,-5 6-94,-11 2-109,3-10-26,-28-33-216</inkml:trace>
  <inkml:trace contextRef="#ctx0" brushRef="#br2" timeOffset="424198.2627">22797 5949 1270,'0'-5'164,"0"2"-7,-2-8-85,4 11-45,2-2-21,9-2 29,15-1-5,12-6-5,14-1-2,8 2-13,-6 3-10,-6-1 6,-6 4-6,-10 4-9,-11 0-92,-6 0-77,-10 8-166,-7 1 1,-46 22 44</inkml:trace>
  <inkml:trace contextRef="#ctx0" brushRef="#br2" timeOffset="424725.2928">23044 6005 316,'0'0'201,"0"1"-117,-3 1-48,3 2 12,-1 3 53,1 8 17,-3 4 11,3 12-4,0 9-5,3 10-21,-2 7 1,-1 4-28,0 4-30,3-3-18,-6-2-6,3-5-4,-4 1-4,1 3-1,-4-6 3,-4-2 2,0-4-5,-3-4 1,-4-6-1,-2-5 0,-1-5-1,0-5-1,-1-6-1,-2-2 0,3-6-4,2-7-1,1-2 7,0-7-7,-1-2-1,4 2 1,1 0 0,8 2 0,3 2 12,3 4 2,3-4-15,3 3-18,5 1 6,12 0 12,10 0 62,15 1 10,13 3-23,1-4-8,0 2-10,-4-2-2,-9 2-5,-9 0-6,-12 2-9,-9-2-2,-8-2-1,-6 3-4,-4-3-1,-2 3 5,0-3 0,1-3-5,0 3-1,-2 0-55,2 0-131,-2 3-518</inkml:trace>
  <inkml:trace contextRef="#ctx0" brushRef="#br2" timeOffset="469893.8763">23571 5228 1020,'-3'-4'309,"1"2"-118,-2-2-88,4 5-103,0 1-1,3 7-26,0 8 17,11 10 10,0 5 12,11 7 8,8 2-8,12 1-2,9 0 10,7-2 2,-3-3-2,5-4-10,-3-7-4,2-4 6,10-13-1,59-6 1,38-21-2,35-15-2,-82 13-2,-11 10-6,-20 8 0,-54 8-1,-3 4 1,-4 2-1,34 15-4,-4 6 5,4 7 0,9-3 0,60 15 0,62-11 0,75-34 1,-80-25 5,15 0 1,-4-5 2,-19-10 6,-14 9 15,-6 13-9,-4 4-3,-8 11-9,-3 12-7,-13-2-2,-16-11 0,-32-6 0,-56 3 1,-6-3 8,-6-1 0,18-3 1,-15 1 22,-8-1 8,-4-3 7,-7-2-14,0-4-17,0-1-16,0 2-9,3 2-133,34-1-471</inkml:trace>
  <inkml:trace contextRef="#ctx0" brushRef="#br2" timeOffset="472520.0266">22850 3743 1071,'-1'-14'228,"1"3"-45,-3-15-107,6 14-4,-3 5 35,0 7-40,-3 1-62,3 3-5,4 10-41,2 13 41,6 11 2,-2 17 28,1 12-3,-3 4-6,1 0-12,-2-4 1,-3-8 1,2-10-5,0-10-6,-1-15-42,-3-13-75,0-8-76,-2-9-2,-13-70-441</inkml:trace>
  <inkml:trace contextRef="#ctx0" brushRef="#br2" timeOffset="472987.0533">22558 3502 1125,'-2'-4'209,"1"4"-134,-1 4-75,-1 4-24,-1 15 15,-6 14 9,-1 22 0,-4 14 16,3 15-1,-4 65 6,8 25 23,19 6-1,12-70-10,-1-66-15,3-3-1,5-4 2,32 28 16,6-22 29,9-30 43,3-32 8,43-58-17,5-61-37,0-38-17,-46 50-22,-22-3-11,-9-16 2,-17 10-12,-14 5 1,-23 77-1,-8 4 0,-2 10 5,-14-36 3,-7 18 3,-14 12-12,-10 13 0,-11 12-9,-46 9 3,75 17 5,-36 5-7,7 9 8,14 4-8,15-5 2,10 0-18,9-1-21,7 0-22,1 5-79,3 10-113,-1 71-231</inkml:trace>
  <inkml:trace contextRef="#ctx0" brushRef="#br2" timeOffset="475923.2212">22351 9916 1249,'4'0'147,"2"-1"-124,12-2-22,3 2 6,4-2 16,0-4 41,-3 6-4,-5 1-22,-7 4-20,-3 3-12,-2 4 6,-5 8-2,-9 7 16,-13 17-5,-18 14 0,-15 11-6,-4 0-6,7-10-8,13-15-1,14-12 1,13-15-1,8-10-8,4-2-4,3 1-3,6 6 5,10 3 9,9 5 1,14-1 0,10-4 1,11 0 6,1-7 11,2-10 11,-8-1-13,-13-3-4,-8-4-1,-18 1 4,-8-7-15,-4-3-5,-5-12-160,-7-9-117,-42-104-224</inkml:trace>
  <inkml:trace contextRef="#ctx0" brushRef="#br2" timeOffset="476471.2525">22132 9566 957,'-13'-3'149,"0"0"-49,-11-6-19,2 6 5,-5 1-22,-3 6-8,-1 3-20,-5 5-11,-5 9 4,-1 7-11,-2 11-3,0 8-5,4 8 4,4 4-4,4 6-9,3 6 5,3 10 3,3 8 29,5 5-7,15 6-17,12 55-5,36 10 4,30-6 5,2-52 6,-37-60-3,96 83 9,-39-79-7,-12-24-7,3-22 2,8-21-1,2-32 13,0-27 9,-3-24-5,-9-12-11,-19-17-10,3 6-1,-14-11-4,-9 0 1,-7-11-8,-12 13 7,-22 11-7,-17 20 5,-1 55-5,-4 8 7,-4 0-8,-23-32 1,-14 10-1,-20 12 5,-63 2-5,-35 45-1,18 55-5,71-5-1,50-20-7,4 2-14,9-3-41,-24 32-81,15-2-53,12-1-32,8-1-217,14 59-118</inkml:trace>
  <inkml:trace contextRef="#ctx0" brushRef="#br2" timeOffset="477024.2842">22072 10006 1032,'2'-9'225,"3"2"-120,8-10-73,14-5 4,5-3 28,7 3 5,-1 5-18,-5 9-30,1 6 6,-4 10-13,0 6 7,-2 5 9,-1 5 12,-4 5-18,-4-3-8,-3 3-7,-5 0 3,-5 3 2,-5 1 4,-5 4 1,-4 6-2,-7 1 2,-7 7-1,-15 2-6,-12 7-1,-13 3-1,-11 1-8,0-5 4,3-11 1,16-19-6,20-17 9,16-8-1,12-4 3,9-4-11,-1 4 0,12-6 4,13-7-5,18-3-2,19-6 1,10 5-7,-3 4 8,2 7 1,-10 3-1,-8 6 6,-9-3-4,-9 0-1,-12 3 0,-9-6 5,-9 3-5,-4 0 10,-1-3-11,3-1-5,12-6-86,13-8-230,97-37-369</inkml:trace>
  <inkml:trace contextRef="#ctx0" brushRef="#br2" timeOffset="477342.3024">23635 10801 847,'0'2'527,"0"-1"-494,0 7-33,0 4 0,0 3 49,3 1 32,-1 2-4,2 0-26,-2 0-17,3 1-5,0 1-10,-1-3-4,1-5-4,-5-2 1,0-4 6,-2-6 1,-4-4-19,-5-2-70,-47-31-287</inkml:trace>
  <inkml:trace contextRef="#ctx0" brushRef="#br2" timeOffset="478084.3448">21136 11590 1386,'-2'-13'175,"0"9"-79,-3-8-43,8 9-46,12-4-7,19 2 0,68-9 1,100-6 25,102 5 17,-66 13-5,-8 6-19,0 0-1,8-4-3,-23-12 29,-10-2-4,-15 6-13,-39-10-6,-21 9 2,-19-5-16,-25 8-5,-55 0-2,-8 5 2,-7-4-1,11 1 8,-13 4-8,-13-1 7,-6 2 14,-9-1-22,-10 4-15,-17 1-96,-21 0-148,-126 11-240</inkml:trace>
  <inkml:trace contextRef="#ctx0" brushRef="#br2" timeOffset="478437.365">21355 12014 987,'0'0'235,"5"2"-235,8 6-16,15 4-1,16 1 17,21-4 146,62-6 8,59-22 2,63-17-27,-68 10-27,18 0 3,3 0-54,-46 13-28,-26 2-5,-26 11-9,-68 3-3,-9-1-5,-6 0 0,16 2 5,-19-3-6,-12-1 0,-6 0-7,-1-1-2,-4-5-48,-1-9-414,-30-75-425</inkml:trace>
  <inkml:trace contextRef="#ctx0" brushRef="#br2" timeOffset="483373.6473">25148 9826 616,'-3'0'226,"3"0"-83,-5 2-76,3 0 2,1-2 60,0 0 14,1 2-29,-2-2-27,2 0-35,0 0-28,0 0-16,0 0-8,0 0-100,3 6-262,9 31-105</inkml:trace>
  <inkml:trace contextRef="#ctx0" brushRef="#br2" timeOffset="483941.6798">25116 9448 971,'0'0'299,"-4"0"-136,4 0-89,0 0 28,0 0 42,0 2-33,0-2-59,0 0-41,6 4-11,4 2-8,11 5 7,3 2 2,9 3-1,-3-2 2,-3 0-2,-3-2 0,-7-1-6,-4 3-119,-7-2-88,-7 11-79,-48 57-195</inkml:trace>
  <inkml:trace contextRef="#ctx0" brushRef="#br2" timeOffset="484187.6939">24926 9793 1216,'-3'0'237,"3"0"-132,-2-3-94,4 6-11,-2-3 1,0 6 5,8 6 0,0 7 20,0 11 10,2 11-17,0 12-7,-7 11 6,-4 11-10,-10 5 5,-2 4-7,-6-6-6,3-9-28,2-14-92,7-18-89,9-18-100,27-57-57</inkml:trace>
  <inkml:trace contextRef="#ctx0" brushRef="#br2" timeOffset="484705.7235">25098 9871 1013,'2'0'246,"4"4"-196,10-2-50,14-2 0,21-2 63,63-9 45,41-11-18,4 2-23,-65 20-7,-52 0-4,-8 3-8,-4 0-14,31 4-10,-21 7-9,-13-2-13,-15 6-2,-10-1 23,-11 9 2,-16 8 5,-16 10-10,-12 5-20,-7-1-24,-3-6-27,7-10-41,6-8-11,3-10-62,4-5-39,5-7-77,1-8 34,7-5-56,10-5-5,7-4 308,9 7 170,2 5 44,1 7-83,-1 1-22,0 5-29,2 6-28,-3 8 88,0 13 25,-3 17-51,-2 5-3,-3 16-29,5 8-13,3 4-9,6 5-12,11 3-25,8-2-5,10-4 4,4-9-5,8-12-7,0-18 4,6-12-1,-3-17-4,1-17-9,-2-24-117,2-26-139,58-170-434</inkml:trace>
  <inkml:trace contextRef="#ctx0" brushRef="#br2" timeOffset="484910.7353">25809 10415 234,'-12'3'1125,"-1"7"-967,-14 13-121,-3 11-19,0 9 74,-4 4 46,-4 0-33,1 2-53,1 0-29,-3 0-13,4-3-4,8-6-6,3-4-12,5-11-77,-1-5-113,2-7-124,-53 11-337</inkml:trace>
  <inkml:trace contextRef="#ctx0" brushRef="#br2" timeOffset="485107.7465">25162 10600 1118,'26'-19'164,"-1"-1"-103,32-19 22,3 6 32,1 4 10,-4 9-29,-5 8-56,-9 6-29,-4 6-2,-8 4-9,-4 2-52,3 2-124,-8 1-281,27-10-206</inkml:trace>
  <inkml:trace contextRef="#ctx0" brushRef="#br2" timeOffset="487883.9053">26898 9604 763,'-2'0'226,"2"0"-106,-1 0-69,-1 0 50,2 0 20,-1 2-25,1-2-33,-2 0-28,2 3-20,0-6-8,-1 3-7,2 0 0,4 3-32,2-2-5,2 5-88,4 3-185,11-8-238</inkml:trace>
  <inkml:trace contextRef="#ctx0" brushRef="#br2" timeOffset="488133.9196">26617 10055 1234,'-1'-2'171,"-1"2"-84,2-4-60,2 1-9,16-4 0,13-6 1,20-8 7,16-4 4,7-1-3,-1 2-5,-11 6-7,-8 0-9,-13 7 0,-12-1-6,-6 6-42,-16 1-243,-51-20-487</inkml:trace>
  <inkml:trace contextRef="#ctx0" brushRef="#br2" timeOffset="488490.94">26913 9694 1445,'-2'0'201,"2"8"-196,0 12-4,3 7-1,-1 14 21,1 11 4,-3 14-4,-3 10-4,-6 13-1,-26 59 1,13-96-2,-25 42-15,0-10-20,7-20-26,9-24 11,16-18-1,7-14 35,6-8 1,2-4 12,0-2-11,3-2 7,8 1-2,8-1-6,11-2-6,11 3 6,8 6 15,3-3 29,11-1 7,-1-8-8,5-9-4,-4-8-22,1-10-2,-10-9-15,-5-8-45,-6-8-165,35-127-321</inkml:trace>
  <inkml:trace contextRef="#ctx0" brushRef="#br2" timeOffset="488686.9512">27724 9249 668,'0'-1'594,"0"-2"-440,0-1-109,0 4-28,0 3 17,-3 1 14,6 1-37,3 5-10,-1 10 7,1 2-7,1 3 11,-7 5-12,-13 11-43,-14 6-146,-142 88-329</inkml:trace>
  <inkml:trace contextRef="#ctx0" brushRef="#br2" timeOffset="488857.961">27245 9744 1150,'3'0'231,"6"-4"-165,15-4-36,14-6 64,14-5 49,18-3-28,49-14-32,26 4-43,-12 6-22,-51 13-12,-48 9-6,-10 3-84,-5-1-141,14 2-112,-52 14-264</inkml:trace>
  <inkml:trace contextRef="#ctx0" brushRef="#br2" timeOffset="489287.9856">27577 9661 723,'-6'5'208,"1"6"-115,-8 12-18,2 9 44,4 7 22,2 6-53,8-2-16,3-6-27,5-3-16,10-4-16,4-6-2,12-8 7,16-12-18,11-14-39,52-24-105,-77 16-114,33-13-51,-14 5 126,-20 6 124,-21 14 59,-13 6 35,-11 5 94,-10 6 67,-20 7-61,-23 11-40,-62 33-52,-40 19-23,8-5-13,124-62-1,13 0-4,8-10-1,-13 10 0,15-11 6,7 1 4,1-4-5,8 1-6,10 1 14,13 0 86,26-4 5,62-15-21,21-13-40,-15-8-23,-92 28-9,-10 2-7,-8 1-5,14 0-111,-19 6-149,-23 9-112,-92 60-162</inkml:trace>
  <inkml:trace contextRef="#ctx0" brushRef="#br2" timeOffset="489647.0062">27757 10451 492,'-6'29'165,"0"-1"-15,-4 28 7,-1-4-19,1-11 14,1-11-16,7-8-29,-1-13-34,3-7-29,0-2 2,1-4 14,1-3-19,4-12-41,9-11-83,9-12-6,8-3 40,3 2 34,1 12 7,-2 13 7,-3 8-10,-4 6 11,2 8 0,1 8 1,0 4 13,-6 5 11,-3 7 5,-7 1 14,-5 4 11,-8 5 10,-8-3 16,-8 4-14,-15-4 10,-7-5-25,-9-2-22,-3-8-16,4-13-4,6-7-10,8-10-10,9-12-77,5-5-102,14-7-165,38-100-476</inkml:trace>
  <inkml:trace contextRef="#ctx0" brushRef="#br2" timeOffset="490031.0281">28696 9785 1582,'0'-1'238,"0"1"-146,0-3-17,2 2 16,9-8-32,11-2-44,25-8-15,71-22 0,37 2 1,-21 17-1,-104 19-1,-9 7-11,-3 0 1,14 7 1,-13 7-1,-13 11 4,-7 14 6,-14 16 1,-10 20 0,-27 66 1,-8 47 16,9 18-5,23-39-11,1-18 0,9-24 0,9-19-1,5-75 0,1-12 1,3-10-1,-3 13 1,3-22 8,-3-27-9,6-33-84,3-92-291,9-184-300</inkml:trace>
  <inkml:trace contextRef="#ctx0" brushRef="#br2" timeOffset="490250.0407">29107 9263 493,'0'0'942,"0"10"-834,2 11-102,-2 15-6,-3 18 7,0 10 29,-5 0 24,-2 1 2,-10 2-20,-12 7 7,-20 8-13,-59 60 0,-37 3-13,105-100-14,10-12-9,-25 27-8,27-19-121,32-18-163,135-55-261</inkml:trace>
  <inkml:trace contextRef="#ctx0" brushRef="#br2" timeOffset="490638.0628">30219 9540 1589,'-2'-2'199,"-1"-1"-109,-5-4-37,-9 5-14,-20 8-26,-21 10-13,-63 31 1,-33 35-1,15 7-8,115-66-43,13-10-54,6 0-15,-1 10-21,12-10 54,9-5 56,10-8 22,3-4 8,6 0 1,-3 2 0,-6 6 6,-1 7-6,-5 15 6,4 14 4,-7 23 32,-1 19 26,-6 71 8,-21 44-32,-18-4-17,8-79-2,-3-4-5,9-61-8,5-8 0,3-12-12,-5 25-17,2-24-101,15-26-55,10-35-76,76-169-566</inkml:trace>
  <inkml:trace contextRef="#ctx0" brushRef="#br2" timeOffset="490817.0731">30282 10041 1335,'28'-9'201,"3"-3"-133,34-11 46,6-1 40,4-7-47,2 1-52,-1 1-32,-1 1-13,-2 1-4,-4 3-6,-11 5-65,-16 0-166,-19 4-226,-62-28-414</inkml:trace>
  <inkml:trace contextRef="#ctx0" brushRef="#br2" timeOffset="491224.0964">30716 9693 1241,'-6'25'198,"0"2"-153,-6 32-39,-6 16 7,-1 3 43,-4 10 38,-3-1-28,-5 1-19,-2-2-25,-5-8-5,2-14-10,6-18 7,9-18-7,11-16 13,7-12 17,9-19-13,10-19-24,20-23-49,24-19-4,64-44-22,20 27 18,-106 81 39,-10 4 12,28-4 6,-18 12 0,-13 10 0,-8 5 14,-9 7 13,-5 8 16,-7 3 16,-13 11 2,-9 5-1,-18 4-21,-12 0-15,-9 0-10,1-8-13,5-5-1,13-8-6,16-14-57,19-16-31,22-17-133,23-27-441,144-175 15</inkml:trace>
  <inkml:trace contextRef="#ctx0" brushRef="#br2" timeOffset="491870.1333">31435 9473 989,'12'-18'270,"1"9"-141,8-9-44,-5 12-22,-8 9-15,-4 14 6,-6 14 3,-8 12 15,-16 14-9,-20 11-15,-16 9-22,-3 4-13,5-1-5,18-8-7,18-14-1,15-17 0,13-11-1,13-9-5,14-10 5,16-11-6,17-13-16,6-11-14,3-12 5,-9-7 2,-9 0-27,-13 1-37,-12 8 22,-11 8 12,-10 9 7,-7 11 17,-7 13-12,-6 13 24,-7 12 24,-2 13 5,-1 10 47,4 12 22,0 3-16,2 5-5,0-1 14,-1 1-8,-3 2-14,-6 1 7,-6 2-4,-4-3-31,0-5-10,1-9 7,5-16-4,8-16 2,4-21-6,3-16-6,7-25-61,5-25-97,11-24 31,24-78-1,32-33-175,15 7 5,-62 149 250,-6 11 48,2 8 163,1-13 23,-7 17-81,-1 26-87,1 17 42,11 24 60,11 19 9,6 9-21,6 3-22,4-1-4,-3-9-7,2-2-39,4-12-13,0-11-7,1-6-4,-1-10-12,0-19-33,3-14-168,-3-20-173,51-96-459</inkml:trace>
  <inkml:trace contextRef="#ctx0" brushRef="#br2" timeOffset="492353.1609">32273 10177 1363,'10'-13'183,"8"-3"-126,12-16-13,8 0 64,4-2-23,1 4-49,-1 3-22,1-1-14,-4 11 0,-8-1-78,-14 10-78,-14 11-110,-13 7-25,-18 11 183,-4 7 57,-6 3 48,8-5 3,11-7 36,8 0 9,8-4 6,3 6 50,3 6 22,2 8 0,2 6-30,-1 6-26,-3 2-1,-5 3-7,-5 0-25,-8 1-11,-9 1 2,-10 0 1,-9-3-2,-8-1-9,-2-6-5,13-13-8,16-11 10,13-15 18,12-8 16,9-5 13,9-7-43,10-1 2,15-4 11,9 3-7,7-4-1,1 1-4,2-2-4,-3-4-2,-4 1-11,-7-1 0,-7 7-9,-7-3-101,-3-2-236,44-50-547</inkml:trace>
  <inkml:trace contextRef="#ctx0" brushRef="#br2" timeOffset="492680.1796">32912 10075 1342,'12'-10'200,"9"-1"-157,17-8-32,11-1-4,9 1 11,3 2 17,-4 3-14,-4 6 0,-14 5-2,-14 2-5,-13 2-14,-12 5-7,-4 11 7,-2 16 17,-3 18 10,-6 20 0,0 15-5,-11 57 2,2 11-1,-4 4 1,20-109 1,-2 10-8,-4-2-2,-6 40-2,0-17-4,7-24 0,3-19-7,7-20-2,3-12-10,3-15-18,5-17-116,7-26-233,39-190-449</inkml:trace>
  <inkml:trace contextRef="#ctx0" brushRef="#br2" timeOffset="492928.1938">33268 9318 1272,'0'-9'219,"2"5"-124,-4-8-58,2 16-37,-3 15 0,-3 25 10,-4 24 67,-20 81 11,-24 45-22,-27 55 5,12-60-20,-6-21-23,-4-10-5,16-13-16,7-19-1,17-22-1,24-66-5,4-5-39,7-5-96,-5 26-108,28 21-272</inkml:trace>
  <inkml:trace contextRef="#ctx0" brushRef="#br2" timeOffset="516757.5568">24443 12724 950,'-8'-4'228,"5"4"-45,-7-4-106,10 4-53,13 0 9,14-6 100,25-7 16,62-32-47,44-37-47,23-18-25,-66 37-13,-17 17-4,-72 33-4,-5 7-8,-6 6-1,6-4-9,-7 10-131,-18 16-74,-24 19 58,-165 171-366</inkml:trace>
  <inkml:trace contextRef="#ctx0" brushRef="#br2" timeOffset="516948.5677">24386 13309 1174,'5'1'176,"4"3"-158,13 2 49,18-4 109,13-5 1,9-11-63,11-4-50,-1-8-25,-4 7-24,-7-1-14,-15 4-1,-12 3 0,-18 9-97,-12 0-116,-48 0-90</inkml:trace>
  <inkml:trace contextRef="#ctx0" brushRef="#br2" timeOffset="517165.5801">24362 12805 1234,'0'1'208,"0"7"-175,6 9-27,8 16-6,0 13 44,4 19 46,0 19-21,6 72-9,-10 35-29,-12 3-14,-5-62-8,-3 3-9,8-86 0,5-5 0,0 0-108,11 32-95,60 24-273</inkml:trace>
  <inkml:trace contextRef="#ctx0" brushRef="#br2" timeOffset="517351.5908">25291 13066 1027,'5'-4'245,"-2"3"-145,5-2-44,-5 4 32,0 1-16,-3 3-36,0 10-1,0 7 23,-4 13-58,-6 12-33,-2 3-238,-42 60-394</inkml:trace>
  <inkml:trace contextRef="#ctx0" brushRef="#br2" timeOffset="517523.6006">25183 13410 912,'2'4'258,"1"1"-224,1 7-23,1 6 7,1 4 28,1 4-16,1 5-18,-3 5-12,-3-1-102,-6 4-87,-11 4-15,-54 80-160</inkml:trace>
  <inkml:trace contextRef="#ctx0" brushRef="#br2" timeOffset="517706.6111">25070 13931 150,'6'-1'208,"6"-4"91,11-5-103,8-5-23,9-2-19,1-4-25,-3 4 11,-2-2-26,-6 7-29,-6 1-31,-8 1-34,-6 6-4,-2-8 2,2-4-6,7-19-12,9-16-154,17-17-170,21-18-31,146-190-370</inkml:trace>
  <inkml:trace contextRef="#ctx0" brushRef="#br2" timeOffset="518045.6305">25932 13014 476,'-3'1'238,"-1"3"-55,-8 3-127,-6 7-5,-9 11 109,-10 10-13,-4 10-37,-6 7-56,-4 0-33,13-4-15,7-7-6,13-15-46,16-10-131,14-9-23,9-7 64,13-8 80,6-7 38,2 0 12,3-6 6,-7 3 0,-3-1 20,-7 9 35,-3 3 23,-5 2 44,-2 10 31,-6 0-68,-5 3-31,-7 10 65,-10 5 25,-10 9-62,-17 13-46,-14 8-18,-14 7-18,-11-1-19,4 0-32,12-14-60,18-12-48,19-18-80,21-19-8,49-86-509</inkml:trace>
  <inkml:trace contextRef="#ctx0" brushRef="#br2" timeOffset="518210.6399">25925 13403 752,'9'11'123,"3"-1"35,18 12 50,13 7-25,7-3 84,15-3-114,6-3-87,1-5-40,3-5-16,-14-3-10,-11-3-128,-20 3-205,-32 3-425</inkml:trace>
  <inkml:trace contextRef="#ctx0" brushRef="#br2" timeOffset="518546.6591">25969 13871 968,'-7'15'286,"3"3"-206,-8 9-37,11 2-8,2-10 2,6-12 31,4-10 25,5-3-26,7-13-34,7-10-33,4-10-13,3-2-7,-1 6 8,-2 8 5,0 11-2,-4 12 0,0 12 1,-3 7 1,-3 9 6,-6-2 1,-5 9 11,-8 2 64,-5 1 36,-10 3-35,-13-1-4,-9-1-30,-12-2-15,-7-7-12,-1-11-6,2-15-4,10-17-5,6-22-51,16-24-135,12-63-295,48-127-422</inkml:trace>
  <inkml:trace contextRef="#ctx0" brushRef="#br2" timeOffset="518819.6747">27378 12497 1242,'-3'0'191,"2"7"-112,-8 8-71,-2 11-7,-8 12 17,-7 5 49,0 5-19,0-2-31,4 5-11,-1 2-5,1 4 1,-8 10 4,-10 6 4,-8 3-8,-8 1 4,-8-3-6,4-12-75,7-14-68,16-19-65,15-16-61,22-64-230</inkml:trace>
  <inkml:trace contextRef="#ctx0" brushRef="#br2" timeOffset="519476.7123">27078 12855 766,'-6'19'213,"0"7"-145,-1 23 64,0 16-12,8 4 21,8-3-44,6-11-40,9-10-28,6-9 2,4-20 40,6-16 22,5-24-2,0-33-58,1-23-19,-3-15-13,-15-4 7,-18 1-7,-18 15 1,-14 15 4,-5 29 31,-8 23-4,-3 26-25,-7 21-8,-12 24 0,-9 20-1,5 9 1,9 0 0,21-3-8,25-11 1,24-12-71,23-10-207,128 5-419</inkml:trace>
  <inkml:trace contextRef="#ctx0" brushRef="#br2" timeOffset="519935.7386">28500 12867 887,'-3'0'269,"3"0"-184,0 2-80,5 0-4,11 3 125,15-1 68,29 3-67,76-3-37,62-8-40,-7 0-31,-89 8-8,-8 3-10,-8-4-1,-47-3-21,-11 0-132,-4-2-138,36-17-229</inkml:trace>
  <inkml:trace contextRef="#ctx0" brushRef="#br2" timeOffset="520106.7484">29004 12999 989,'-20'16'222,"3"11"-132,-22 28-47,-4 17 10,-11 15 94,-13 5-20,-51 43-58,80-94-40,-42 39-16,16-10-13,13-14-104,17-16-154,34-17-300</inkml:trace>
  <inkml:trace contextRef="#ctx0" brushRef="#br2" timeOffset="520321.7607">29010 13313 745,'2'25'119,"-2"12"40,3 26 45,-6 19-54,-3 5-11,-7 3 16,-4-6-43,-1-9-70,3-12-27,7-7-10,1-12-5,6-17-36,2-9-178,6-32 56,6-22-146,9-26-71,41-195-236</inkml:trace>
  <inkml:trace contextRef="#ctx0" brushRef="#br2" timeOffset="520489.7703">29159 13426 653,'11'6'163,"1"4"-115,7 12 48,5 11 65,0 8 17,-1 8-38,0 2-32,1 4-23,0-6 35,-1-1-64,-3-8-37,0-8-7,3-8-12,-1-6-81,6-11-196,73-49-394</inkml:trace>
  <inkml:trace contextRef="#ctx0" brushRef="#br2" timeOffset="520685.7815">30383 12597 1850,'-3'10'229,"0"5"-229,-7 21-2,-10 12 2,-12 7 2,-20 12 4,-12 0-5,-57 47-1,-24 11-47,-12 0-107,118-97-89,12-15-41,15-8-25,-9-1 125,65-93-385</inkml:trace>
  <inkml:trace contextRef="#ctx0" brushRef="#br2" timeOffset="520856.7913">29852 13171 216,'16'16'231,"2"6"-60,18 21 1,0 25 37,-5 17 52,9 64-59,-22 15-80,-18-5-16,-3-111-52,-1-6-19,-2 1-13,-5 37-22,-2-15-6,0-17-129,6-19-175,-3-32-263</inkml:trace>
  <inkml:trace contextRef="#ctx0" brushRef="#br2" timeOffset="520991.799">30133 13666 1101,'9'-8'274,"-2"-2"-130,9-10-99,10 10-31,8-4 2,12 0 1,8-9 7,8-2-14,4-4-10,-3-4-30,-7-2-177,40-88-321</inkml:trace>
  <inkml:trace contextRef="#ctx0" brushRef="#br2" timeOffset="521353.8197">30507 13190 1176,'-4'25'192,"-1"9"-144,-7 27-26,-9 16 16,-6 5 46,-7-5 31,-3-2-46,7-7-40,6-5-19,10-22-10,13-9-24,6-19-117,10-21-27,10-18 152,15-19-16,9-14-29,5 1 35,-4 13 20,-8 17 6,-6 13 39,-1 15 12,-4 11 15,2 7 8,-6 6-8,-8 1 6,-11 1-15,-9-4 42,-15 2-24,-21 2-29,-20 8-20,-63 21-13,-27-3-12,115-42 0,10-10-1,-15 2-6,34-25-103,33-31-434,173-246-386</inkml:trace>
  <inkml:trace contextRef="#ctx0" brushRef="#br2" timeOffset="521745.8421">31475 12745 1729,'-6'9'219,"-6"10"-177,-16 18-26,-20 24-7,-18 14 0,-59 60-3,-9 12-4,100-101 3,8-11-5,-19 27-41,20-24-68,21-23-86,21-17 81,18-11 114,17-13 4,58-31 7,22-14-5,-88 51-6,-10 7 0,33-9 0,-20 12-1,-20 13-8,-15 10-6,-18 15 15,-13 19 9,-19 21 48,-12 15 9,-40 65 11,2 16 28,15 8-32,27-58-11,1 46-26,23-115-27,5-10 0,2-5 1,-10 25-10,5-21 5,3-19-5,1-16-97,-4-27-23,-16-170-656</inkml:trace>
  <inkml:trace contextRef="#ctx0" brushRef="#br2" timeOffset="521907.8514">31030 13467 735,'8'30'318,"3"9"-126,17 39-9,32 75-78,-31-98-9,25 48-17,-3-8-22,-1-14-15,-2-13-21,-4-12-21,-4-13-4,-2-12-223,37 12-366</inkml:trace>
  <inkml:trace contextRef="#ctx0" brushRef="#br2" timeOffset="522106.8628">31765 13375 1832,'10'-1'200,"10"-2"-200,19-4 2,10 1-1,5-4 6,-3-2-7,-9 2-10,-8 3-113,-6 2-138,-8 1-191,-11 7-27,-34 14-146</inkml:trace>
  <inkml:trace contextRef="#ctx0" brushRef="#br2" timeOffset="522344.8764">32032 13380 249,'-4'7'270,"0"-7"-11,-1 10-41,4-1-32,1 5-20,-3 11-50,3 5-37,-4 11-2,-2 10-19,-9 8-20,-11 8-14,-8 4-9,-9 7-8,-1-5 2,4-13-7,13-22 11,14-20 26,12-13 90,8-10-24,9-6-39,16-12-43,18-3-23,14-10-11,9 8-52,1-2-66,0 2-78,4-6-63,1-4-227,94-65-191</inkml:trace>
  <inkml:trace contextRef="#ctx0" brushRef="#br2" timeOffset="522601.8911">32464 13544 910,'4'-6'282,"7"3"-171,10-11-107,18 7-4,13-1 0,14 5 0,8 3 20,-4 4 11,-4 9 23,-14 5 26,-16 8-19,-12 5 20,-14 12 78,-16 16-36,-14 18-43,-27 65-25,-11 22-20,40-119-22,6-5-1,-12 39-11,5-9 1,8-14-1,3-16-1,3-18-25,5-18-27,5-11-7,3-15-236,42-139-272</inkml:trace>
  <inkml:trace contextRef="#ctx0" brushRef="#br2" timeOffset="522771.9008">32945 13279 875,'-9'14'920,"-5"15"-816,-9 32-79,-33 66-17,31-76-2,-25 53 9,-37 57 1,-9 23-5,-19 16-2,17-96-9,-11-11-151,-19-25-220,-14-39-423</inkml:trace>
  <inkml:trace contextRef="#ctx0" brushRef="#br2" timeOffset="523665.9519">24465 9984 262,'-11'-17'910,"0"7"-806,-11-13-62,6 14-11,3 2 26,5 11 12,-8 13-56,-4 21-12,-20 27-1,-47 83 9,-41 61-3,-27 20-5,41-70 0,31-34-1,58-78 1,9-15 1,8-12-2,-8 24-11,20-22-82,9-12 33,11-10 60,10-10 9,5-6-9,6-7 9,-8 6 0,-8 10-9,-8 25-29,-20 21 20,-13 32 9,-27 87 14,-27 86-1,-21 64 2,20-95 11,17-2 26,16 0-4,16-37-16,6-48 5,14-14-1,12-8 3,8-3-19,4 1-10,3 5 1,-6-6-2,-11-51-9,0-7 10,-4 2-10,8 41-57,-5-3-112,-5 0-169,-29 110-269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2:25:02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25218 16076 1683,'-5'-1'0,"-8"-12"-384</inkml:trace>
  <inkml:trace contextRef="#ctx0" brushRef="#br0" timeOffset="951.0544">25148 13471 962,'0'0'224,"0"0"-104,-3 0 24,6 0 7,-3 2-13,0-2-67,0 2-47,0-1-24,0 2-1,1 1 0,2 4 0,-1 5 1,-1-3 6,-1 4 0,-1-7 3,1 0-1,-2-3 1,2-2 0,0 0-2,2-4-1,-1 0-6,0-2-59,23-31-458</inkml:trace>
  <inkml:trace contextRef="#ctx0" brushRef="#br0" timeOffset="10536.6027">20405 13132 548,'-7'-2'154,"4"0"-56,-4 2-5,3-3 57,1-2-21,3-5-60,0 0-12,0-3-39,0 1-12,0 4-6,3 6-30,-2-1-241,2 6-44,20-3 1</inkml:trace>
  <inkml:trace contextRef="#ctx0" brushRef="#br0" timeOffset="10721.6132">20515 12791 707,'0'-10'109,"2"2"-59,-1-11-25,4 1-5,5 1-8,1-5-11,3 2 0,7-3-1,-4-3-16,4-1-48,1 1-34,26-59-77</inkml:trace>
  <inkml:trace contextRef="#ctx0" brushRef="#br0" timeOffset="10896.6233">20811 12167 695,'0'-3'85,"4"-3"-61,5-2-23,2-4 0,6-2-1,6-1-10,0-1-37,4 2-41,-2 0-91,34-21-152</inkml:trace>
  <inkml:trace contextRef="#ctx0" brushRef="#br0" timeOffset="11076.6336">21359 11838 532,'0'-2'117,"0"2"-68,0 0-41,0 0-8,5 0-6,4-4-2,12 0-76,45-18-234</inkml:trace>
  <inkml:trace contextRef="#ctx0" brushRef="#br0" timeOffset="11239.6429">21940 11583 165,'2'0'309,"3"0"-309,7-2-53,36-6-244</inkml:trace>
  <inkml:trace contextRef="#ctx0" brushRef="#br0" timeOffset="11411.6527">22627 11342 93,'4'12'0</inkml:trace>
  <inkml:trace contextRef="#ctx0" brushRef="#br0" timeOffset="80951.6302">28430 13445 1150,'-3'-3'280,"0"-1"-26,-2 1-88,1 0-44,2 6 34,1-3-86,0 1-59,-2 5-11,7 1-17,3 17 17,4 10 0,1 23 2,-9 9 4,-10 14-5,-26 65 11,-36 28-4,-23 24-7,33-92 0,36-60-1,4-3 0,4-11-47,-8 28-55,12-20-175,18-26-325,67-98-65</inkml:trace>
  <inkml:trace contextRef="#ctx0" brushRef="#br0" timeOffset="81215.6453">28596 13297 1239,'-3'0'238,"3"0"-88,-2 3-150,9 21 12,6 19 15,9 21 89,8 19-22,3 10-46,25 64-13,-12 10-16,-10 18-8,-21-81 7,-9-66-3,-6-5-9,0-3-6,0 26-23,-2-7-47,-5-11-77,-7-9-90,-5-3-83,-66-9-170</inkml:trace>
  <inkml:trace contextRef="#ctx0" brushRef="#br0" timeOffset="81410.6564">28296 14069 710,'0'-5'359,"0"5"-101,0-4-188,7 4-8,7 1 50,12 2 77,19-7-40,12-4-68,11-9-38,6-8-14,-5-2-22,-3-4-7,-12 1-5,-6 5-121,-8-5-401,24-52-612</inkml:trace>
  <inkml:trace contextRef="#ctx0" brushRef="#br0" timeOffset="81605.6676">29274 13487 1673,'0'3'181,"1"2"-152,-1 3-16,4 7 35,2 9-3,3 1-19,6 3-14,0 2-12,4 0-35,-5 2-173,-1 58-328</inkml:trace>
  <inkml:trace contextRef="#ctx0" brushRef="#br0" timeOffset="81825.6802">29128 14285 880,'-1'-2'961,"2"2"-824,-2 0-91,2 2 8,2 3-13,2 2-22,5 3 1,7 4-7,2 1-2,-4 1-10,0 1-1,-6-6-13,-3 2-58,-2-3-107,-1-3-196,-3-6-357</inkml:trace>
  <inkml:trace contextRef="#ctx0" brushRef="#br0" timeOffset="82204.7018">29200 13352 318,'-3'-3'922,"3"2"-709,0-5-66,-2 12-36,2 0-49,0 20-35,-1 16 63,1 23-3,0 21-47,1 66-11,-5 27-7,-6 23-4,-7-73-7,-2-19-10,-1 4 1,8-69 8,6-11-10,2-4-10,-4 21-35,3-24-61,7-21-80,2-16 33,34-116-409</inkml:trace>
  <inkml:trace contextRef="#ctx0" brushRef="#br0" timeOffset="82702.7303">29215 13436 689,'0'-8'711,"2"2"-509,2-10-2,9 3-76,13-1-40,19-5-37,62-5-25,48 8-11,-10 16-5,-113 4-5,-4 2 0,-12 2-1,18 6-1,-20 5-8,-18 10-2,-23 9 11,-30 19 8,-84 55-1,-68 43-7,-4 8-6,123-79 0,68-58 5,13-12 0,5-3-6,-1 12-8,26-5 3,28-13 12,66-8 1,54-29-1,-2 7 7,-66 21-7,-60 4 0,-10 0 0,-4 4-1,19 4 1,-18 6-1,-18 8 1,-18 13 1,-16 15 43,-18 11-13,-17 6-7,-58 37-12,-16 5 5,95-79-5,5-5-11,-29 23 5,15-21-5,14-13 11,9-16-3,11-14-9,3-13-45,3-19-42,9-10-142,10-9-296,47-112-214</inkml:trace>
  <inkml:trace contextRef="#ctx0" brushRef="#br0" timeOffset="82905.7419">30080 13625 1468,'0'-3'267,"1"6"-199,3-2-41,-1 5 69,7 6-21,5 6-27,2 7-20,3 7-20,-2 4-2,-4 2-6,-4 9-52,-7 10-172,-56 137-481</inkml:trace>
  <inkml:trace contextRef="#ctx0" brushRef="#br0" timeOffset="83092.7526">30086 14417 1720,'0'0'242,"0"2"-187,0 1-26,2 4 8,1 6-1,4 6-13,5 3-13,-2 8-10,3-1-30,-3 6-93,-5-1-356,-23 38-426</inkml:trace>
  <inkml:trace contextRef="#ctx0" brushRef="#br0" timeOffset="83827.7947">30853 13445 1078,'0'0'190,"0"1"-109,1-1 14,1 3 10,4 2-36,5 12 3,6 7 31,7 16-31,-3 16-25,0 18-10,-3 68 13,-16 51-20,-10 36-11,-8-106-1,2-23-10,7-62 1,4-9-9,3-6 0,-2 21-47,2-15-95,2-15-157,5-19-156,15-81-467</inkml:trace>
  <inkml:trace contextRef="#ctx0" brushRef="#br0" timeOffset="84301.8218">31017 13548 1332,'8'-2'166,"8"-2"-130,12-3-19,16 0 31,8 0-2,4 10-20,5 3-10,-1 6-7,-6 10-9,-9-3-15,-15 11-15,-18-3 9,-14 6 21,-19 1 44,-19 11 1,-24 6-18,-10 2-21,-1 0 7,11-10-6,26-12-7,19-14-6,14-10-21,11-4-24,12 3 51,14 2 27,16 4-4,14 6-16,-1 4-7,-4 8-2,-2 9-5,-8 1 7,-9 7 22,-10 2 50,-7 2-43,-14 4 16,-14-2 10,-20 0-4,-14-1 0,-13-6-22,-13 1-13,0-10-2,-3-7-8,3-11 0,5-8-6,8-14-9,14-7-63,10-7-81,12-8-144,22-52-444</inkml:trace>
  <inkml:trace contextRef="#ctx0" brushRef="#br0" timeOffset="85058.8651">31841 13625 1493,'0'-3'247,"0"3"-115,2-4-9,0 0-7,9-3-59,16-3-45,18-6-12,17 2 0,9-3 0,0 2-24,-10 4-21,-15 3-30,-16 5-42,-18 3-51,-12 1-57,-12 3-39,-17 6 9,-11 6-29,-9 4 119,7-4 117,12 1 48,13-8 54,13-5 15,4 0 33,0-4 66,2 2 42,2 3-37,4 4-22,4 7 11,2 11-30,3 6-24,-2 13-27,1 12-36,-3 15-4,-3 8 13,-6 9-32,-8-2-10,-10-5-4,-6-11-7,-6-11 8,-5-15-9,-2-8 0,3-12-18,6-5 6,7-13 11,7-5 1,7-3 1,0 0 5,8-3-5,-1-1 5,9 0-5,7-4-1,10-3 11,8 5-2,4 0 3,0 0 3,2 2-3,-3-2-3,-5 0-8,-4 0 5,-10-2-6,-5 1 0,-4-1-38,-2-4-77,2-8-226,28-48-483</inkml:trace>
  <inkml:trace contextRef="#ctx0" brushRef="#br0" timeOffset="85314.8797">32667 14035 1521,'0'0'264,"0"1"-218,2 1-14,-2 2 88,1-4-27,2 8-60,0 3 1,2 11-4,-3 1-7,0 3-11,0 0-5,-2-4-5,0-3-2,1-8-11,-1-4-43,0-3-9,-1 0-23,-1-8-23,-1-1-16,-6-7-187,-18-63-295</inkml:trace>
  <inkml:trace contextRef="#ctx0" brushRef="#br0" timeOffset="86484.9467">33245 13469 667,'2'0'548,"-2"0"-422,0 2-65,3 3 58,2 6 71,2 5-13,4 9-57,-1 6-49,-1 5-32,-2 7-6,-3 8-3,-2 5-5,-4 14 2,-4 5-1,-3 10-13,-4 1-4,-6 7-1,1-5-7,0-8 1,4-13-1,8-18-1,7-13 1,5-13-1,9-13 8,12-6 10,12-11 6,13-7-5,15-6 1,-4-2-10,-2-2-2,-16 7-1,-14 3 2,-6 1 2,-10 7-2,-3 1 1,-7 2-8,-2 2-2,0 1 0,0 0 0,-1 0-6,3 0 5,0 0-14,-1 0-33,7 0-33,-5-3-24,2 2-36,-6-8-227,-36-17-766</inkml:trace>
  <inkml:trace contextRef="#ctx0" brushRef="#br0" timeOffset="87769.0201">20242 13275 246,'-1'0'256,"1"0"-80,0-1-29,0-4-2,1 5-32,-1 0-56,0 5-40,0-4-17,0 7-12,3 6 12,-1 9 15,1 7 17,1 7 16,1 8-5,-1 2-13,-2 4-10,-2 2-5,-2 8-14,-4 5 10,-1 11-11,0 13-18,-1 61-122,14 18-100,37-36-81</inkml:trace>
  <inkml:trace contextRef="#ctx0" brushRef="#br0" timeOffset="88550.0648">25550 13356 1251,'-1'2'149,"1"7"-137,-4 11-11,-1 12 5,1 13 15,-1 12 25,2 21 11,-3 72 2,-4 43-43,-2 36-5,1-93-10,0-3-1,5 10-66,-2-6-214,-1-12-282</inkml:trace>
  <inkml:trace contextRef="#ctx0" brushRef="#br0" timeOffset="89442.1158">22570 15074 1255,'0'1'192,"-2"-1"-105,1 0-78,2 9-3,1 4 24,2 12 67,4 17 22,5 13-47,1 12-29,-1 8-8,-4 6-17,-3-3-9,-3-1-8,-2-8 0,1-6 10,2-17 1,3-7-6,-2-17-6,3-6 1,5-8 13,11-4-1,13-6 8,23-12-1,64-27 2,31-8-4,0-2 14,-70 19-8,-55 23-12,-5 2-3,-5 0-8,15-3 0,-15 6-1,-11 2 0,-8 2-1,-4 0 1,-4 0 0,-7 0-8,-5 0-56,-7-1-82,-6 1-302,-37 0-304</inkml:trace>
  <inkml:trace contextRef="#ctx0" brushRef="#br0" timeOffset="92544.2932">32351 15252 556,'0'3'264,"-1"2"-187,1 12-5,1 6 73,2 15 10,-2 3-52,2 4 19,-1 7 73,1 7-108,-2 5-26,-1 2-7,0-2-30,-3-4-10,0-8 1,0-3-5,2-5 1,1-1-10,1-4 8,2 5-7,0 3 10,2 8 18,-3-4-15,0-2-9,-2-4-5,0-4 5,-1 0-6,0-1 1,-3-3 1,3-6-1,-1-4 0,2-11 0,-1-8 1,1-4 5,0-4 2,0 0 8,0 0 10,0 0 7,0-4-1,0 4-10,-2 0-14,2 0-8,0 0-1,0 0 1,0 0-1,0 0 0,0 0 2,-1-2-1,1 1 15,-6-8-1,-1-7-15,-9-11 0,-5-14-1,-4-16-1,-4-9 1,3-4 0,-1 6 0,8 4 1,-2 11-1,4 9 1,4 8 1,3 9-1,5 13-1,2 6-5,3 4-6,0 4-1,3 6-7,0 10 19,3 9 0,3 11-1,1 9 2,1 2 0,4 4 1,0 3 0,-2-3 0,7 0-1,0-2 1,0-2 0,2-10 0,2-6-1,0-9 0,-1-11 1,-1-8-1,4-8 9,0-13 3,8-9-11,2-10 8,5-8-9,-2-4 0,-4-3 0,-1 6 0,-13 4-42,-2 8-46,-7 9-125,-7-6-353</inkml:trace>
  <inkml:trace contextRef="#ctx0" brushRef="#br0" timeOffset="93521.3491">32422 15241 518,'0'-3'204,"0"3"-83,0 0-29,0 0 8,0 3-13,-3 1-49,2 6-19,-2 4 34,0 7 50,2 0-28,1-2-34,0-4-1,0-4-10,1-3-12,-1-3-7,3-3 2,-3-2 2,0-2 3,0 2 6,0-5 9,0-5-3,0-4-16,0-6-14,-3-3 0,-1 7-2,0 3-7,-1 6 0,0 10-1,-4 2-5,0 9 1,1 3 5,0 6 3,2 2 5,2 1 0,5-9-1,3-1 2,1-9 0,3-1 0,0-3 13,5-7 1,2-5-5,-1 0-2,-4-6 4,-4 3-2,-4-8-2,-6 4-1,-4-2 5,-8 7-2,-1 2-9,-8 9 0,-2 5-6,3 6 5,3 1-7,8 2-5,7-2 2,4-2 2,2-3 8,4-1-5,2 0 6,3-3 1,2-3 10,0 1-4,-4-2-1,2-2 0,-2 0-6,0 0-6,-1 0-147,13 0-349</inkml:trace>
  <inkml:trace contextRef="#ctx0" brushRef="#br0" timeOffset="100652.757">2693 2940 805,'7'-4'199,"9"-3"-148,23-12-34,21-11 40,65-26-3,14 2-8,-100 44-29,-5 7-8,33-7-9,-16 6-9,-14 8 9,-10 6-30,-10 0-93,-7 2-42,-21 45-93</inkml:trace>
  <inkml:trace contextRef="#ctx0" brushRef="#br0" timeOffset="100861.769">2785 3576 868,'0'-2'649,"13"1"-581,13-11-59,19-9-3,19-7 9,8-5 25,2-3-4,-2 8-12,-4 4-14,-14 9-10,-7 8 0,-16 2-35,-15 1-100,-13 1-66,-56-9-81</inkml:trace>
  <inkml:trace contextRef="#ctx0" brushRef="#br0" timeOffset="101117.7836">2488 3157 1006,'1'0'218,"1"3"-196,6 4-22,6 12-1,6 14 1,11 8 48,8 14 25,1 10-7,2 16-27,15 63 2,-11 30-13,-12 0-19,-11-60 3,-13-69-6,1 0-5,1 6-1,7 43-40,5-1-149,-9-15-77,-2-21 199,-2-27-416</inkml:trace>
  <inkml:trace contextRef="#ctx0" brushRef="#br0" timeOffset="101725.8184">2148 2929 457,'-18'-14'604,"6"8"-492,-12-11 53,10 9-28,7 4-40,7 4-37,4 0-46,1 2-14,12 0-8,17 5 8,27-6 47,62-2 16,42-27-12,38-39 6,-55 6-27,-4-7-11,-9-9-11,-14 5 10,-14 1-12,-19 12-5,-58 40-1,-2 4 1,-12 1 0,16-7 5,-20 8 6,-14 9 6,-10-2 29,-16 2-34,-15 4-12,-11 3-1,-13 6-1,-2 2 1,2 3-1,8-7-7,7-3-10,2-7-3,12-1 7,3-4 4,12-2 2,7 5 8,9 1 0,7 2-19,7 0-8,9-2-29,18-6 25,20-6 31,60-15 1,-73 26-1,42-4 0,-7 15-20,-15 11 12,-10 14 8,-10 12 10,-11-3 7,-15 5-1,-4 3 1,-22 0 10,-4 4-5,-13-1-5,0-5-10,1-2-7,8-3-41,5-1-168,8-3-291,17 26-164</inkml:trace>
  <inkml:trace contextRef="#ctx0" brushRef="#br0" timeOffset="101891.8279">4242 2549 668,'14'-2'122,"2"-4"-89,16-8 16,4-1 55,3-7-61,2 1-43,-4 1-64,13-11-458</inkml:trace>
  <inkml:trace contextRef="#ctx0" brushRef="#br0" timeOffset="102084.8389">4053 3285 1370,'6'1'198,"8"-1"-187,12-1-5,16-11 24,15-11 52,11-12-11,47-33-40,18-5-17,-3 9-14,-93 46-89,-1-1-164,-2-7-53,108-105-286</inkml:trace>
  <inkml:trace contextRef="#ctx0" brushRef="#br0" timeOffset="102558.866">5147 1051 1256,'-14'2'194,"4"-2"-139,-11 2-37,8 3-18,4 4-3,-1 7-22,2 7 4,2 16 9,1 8 3,2 12 9,0 4 2,2 11-2,-1 6 0,2 7 8,2-1-2,4 1 7,2-5 4,14-8 1,1 3-12,12-5 0,6 3 7,3 7 11,0 4 14,3 8-14,18 60 22,-11 10 13,-12 11-17,-18-62-8,-4-9-2,4 9-7,-16-67 4,-2-8 8,-3-2-17,4 37 7,-14-11 3,-6-2-12,-14-5-3,-15-5 0,-16 2-8,-57 21-7,-17-32-12,94-48-63,6-10-95,-89-148-193</inkml:trace>
  <inkml:trace contextRef="#ctx0" brushRef="#br0" timeOffset="102898.8855">5988 1749 1592,'4'0'261,"3"0"-261,9-2-82,14-4 62,13 0 20,11-6 6,9-9 5,6-5-10,0 1-1,-9 1-37,-15 5-124,-17 13-100,-22 6-211,-58 41 223</inkml:trace>
  <inkml:trace contextRef="#ctx0" brushRef="#br0" timeOffset="103167.9009">6251 1857 514,'4'10'191,"6"5"-83,6 15 24,3 15 6,7 9-3,0 9 21,-3 6-48,-1 0-44,-6 7-34,-5-7-7,-5-1-2,-6-7-6,-5-12-2,0-9-4,2-21-1,1-8 7,4-11 69,-1-3 43,1-1-32,3-2-44,4-7-42,7-6-2,10-4-6,6 1-1,14-7-36,9-4-75,10-8-120,51-35-264,38-51-386</inkml:trace>
  <inkml:trace contextRef="#ctx0" brushRef="#br0" timeOffset="103458.9175">7128 1669 1307,'-6'-3'188,"0"0"-136,-12-3-35,3 4-17,-9 4-1,0 5 1,-3 11-1,4 8-14,2 7 0,7 12-6,7 4 7,7 18 8,6 7 6,6 7-1,4 5 1,5-11 1,2-12 0,0-14-1,-2-19 0,-1-16-1,-3-18-7,2-25-8,0-24-85,5-21-218,19-161-213</inkml:trace>
  <inkml:trace contextRef="#ctx0" brushRef="#br0" timeOffset="103686.9306">7080 940 1242,'5'7'54,"1"5"-54,5 14-54,6 19 54,-4 20 29,-4 19 91,3 82-18,-1 48-17,-4 12-14,-2-111-43,2-13-10,-2-59-9,0-14-8,3-5-1,3 18-49,-2-19-64,4-21-80,47-81-80</inkml:trace>
  <inkml:trace contextRef="#ctx0" brushRef="#br0" timeOffset="103969.9467">7674 1211 1076,'0'0'574,"0"4"-557,0 7-17,0 17-14,-4 23 14,2 23 32,-7 80 11,7 43-10,-3-11-12,3-59-9,2-23-10,2-65 4,3-10-5,6-8 5,6 17-5,11-20 55,12-29 27,10-19-32,8-19-23,3-10-17,-6 0-11,-12 8-50,-15 8-70,-10 10-25,-12 6-76,-28-18-377</inkml:trace>
  <inkml:trace contextRef="#ctx0" brushRef="#br0" timeOffset="104494.9768">7350 1271 1519,'-1'-7'222,"1"3"-162,0-7-54,7 3 7,7-3-5,5-4 8,12 0 1,12-3-4,16 0-11,14 1 7,51-15-8,-81 21 5,41-8-5,-10 0 1,-10 6-2,-14 1 1,-16 7 0,-15 2-1,-11 0 1,-8-1 18,-13 2 34,-8-3-53,-18-3-11,-18 7-10,-16 5 9,1 1 6,11-3 6,19-6 1,18-3 8,14-1-7,7 6 6,3 1-8,2 1-17,3 1-8,4 3 2,8 3 17,10 6 6,13-4 1,6-1 11,9 4 0,2-2-1,-2-1-5,-4 5-6,-17 0 0,-5 5-1,-11-1 0,-11 9-5,-10 7 6,-13 13 10,-12 10 6,-11 8-1,-3-7-14,5-11 1,7-17-2,12-13-87,-26-17-268</inkml:trace>
  <inkml:trace contextRef="#ctx0" brushRef="#br0" timeOffset="104753.9916">8439 963 1195,'2'3'320,"4"3"-274,7 10-38,10 6-8,10 8 1,3 6 23,1 7 37,3 4 49,-4 2-31,-3-4-41,-8-3-25,-7-1 1,-8-9-2,-5-5-12,-7-4-19,-8 2-38,-2-1-145,-6 1-320,-7-3-328</inkml:trace>
  <inkml:trace contextRef="#ctx0" brushRef="#br0" timeOffset="105005.006">9087 869 1554,'3'-4'310,"-3"2"-206,2-2-104,1 10-3,7 7-89,2 14 92,9 8 41,5 17-2,7 11-12,3 8-11,-1 14-4,-1 3 0,-1 3-4,-8-1-7,-10-7-1,-5-13-3,-5-8-36,-5-24-46,0-14-34,-4-15-35,2-12-4,-21-49-552</inkml:trace>
  <inkml:trace contextRef="#ctx0" brushRef="#br0" timeOffset="105502.0344">8508 960 660,'0'0'169,"0"0"-146,0 0-17,-4 0-6,1 0 73,0 0 46,-2 0-11,4-1 13,-1 1 4,2 0-22,2 0-28,-1 1-46,2 2-22,2 6 13,4 7 34,3 10 31,4 13 1,11 8-17,7 16-24,7 14 7,12 10-25,40 68-3,19 20-3,-75-126-10,-3-8-10,29 39 8,-12-19-8,-17-19 7,-10-15-8,-14-9 0,-7-14-5,-6-4-10,-9-7-21,-12-8-141,-13-1-202,-93-72-510</inkml:trace>
  <inkml:trace contextRef="#ctx0" brushRef="#br0" timeOffset="105766.0495">8883 892 1333,'0'3'252,"-2"-3"-187,1 4-65,-2 11 0,-5 14 25,-4 24 50,-9 21-15,-16 75-13,-21 62-5,-20 57 9,14-129-30,17-26-12,32-77 1,8-11-2,6-15-8,-5 16-34,9-23-53,9-23-17,15-22-119,100-189-640</inkml:trace>
  <inkml:trace contextRef="#ctx0" brushRef="#br0" timeOffset="106005.0632">9262 533 1543,'1'4'284,"-1"4"-284,0 17-74,-3 20 74,0 22 11,-3 26 26,2 72 16,10 44-4,4 36-31,-5-76-6,4-2-3,0-66-7,-3-65-1,-2-1-1,0-11-13,4 22-80,2-23-128,-6-20-148,6-99-217</inkml:trace>
  <inkml:trace contextRef="#ctx0" brushRef="#br0" timeOffset="106455.0889">9251 643 1577,'6'-12'259,"3"0"-175,11-11-76,9-3 17,11-1-1,7-1-1,6 5-16,3 9-7,-7 6 0,-6 16-7,-12 12-7,-11 12 14,-10 13 15,-16 17 0,-19 15-3,-52 74-12,-53 25-17,94-125-22,15-20 14,-18 31 11,24-28-22,23-27-10,14-14 29,18-18 17,20-9 11,9-5-5,-1 4-5,-10 13 0,-16 14 5,-9 11 4,-9 12 26,-5 11 18,-2 9-27,-2 18 5,-9 15 5,-5 7 10,-7 5-31,-3-7-4,-10-10-1,-2-8 1,-12-10-5,-13-6-7,-14-6-59,-6-15-118,1-12-111,-68-63-281</inkml:trace>
  <inkml:trace contextRef="#ctx0" brushRef="#br0" timeOffset="107010.1206">8848 460 1396,'3'-7'239,"9"-9"-137,12-7-72,12-10 1,10-1 38,9 2-4,5 5-22,10 3-14,50-13 1,9-2-2,2-2-11,-96 21-4,-5 1-1,-6 1 0,21-16 3,-14 3 9,-15 8 15,-9-1 20,-11-1-16,-5-8-13,-12-2-30,-9-1-13,-11 6-17,-3 9 2,1 11 11,10 7 16,13 3-7,5 0 1,4 3-1,3 1-1,1-1 0,7 0-6,0-1-1,7 3 2,1 9 7,12 0 5,16 6 2,17-7 0,59-9 12,31-18-3,-104 12-8,-12 2 3,27-1-4,-22 7-12,-20 1-3,-6 7 9,-6 7 6,-4 17 1,-12 15 8,-12 12 4,-9 5-1,-6-5-6,10-13-6,3-8-1,9-3-150,4-6-367,-21 26-469</inkml:trace>
  <inkml:trace contextRef="#ctx0" brushRef="#br0" timeOffset="107236.1336">10230 237 1144,'3'20'288,"5"11"-217,8 28-49,4 25-2,24 65 23,14 10 40,15 1 4,-19-59-47,-32-58-22,-1 0-6,-11-3-6,11 42 2,-18-4-8,-27 3-11,-26 2-28,-75 63-87,-77 18-154,-56-16-377</inkml:trace>
  <inkml:trace contextRef="#ctx0" brushRef="#br0" timeOffset="108018.1783">5981 1092 1067,'-6'-4'249,"4"2"-109,-7-3-71,5 6-24,4 2 15,-7 0 18,-6 5-29,-8 10-35,-9 5-8,-5 15-6,1 10 1,2 11 0,8 16 10,-2 15-10,3 73 8,8 19-3,5 2-6,0-30 1,5 18 0,8 0 1,15-3 4,5-21 1,3-8-7,14-14 0,10-8 1,-19-71-1,6-12-29,6-6-140,181 83-335</inkml:trace>
  <inkml:trace contextRef="#ctx0" brushRef="#br0" timeOffset="111937.4025">20770 11883 99,'-2'-4'366,"2"0"-201,-2-4-87,1 6-12,1 1-14,-1 2-25,-2-1-27,2 5-24,-2-4-3,3 3 27,-2-4 8,1 0 17,-2 0 8,3 0 6,0 0 5,3 2-16,-2-2 13,-1-2-31,0 2-8,2 0-1,-2 0-1,0 2 0,4 2-7,0 2-10,-1 1 8,1 3 9,-1-2 6,3 2-6,3 0 1,-2 0 5,5-1-5,0 0 5,2 4 1,-1-3-5,-4 4 7,1-2-9,1-1 2,-5 1-1,0 1 0,-3-4 6,1-2-5,-1 3-1,-1-6 0,-1 0-1,1-3-62,-1-1-53,1 0-70,4-10-134</inkml:trace>
  <inkml:trace contextRef="#ctx0" brushRef="#br0" timeOffset="112441.4313">20908 11749 102,'0'2'268,"0"1"-188,1 1-34,2 2 16,0 1 11,2 3 22,1-2-22,1 0 16,2-2-8,-1-3-17,2 2 5,3-1-16,-4 1-13,8 1-10,-3 4-7,3 5-4,1-1-4,1 6-9,1-2-4,-5 1 4,0 1-5,-5-4 7,3 3-7,-5-6 0,-1 1 0,-2-6 4,1-1-5,-2-4-60,-4-1-71,0-2-23,-10-15-19</inkml:trace>
  <inkml:trace contextRef="#ctx0" brushRef="#br0" timeOffset="115370.5988">21549 11399 493,'-1'-6'168,"-3"0"-12,2-5 12,0-1-43,-1-2 1,2 3-24,-1 0-53,2 3-8,0 7-11,-3 2-30,3 1-9,0 4-11,3 2 20,-3 5 0,3-2 0,0 0 2,-1-2 5,0-2 4,-2-4 5,4 1-7,-3-4 3,-1 0 0,0 0-1,0 0-4,0 0-6,2 2 0,1 3-1,1 0 0,-2 5 1,2-1-1,0 2 1,0-2 0,-2-4-1,-1-1 1,-1-3 0,0-1 6,-1-1 10,1 1 5,0 0 5,0 0-1,0-3-8,0 3-5,0 0-1,0-1-10,0 0-2,-2-2-42,-2-1-44,0 1-50,0-1-118,-2 4-34,-14 11-261</inkml:trace>
  <inkml:trace contextRef="#ctx0" brushRef="#br0" timeOffset="115963.6327">21513 11399 381,'0'-3'186,"0"1"-68,0-2-4,0 1-9,-2 3-15,2 0-40,0 3-38,-1 0-12,1-2-8,3 4 8,-1 1 18,2 1-1,2 1 37,0-3-8,3 5 8,0-3-13,0 2-13,-3 4 1,2-2-1,1 4 16,1 4-16,1 0 4,-1-1-8,-1 1-9,1-3 0,-1 3-14,-1-7 5,-2 1 2,-3-3-2,0-5-6,-3 0 6,0-1-6,0 1 0,-3-4-6,-2 2-54,-2 0-19,-7-1-232,-45-2-223</inkml:trace>
  <inkml:trace contextRef="#ctx0" brushRef="#br0" timeOffset="116899.6863">21222 11665 534,'0'-2'207,"-1"2"-44,1 0-14,-2 0-17,2 0-29,0 0-31,-1 2-33,1-2-6,0 0 11,0 0-2,0 1-15,0-1-17,0 4-10,3 1-1,0 7 1,3-2 11,3 4-5,-2 0 1,4-1-5,0 4 4,2-1-5,6 7 5,0-1 2,2 0-1,-2 0-6,1-3-1,-7-1 1,-2-6-1,-3-1 1,-2-3 0,-3-4 1,-1-2-1,-2-1 7,-2-1-1,2 0 8,-5-1 0,2-1 9,-3-2-10,-2-5-4,-3-3-8,-1-5-2,1-2-33,-2 0 7,1-1-29,-2-1-25,-1 3 32,0-2 5,-1 6 14,4-1 19,-1 6-5,2 0 7,1 5 8,3 1 0,2 2 0,2 1 1,1 0 8,2 0 0,0 1 0,0-1 3,0 2 0,0-2 3,2 1-13,-2 3-1,0 5 13,1 0-7,2 6-1,2-3 6,1 7 3,3-2-7,-3 1-2,1-7-5,-2 1 7,1-8-7,-5-1 8,0-2 0,-1-2 3,0 1 2,-1-3 2,1 0-16,-1-4-3,-4-3-79,2 3-55,-3 1-155,-13-7-534</inkml:trace>
  <inkml:trace contextRef="#ctx0" brushRef="#br0" timeOffset="118799.795">21191 11722 549,'-1'0'155,"1"0"-55,-2 3-26,2-3 13,0-3 16,-3 2-23,-1-1-13,0-6-4,1 6-18,-1-4-15,4 0 18,-3 5-4,3 1-20,0 0-18,0 0-6,0 1-10,3 2-5,-3 3 6,4 7 9,1 0 0,1 4-1,3-2 1,-1 4 1,6 1 1,-3-3-1,2-1 1,-1-3-1,-4-2 5,0-1-5,-4-3-1,-1-3 1,-2-2 0,-1-2 8,0 0 4,-1-2 10,-1-4 16,1-5-9,-4-2-20,-1-8-4,0-3-4,-3 1-1,2 0 5,-2 1-5,1 5 5,1 0-5,1 4 0,-1 3 0,3 2 0,2 5 0,2 2-1,-2 1-1,2 0-6,2 1-4,-2 2-4,2 5 0,3 6 8,4 2 6,-2 5 1,1-2 6,-3 0 0,0-2-4,-2-1 5,0-7-5,-1-2 7,-2-6-2,0-2 13,0-3 17,0 0 7,-3-10-23,-2 2-9,0-6-11,-3 0 5,2 1-4,0-1-2,-1 7 1,2 4-1,3 6-2,1 1-14,1 0-31,0 1-13,0 3-10,0 2 11,3 2-19,-1 0-34,1 2-95,5-6-32,6 5-212</inkml:trace>
  <inkml:trace contextRef="#ctx0" brushRef="#br0" timeOffset="119243.8204">21239 11645 256,'1'-1'147,"-1"-3"-81,2 0-36,1 0-30,0-3-1,12-8-161</inkml:trace>
  <inkml:trace contextRef="#ctx0" brushRef="#br0" timeOffset="120744.9062">21464 11580 121,'3'1'98,"-1"1"-29,2 2 12,-2 0 7,-2 0 22,-2 1-16,2 1-2,-3 0 1,-1 3 25,-7 2 23,-2 1-13,-4 5-35,-4-3-21,4 2-26,3-3-20,1-3-25,5-2 5,5-2-6,3-2-20,0-4-57,3 0-23,2-4-44,4-2 94,7-5 14,2 0-43,2-8-7,0 1 1,3-3 29,-3 1-1,-1 2 35,-6 5 22,-7 2 0,-6 7 126,-3 1 28,-4 3-5,-7 3-58,2 1-25,-6 6-22,-7 0-16,-4 8-7,1 3-9,-2 1-3,3-2-7,5-4 4,11-4-6,3-10-10,8 1-76,6-6-98,1 2 1,3-5 127,5-3 16,2-9-44,0-1 36,-1-11 30,-1 2 18,-5 1 0,-4 5 24,-3 6 37,-3 2 43,-3 11 8,-3 1-38,-6 6-43,-6 8-16,-10 7-13,-8 10 10,-2 3-12,3-2 8,11-6 0,9-5-8,9-9-7,8-8-22,8-2-34,12-6 54,13-12-4,14-10-40,7-5 13,2-6 2,-8 2 20,-10 7 11,-14 11 6,-8 5 1,-11 8 1,-7 6 47,-6 2 21,-9 4-21,-4 0-21,-13 12 3,-9 3-15,-6 5 2,-2 1-2,9-7 4,13-7-13,14-5-6,8-4-14,6-1-31,3-3-36,2 0-11,3-3 46,4 1 31,-1-4 0,2-1-3,-1-3 10,-3-2 8,-4 4 6,-2 0-5,-1 2 5,-1 5 4,0 1-10,2 1 0,5 4-1,7 1-1,4 4 2,5 3 0,1 0 0,-5 2 0,-3-4 0,-8 1-1,-4-2-11,-3-3-10,-6-2 6,1-1 16,-4 1 66,-5 1 10,0 4-16,0-5-6,3-1-13,3-1-16,5-3-13,2-7-12,1-2-48,1-8-13,2-5 38,-1-4 23,-3 3 0,-2-3 0,-2 3 2,-3 5-1,-2 2 0,1 6 18,0 3-10,-2 5 2,4-4-5,1 5 6,1-2 0,2 3 3,0-4 10,0 4 2,-1-2-13,1 2-2,-2 0-12,-1 2-15,0 2-3,-3 8 17,-1-1 0,-2 0 0,5 0-13,0-4 1,3-4 13,1-3 0,0-3 12,0 0 12,0-1-14,0 0-1,-2-3 0,1 4-8,-1 0 0,-1 3-1,0-3-6,0 6-2,-4 0 7,-3-1 1,1 6-2,2-4 2,0-4 1,4 3 6,3-6-1,0 3-6,2 0-7,2-4-35,0 4-84,3-4-7,17 8-38</inkml:trace>
  <inkml:trace contextRef="#ctx0" brushRef="#br0" timeOffset="122990.0346">21340 11687 105,'-1'0'52,"1"2"-40,0-2 9,-3 2 80,3-2 58,0-2-17,-3-2-58,0-1-15,3-2-13,-2 4-22,2-2-11,-2 3-5,2-2-6,0 3 1,-1 1 1,1 0-9,0 0-5,0 0-1,0 1-1,-2-1-5,0 2-7,1 0-7,-2 0 2,-2 4 18,-1 3-7,3 2-20,0-5-13,1 3 25,2-4 5,0 2 5,0-7-4,4 1-8,-3-2 18,0-3 63,1 0 7,-2-2-19,4-2-9,-2 1 2,1-2-4,1-1 10,0 3-25,1-1-7,3-2-17,2 4 0,-1-1 0,-2 1 0,0 5-1,-3-2 1,2 2-1,-6 1-1,0 0-1,0 1 2,0-1 6,0 0 33,-4 0 22,4 0-5,-2 0-28,4 0-17,2 0-11,-4 0 0,0 0-7,0-1-5,0 1-3,0 0 1,0 0 7,0 0 1,0 0 6,0 0 10,0 0 4,0 0-1,0 0 2,0 0-4,0 0-2,0 0 3,6-5-2,-1 1-8,0 2-1,-2-2 1,-1 4-2,1-2 1,0-2 0,4-1 7,7-3-7,2-6 0,11-11 5,5-3 0,6-5-6,2 0 1,-4 3 0,-3 5 5,-6 5-6,-3 2 1,-2 7-2,1 3 0,2 1 0,-1 2 1,0-1 0,-2-2 0,-1 1 2,1-5 5,-4 2-6,-1-7 7,-1 2 17,-5-6 5,2-1-7,1 0-2,-1 2-3,-1 5-8,1-2-4,2 5-5,0 2-1,2-2 0,0 2 0,1-3 1,2-2 0,-7 4-1,-3 0 1,1 3 0,-5 4-1,0-3 1,-2 0 1,-1 0-1,0 2 10,0-4-10,2 1 0,1-4 0,-2 1 0,4 4 0,-4-3-1,1 3-1,1 0 1,-2 0 0,4-1-1,-2 4 0,-2 0-1,-1 2 1,-3 2-10,-1 2-2,-1-2-20,-1 2-23,-4 0 7,-4 0-55,-2 5-71,-8 0-29,-49 30-113</inkml:trace>
  <inkml:trace contextRef="#ctx0" brushRef="#br0" timeOffset="124926.1454">21407 11559 106,'2'-5'144,"1"1"-91,2-2-25,2 4 2,0-5-13,1 4 1,4-1-6,0-3-6,1 4 0,2 0 15,4-2 22,-8 1 23,-1 1-21,-4 1-21,-3 0-4,1 0-1,-4 2 2,0 0 21,-2 2 11,0-2-38,-1 2-14,0 1 0,-4 2 30,4 1-20,-3 3-4,-2 3-5,0 0 4,0 4-5,1-3 0,-4 3 1,5-5-1,0-1 8,0-6-8,3 0 8,3-4 21,0 0 39,2-1 39,-2 1-6,0 0-9,1-3-24,-1 3-9,2-2-5,-2 2-4,0-2-13,3 2-13,-3-2-14,1 2-5,1-2 9,-1 1 4,-1-2-7,3-3-11,0 1-1,6-3 1,0-6-1,5 2 1,2-5 0,3 1 0,8-8 0,3 0-1,1-5 1,1 3-1,-2 4 2,-4-1-2,-2 0 0,-2 5 1,-2-2-1,2 1 1,-3 2-1,1-1 1,-2 4 0,3-2-1,-3 0 0,0 0 1,0 0-1,-4-1 1,0 2 0,-3 2 0,-1-1 0,-3 4 0,1 0-1,-1 2 0,2 2 0,-1 1 0,4-3-1,-2-2 0,4 2 1,-1-4 0,-1 1 0,3-3 0,0-1 0,-1-1 1,0-2-1,-4 2 6,4-1-6,-4-1 0,5 2-2,-3 2 1,-3 5 0,0-1 0,0 6 1,-3-2 0,0 0 0,-1 0 1,0 1 5,-3-1-5,1 1 5,0-6-5,0 1-1,3 1 0,1-3 0,7-5-1,1 2 0,5-4-1,-1 1 1,-2 6 0,-8 2 1,-1 5 1,-5-2 0,-3 0 1,1 3-1,-1 0 0,2 2 5,-2-2-6,1 2-1,2-4 1,-1 2-1,2 0 1,-2 3-1,1-3-1,-2 2 1,-1 1 1,2 1-1,-2 0 1,0 0 0,-2 0 0,4 0 0,-2 0-2,0 0 1,0 0-1,0 0 1,0 0-4,0 0 4,-2 0 1,2 0-6,0 0-1,0 0-14,0 0 14,-6 3 7,6-3 1,-1 0 0,-2 0 0,0 0 6,0 0-6,-3-2-1,-3 2-1,0 0 1,-7 0 0,-4 2-5,-10 2 4,-4 0-4,1 0 5,0-4 0,5-3 8,10-1-8,-1 1 1,8-2 5,4 1-5,4 1 0,0 3 5,3-3-6,0 3-15,3 0-18,-2 3-32,4-3-11,1 0 22,5 0 54,8 0 12,3-3 0,6-4-5,4-1 1,-4 0-7,2 0 0,-6 0 6,-5 4-7,-6 4-6,-4 1-2,-3 7-4,0 2 0,1 3 2,1 4 4,0 2 6,1 0 0,-1 3 13,0-1 7,-2 2-2,0-1 6,-1-3 1,0 1 7,-5-2-8,-1 2-9,-8-1 4,1 1-7,-2 2 0,-2 1-6,0 2-6,3 7-13,0 4-169,-12 59-184</inkml:trace>
  <inkml:trace contextRef="#ctx0" brushRef="#br0" timeOffset="129784.4233">21709 9565 833,'-3'-5'136,"3"2"40,-2-6-73,2 7-1,0 0 9,0 2-31,2 0-47,8 0-21,8 0-2,10 0 2,13 2 3,2 0 8,8 0-10,1-1 4,0-1-8,4-1 0,-4-1-3,-8-4-6,-9 4-27,-14 0-45,-15-4 8,-11 0-31,-8-6-181,-13 0 63,-10 7 33,-7-1-27,0 14 99,4 3 72,9-1 36,9 5 23,11-4 9,5 3 22,1-1 21,4 7 0,2 1 19,1 4 31,1 1-22,0 3 41,-1 5-24,0 5 3,-3 9-37,-1 1-29,-6 2-24,-2-2-15,-3-1-3,-4-6-6,3-6-2,3-11 2,6-12-7,-3-9 11,3-8 11,1-4-15,-5-6 0,2 1 3,0-3 9,3 0 3,3 8 11,5-3-14,7-3-14,18 4-7,13-4 1,17-7 0,10-1 1,1 2-2,-3 1-1,-3-4-107,-10 3-137,59-31-234</inkml:trace>
  <inkml:trace contextRef="#ctx0" brushRef="#br0" timeOffset="130086.4405">22525 9606 698,'0'-2'152,"0"2"-1,-4-2 1,-3 2-52,-1 2-50,-3 3-44,-10 8 4,-4 5-10,-2 8 0,2 8 0,3 4-18,8 9 11,6 2 6,4 4 1,8-1 1,4-8 5,2-12-5,4-8 8,2-13-9,1-8 14,-2-11 4,4-11-4,2-10-14,1-11-58,-6-8-134,2-8-38,0-116-253</inkml:trace>
  <inkml:trace contextRef="#ctx0" brushRef="#br0" timeOffset="130311.4534">22482 9085 507,'0'1'156,"0"2"-123,0 7-33,0 7 26,3 12 32,3 11 68,2 9-24,-1 11 20,1 7-4,-1 11-19,-3-3-6,-4 2-39,-3-9-33,3-5-7,3-8-5,2-6-9,6-11-115,8-9-134,62-7-75</inkml:trace>
  <inkml:trace contextRef="#ctx0" brushRef="#br0" timeOffset="130627.4715">22889 9465 842,'0'2'249,"-3"2"-162,-2 8-77,0 7 74,-1 14 21,1 5-19,-1 11-35,-1 2-23,7 4-8,0 6-7,0-1 1,0 0-4,3-5-8,-2-7 4,5-6-5,0-6 0,0-6 5,-2-9 0,4-8 3,3-3 5,6-9 7,3-5-3,4-7-18,1-4-12,2-10-98,-2-4-41,-3 2-140,4-52-255</inkml:trace>
  <inkml:trace contextRef="#ctx0" brushRef="#br0" timeOffset="131242.5066">22553 9410 849,'0'-8'208,"0"0"-32,0-7-80,3 3-21,6-2 9,2 2-21,2 3-35,11 3-17,0 4-1,6 2 8,4 2 6,0 0-1,8-2 2,3-2 1,3-2-8,1-2-11,0-4-5,-6 0 10,-4-2-5,-6-1-6,-14 2 1,-4 2 8,-11 3 4,-2-1 7,-5-3 12,-3-2-2,-7-2-16,-4-2-4,-10 0-5,1 1-6,-4-1 1,0 6 0,6-1-1,6 3 1,5 2-1,7 2 1,2 3-2,4 1-4,2 1-9,0-1 5,4 2-7,7 4 8,10 8 8,7-4 0,5 7 0,2-3 0,-6 4 0,-1 1 0,-5 6 0,-1 1 0,0 3 1,-4 1-1,-6 1 0,-4-1 2,-7-5-1,-3-3 15,-4-2 8,-7-4-1,-8 1-13,-5-1 4,-6 1-14,-7 4-60,-53 41-300</inkml:trace>
  <inkml:trace contextRef="#ctx0" brushRef="#br0" timeOffset="136723.8202">21469 11491 7,'-2'4'60,"1"0"47,-1 1-13,1 0-31,-2-2-24,3 0 9,-2-3 9,2 0 5,0 0 8,2 0-11,-2-3-14,3 3-11,-2-2-9,1 2-24,1 0 5,1 0 11,-1 0-10,1 0 1,-4 0-8,-2 5-111,-6 15-117</inkml:trace>
  <inkml:trace contextRef="#ctx0" brushRef="#br0" timeOffset="137007.8364">21443 11587 90,'2'0'112,"-1"0"-76,4 0-19,-3 3 14,2-3 13,-3 0-19,1 0-2,-2 0-23,-2 1 0,1 3-1,-3 1-11,2 1-7,-6 20-71</inkml:trace>
  <inkml:trace contextRef="#ctx0" brushRef="#br0" timeOffset="140979.0635">21362 11535 244,'-2'-3'141,"2"3"-22,0-4-31,-1 0-32,-1-2-13,0 3 17,2-3-24,-4 0-4,2 2-17,-1 2-5,2 0 4,-2 2-14,6 0-1,-2 0-13,-1 2 2,3 0 5,-3 0 5,0 0 1,2-1 1,-2 1-1,0-2 1,-2 0 8,2-2 19,0 2 24,0 0-5,0 0 8,0 0-6,0 0-16,-3 0-14,6-1-6,-3 1-8,0 0-4,0 0-1,2-2 0,-2 2-1,-2 0-8,2 2-10,0-2 4,0 1-7,-3-1 2,2 0 0,-2 0 21,3 0 9,0 2 1,0-2 16,0 0-2,0-2 6,0 1-12,0-1-11,0 2 5,0-2-3,0 0 5,0 2 10,0-2-3,0 2-11,0 0-1,0 2-8,-2-2-1,2 2 0,-1-2-1,1 2-5,0-2 6,0-2 0,0 4 0,0-2 1,0-2 0,0 2 1,0 0-1,0 0 5,0 0-5,0 0-1,0 0 1,0 0-1,0 0 0,0 0-8,0 0 7,0 0-16,0 0-5,0 0-1,0 0 11,0 0-1,0 0-4,0 0-13,0 0-21,0 0-6,0 0-15,0 0-10,0 0-43,0 0-61,7-4-75</inkml:trace>
  <inkml:trace contextRef="#ctx0" brushRef="#br0" timeOffset="172205.8496">21407 11775 450,'0'0'228,"0"0"-63,-1-2-15,-1 0-15,1 1-17,-1-3-25,1 2-1,-1-2-32,1 2 1,-1-2-1,1-1-10,-3 0-7,1-1 1,-1 0-1,0-1-4,-2-4-4,-1 1 10,0-3 4,-3-3-5,3 4-14,-5-3-5,3-1-1,-2 0-1,3 0-2,-6-1-8,5 3 4,-2-5-2,0 1-2,-3-2 7,1-2-13,-1 3-1,0-3-4,0-2 4,0 2-6,-2-2 1,1-5 0,-1-2 7,1-1-8,-3-3 0,-1-1 0,2 3 0,1-1 0,-1 1 7,3 4 19,3 1-14,-2 1-6,1-1 13,1 4 2,-3-1-13,0-2-7,4 5 0,-1 3 9,1-3-8,0 1-1,0-3 0,0-6 0,-5-3 0,4 2-1,1 2 1,1 7 0,0 1 0,2 1-1,0 2 1,-3-2-1,3-1 0,-4-2 1,0 1-1,0-2 1,3 3-1,-5-5 1,1-1 0,1-1-1,-2 1 0,1 4 0,1 1 0,0 0 0,-1 3 0,0 1 0,3-4 0,-6 3 1,2-1-1,-2-2 0,-2-1 0,-3-5 0,0-2 0,-1 1 8,5 3-8,-1 4 1,5 5 4,1-1-4,3 4-1,-5-2 0,2 3 0,2 1 0,-1 0 1,-1 0-1,-2 2 0,5-2 1,-1 1 5,-2 1-5,3 0 0,-1 1 1,2 1-1,-1-5-1,1 4 0,-2-1 0,1 0 0,2 0 1,2 3 0,-5-1-1,2-2 0,-1 2 0,2 0-1,-3-3 1,2 3 0,-1-2 1,-1 2-2,1-4 1,1 0 0,-2-1 0,3 3 0,-2 4 0,3 2-6,4 2 4,0 2 1,1-2 1,-2 0 0,-1-4 1,0 2-1,0-1 1,0 0-1,0 2 0,-1-1 1,2 1-1,2 3-1,-1 0-6,1 0-8,0 0-8,1 1-7,-1 1 0,0-2 2,0 4 4,2 4 7,0 6 16,3 3 0,-2 11 0,1 5 0,-1 1 0,1 6-1,-3 3 2,0 1 1,-1 4-1,0-2-1,0 6-50,0-4 26,2 3 25,0-8 0,0-4 0,5-10 9,-2-5-2,-1-8 4,-1-6-4,1-6-6,-3-3 1,1-2-1,-2-3 8,0-8-4,3-10-5,-2-11-45,2-18-3,0-5-6,-2-2-30,1-3-45,1 0 18,-3-5 3,0 3 78,-3 7 16,3 14 8,-2 13-10,-2 13 16,4 9 34,-3 2 13,2-1-19,1-1-1,-3-1 30,3 3 24,0 2-25,-2-1 8,2 2-14,-1 2-20,1 2-15,1-2-10,-2 0-5,2 4-1,-1-4-8,2 0-2,-2 0-1,3 0-6,5 3 11,7-2 7,3 3 7,-2 0 14,8 0-4,2 3 1,-1-1 0,5-2-6,3-2 4,8 2-2,10-4 2,6 0 2,5-4 3,0 0-6,-8-2 9,-11-2-4,-9 4-7,-16 3-7,-6-2-4,-9 6 8,-3-3-1,-2 0 5,1 1-1,-1-1 5,1 3-6,-1-3-12,2 0-6,0 0-36,0 0-30,2 0-84,1 0-208,25-12-237</inkml:trace>
  <inkml:trace contextRef="#ctx0" brushRef="#br0" timeOffset="173130.9025">20569 8641 1228,'-13'-19'144,"2"-5"-105,-14-19-21,-2-4-7,-6-1 40,-1 6 42,-4 8-21,-2 5-8,-1 12 4,0 8-32,1 8-11,1 2-11,8 5-2,5 3-11,5 8-1,0 11-6,5 9-1,-2 18 5,6 13-7,8 5 8,8 1-11,5 3 12,15-3-6,0 1 5,6-13 0,-1-11 1,-2-16-1,1-15 1,0-14 1,-2-13 0,1-15 0,2-13-1,-1-13-7,-1-7-70,-5-11-38,-4-6-65,-10-9-54,-16-174-227</inkml:trace>
  <inkml:trace contextRef="#ctx0" brushRef="#br0" timeOffset="173387.9172">20323 7560 544,'-2'0'185,"1"0"-17,-2-3-38,1 7-52,1 8-57,-1 11 14,0 21 44,4 20 11,1 22-9,8 13-12,-1 6-22,10 58 1,-1 12-23,-10-123-11,-2-7-13,11 48 10,-1-15-10,1-15-1,2-10-4,6-18-71,-1-9-114,5-23-144,40-61-150</inkml:trace>
  <inkml:trace contextRef="#ctx0" brushRef="#br0" timeOffset="173558.927">20751 8042 1116,'0'-3'212,"4"-1"-97,5-9-58,5 1-1,10-5 2,9-5-20,10-2-22,2 1-7,-2 3-9,-3 10-9,-5 9-128,18 42-341</inkml:trace>
  <inkml:trace contextRef="#ctx0" brushRef="#br0" timeOffset="173760.9386">20802 8422 1466,'2'0'230,"-1"0"-157,5-6-16,7-2 9,6-4 2,14-4-29,6 3-24,9 0-9,0 0-6,-1 4-1,-1-1-38,-5-1-69,-7-1-102,-11-7-73,-23-39-386</inkml:trace>
  <inkml:trace contextRef="#ctx0" brushRef="#br0" timeOffset="174017.9533">20702 8012 1062,'0'0'144,"3"6"-135,2 5-9,5 13 53,0 7 49,5 17 39,-3 14-41,2 9-29,3 15-22,0 57-17,6 20-10,-16-115-5,0-12-11,8 35-6,0-20-19,-3-15-54,1-17-94,-4-8-91,13-30-108</inkml:trace>
  <inkml:trace contextRef="#ctx0" brushRef="#br0" timeOffset="174670.9906">20488 7780 812,'-6'-9'244,"3"8"-47,-3-6-41,5 4-17,-1 3-14,2-1-46,2-2-41,-1 3-19,1-1 1,1 0 4,7-6 3,11-11 1,20-11-5,21-12-8,71-41-5,30 0-1,-7 7-9,-69 44 1,-50 19-1,-12 4 0,-6 2 0,19-3 1,-15 5-1,-13 3 0,-7 1 1,-3 0 0,-3 0 20,-7-3 33,-11 2-28,-9-3-19,-12 2-7,2-6 0,1 3 0,3-5-1,-1-4-18,2-2 2,4-3 2,7 3 6,2-1 9,7 5-1,8 5 1,2 4 1,4 3-1,5 0-10,4 3-17,17 0 12,20 1 13,65 4 1,29 3 0,-103-5 0,-7 0 1,29 8-6,-14 3 5,-13-1 0,-10 0-5,-9 3 5,-9-1 1,-7 6 30,-12 7 10,-7 8-1,-13 13-18,-9 3-12,2 3-9,9 4-9,10 5-93,15 4-168,38 70-351</inkml:trace>
  <inkml:trace contextRef="#ctx0" brushRef="#br0" timeOffset="174873.0022">21872 7563 1557,'-5'-2'234,"5"-2"-57,-3-3-45,3 3-33,1 1-45,6 0-54,16-2-6,18-2-7,20-9-31,61-9-10,-81 22-82,39-4-119,-10 3-84,18 14-374</inkml:trace>
  <inkml:trace contextRef="#ctx0" brushRef="#br0" timeOffset="175063.013">21830 8115 1372,'10'0'132,"5"0"-96,12-3 19,9 1 98,2-3-7,6-2-58,5-2-46,5-3-21,0 2-9,2-8-12,5-2-86,-6-3-224,58-79-546</inkml:trace>
  <inkml:trace contextRef="#ctx0" brushRef="#br0" timeOffset="175302.0267">22865 7204 569,'0'-5'1038,"4"-2"-884,7-11-110,22-7-37,21-16-5,64-33 4,42-13-5,-12 10 1,-114 60-1,-15 8-1,-5 4-9,11-10-45,-20 13-35,-20 9-34,-16 10-228,-129 66-351</inkml:trace>
  <inkml:trace contextRef="#ctx0" brushRef="#br0" timeOffset="175608.0442">23096 7092 325,'5'10'110,"-1"0"11,10 8 50,-1 5 29,3-5 5,3 3-22,0 2-37,0-3-1,1 5-49,-3 1-18,-3 3-36,-5 1-21,-5 5 0,-8 7 0,-17 9-21,-13 5-15,-11 1-126,-1-7-39,7-15 60,12-16 82,11-16 38,14-9 51,2-10 20,5-1 44,5-6 5,7-3-3,12-2-43,9 1-31,10 2-16,5 0-10,8 2-11,1 1-6,3 2-21,-1-7-123,2 3-159,89-54-372</inkml:trace>
  <inkml:trace contextRef="#ctx0" brushRef="#br0" timeOffset="175892.0605">23918 6780 735,'-10'-13'625,"1"-1"-459,-9-5-37,-2 3-49,3 10-13,0 2-29,1 14-38,4 13-13,-4 13 7,8 22 5,1 13 0,2 12 1,3 2-1,2 1 1,4-7-1,-2-10 1,2-16-1,2-13 0,0-17 1,8-15-1,3-16 1,10-21-15,9-17-56,9-17-109,-5-11-79,-7-4-58,-8-5 26,-3-154-286</inkml:trace>
  <inkml:trace contextRef="#ctx0" brushRef="#br0" timeOffset="176112.073">23928 6124 1197,'-2'-2'219,"2"2"-128,0 0-91,2 15-16,0 11 16,4 17 7,2 20 35,4 12-10,-3 11 7,-6 63 15,-27 39 58,-12 22-49,12-79-22,17-80-20,5-14-14,5-3-7,4 30 0,9-20-78,12-25-205,72-50-367</inkml:trace>
  <inkml:trace contextRef="#ctx0" brushRef="#br0" timeOffset="176403.0897">24485 6470 1640,'-1'-3'241,"1"9"-218,-3 4-23,0 12-8,-2 22 8,-3 13-1,3 20 1,-1 62 1,3 26 8,-6 3-8,6-123 1,3-1-1,0-9 0,1 31 8,5-19 0,4-15 3,6-11 2,2-12-5,13-9 10,8-9 5,7-14-24,3-4-4,-6-1-64,-6-1-94,-8-3-70,16-73-320</inkml:trace>
  <inkml:trace contextRef="#ctx0" brushRef="#br0" timeOffset="176901.1182">24263 6586 1491,'-15'-9'187,"8"-1"-110,-13-8-17,10 0 16,5 3 68,5 1-46,11-2-61,13-3-36,22 3-1,16-5-1,11 3 1,10 8 0,-6 4 0,-2 9-1,-13 2 0,-9 1 0,-13 0 1,-13 0-1,-13-6 1,-10 0 8,-6-10 14,-4-10-10,-10-12-11,-4-14-1,-9-3-14,-6-2-4,0 7 12,8 8 6,3 4 0,6 10 1,6 9-1,4 3 0,4 6-1,3 2-10,5 4-4,0 2-4,9 6 5,4 6 7,10 3 6,2 8 0,9 1 0,-4 5 1,-1 5-1,-7-1 0,-5 3 0,-6-1 0,-9 3 1,-4 1 6,-8-2 2,-10 1 2,-2-1-10,-8 6-1,-5-1-121,-37 53-459</inkml:trace>
  <inkml:trace contextRef="#ctx0" brushRef="#br0" timeOffset="177158.1329">25263 6399 1571,'0'3'230,"3"7"-230,8 8-9,5 12-2,16 9 11,17 6 14,21 3 25,55 23 15,22 4-14,-8-14-11,-106-44-13,-11 2-4,-6-7-3,17 18-7,-19-8 7,-14-6 0,-11 0-9,-15-6-35,-6-6-128,0-9-88,-5-80-393</inkml:trace>
  <inkml:trace contextRef="#ctx0" brushRef="#br0" timeOffset="177376.1453">25888 6116 1578,'0'0'186,"-2"4"-186,-4 10 0,-4 13 0,-12 20 29,-4 21 47,-8 11-1,-5 5-16,-3 5-19,-4-1-16,1-3-13,4-9-5,11-14-6,13-17-9,13-15-79,14-12-202,59-36-322</inkml:trace>
  <inkml:trace contextRef="#ctx0" brushRef="#br0" timeOffset="177622.1594">26328 6039 1552,'0'2'203,"0"2"-202,0 8-1,0 17 0,0 20 3,0 21 51,6 13 12,-1 6-3,-1 8-21,-2-4-13,-2-3-14,-5-4-6,-3-9 1,-5-11-2,-5-12-8,-1-13-36,5-17-98,5-19-79,12-76-375</inkml:trace>
  <inkml:trace contextRef="#ctx0" brushRef="#br0" timeOffset="178018.1821">26492 6139 1235,'8'-15'336,"0"6"-226,8-8-85,0 5-19,0 10 2,-1 7 11,0 7 13,0 7-14,-5 8-6,-3 12-3,-9 6 6,-13 12-2,-18 0-13,-11 4-4,-5-4-44,11-15 22,18-12 8,16-9-10,14-10 13,14-4 14,9-7 1,9 0 0,1 0 6,0 3 18,-13 0 35,-6 7-10,-9 1 2,-3 4-12,-6 7-6,-6 3 15,-5 6 3,-7 9-13,-4-1-5,-5 2-11,-6-2-7,-1 0-9,-2-6 1,-2-11-7,0-6-49,3-14-100,-1-12-220,-27-82-557</inkml:trace>
  <inkml:trace contextRef="#ctx0" brushRef="#br0" timeOffset="178619.2164">26093 5844 1185,'-1'-5'153,"0"5"-41,-3-4 8,6 4 47,0-1-10,2-3-61,11-4-51,15-6-28,18-4-11,16-5-5,10 3 8,-1 1-3,-9 3 8,-5 4-2,-7 7 0,2 0 0,-5 4-5,0 1 1,-5 1-7,-4-1 0,-8 2 5,-7-2-6,-5 0 2,-9-3 4,-4 2 6,-7-10 4,-3 1-8,-3-2-7,-4-7-1,-5-3-6,-6 3 0,-4-6-2,-1 2 7,-6 5-8,0-3 0,4 3 8,6 7 0,8 1 1,3 4 0,8 0 0,0 6 0,3 0-1,5 0-10,2 6-4,12 1 3,12 7 11,7 4 1,4 9-6,-7 3 4,-4 6 2,-4 1 0,-8 5 11,-3 3 1,-5-1-3,-5-5-2,-1-4-6,-5-5 5,-5-2-5,-1-7 8,-15 2 2,-9-2-11,-15 2-23,-8 0-79,2 0-362,-43 13-750</inkml:trace>
  <inkml:trace contextRef="#ctx0" brushRef="#br0" timeOffset="185581.6147">28258 6477 546,'-1'0'312,"1"-3"-96,-2 3-81,2 0-41,-2 0-20,2 0-34,0 3-17,-2-3 1,2 0 15,0 0-5,0 2-13,0 0-21,2 3-10,2 4 10,1 8 21,-1 1-7,2 5-4,-3 3-1,-3-4 2,-3 3-11,-3-1-21,-3-1-5,-7-6-41,-5-5-49,0-8-98,-41-43-259</inkml:trace>
  <inkml:trace contextRef="#ctx0" brushRef="#br0" timeOffset="185793.6268">28223 5674 945,'-2'2'318,"2"-2"-177,0 4-47,-1-3-55,1 6-39,1-3 18,3 8-10,4 6-8,7 7-120,3 2-222,28 3-519</inkml:trace>
  <inkml:trace contextRef="#ctx0" brushRef="#br0" timeOffset="186177.6488">29103 5540 616,'0'0'579,"1"-1"-453,1 1-69,5-3-40,10 2 38,5 0 2,13-5-1,8-2-13,6 0-11,-1 2-16,-1 0-10,-9 4 0,-1 2-6,-9 0-69,-9 2-80,-3 0-181,-25-16-260</inkml:trace>
  <inkml:trace contextRef="#ctx0" brushRef="#br0" timeOffset="186545.6698">29355 5540 600,'-1'10'146,"-1"3"34,1 13 7,2 7-17,4 2-31,5 6-19,3 8-25,4 4-38,-2 4-8,-2 5-19,-2-1-7,-5-2-10,-3 0 2,-6-10-1,-3-6-1,-1-11 5,0-11-6,-3-9-3,4-10 8,-3-2-1,-3-6-16,1 0 0,5 4 0,4-2-1,3 1-30,4 3-41,5-1 25,11-2 47,11-1 9,13-8 12,6-2-3,5-2-7,-3-3-1,-4-4 4,-4 3-14,-6 2-11,-13 3-79,-6 8-177,-23-2-398</inkml:trace>
  <inkml:trace contextRef="#ctx0" brushRef="#br0" timeOffset="195240.1671">30152 5420 183,'0'0'303,"0"2"-137,-2-2-86,1 2-11,1-2 118,-1 0 265,1 0-271,1-2-103,-1 2-54,1 0-16,-1 0-7,0 0-1,0 2 0,0-2 0,0 1-11,2 8 2,1 1 8,3 7 0,5 5-5,-3 7 5,7 9 1,0 4 1,4 6-1,-1 4 0,0 6 0,-3 0 1,-2 9-1,-3 3 0,-3 4-59,-4 5-18,-1-7-95,-1-6-11,5 20-316</inkml:trace>
  <inkml:trace contextRef="#ctx0" brushRef="#br0" timeOffset="195774.1977">30280 5331 537,'23'-7'128,"5"2"-40,21-9 37,3-1-1,0 5-26,-8 5-23,-7 4-11,-7 2-29,-8 4-19,-6 4-10,-6 2-5,-7 4 11,-3 5 6,-5 6-6,-7 11-2,-13 9 4,-7 8-4,-15 5-4,-7-1-6,3-3-14,4-10 5,11-13 8,17-16 1,8-6 1,14-10 12,10-10 31,11-2-25,16-7-2,7 2 8,2 2-5,-10 7-8,-5 8-11,-6 8 0,-4 7-1,-6 2 1,2 10 0,-4 0 14,-3 6 10,-3 1 22,-2-1 13,-6 3-21,-5-5-15,-6-1-3,-6 2 4,-9-1 4,-6 0-11,-6 4-18,2-10-79,3-6-143,-2-28-366</inkml:trace>
  <inkml:trace contextRef="#ctx0" brushRef="#br0" timeOffset="195967.2087">31295 5550 1412,'0'0'297,"-3"1"-115,3 1 25,-3 2-65,0 0-65,1 0-51,0-2-26,2 1-18,2 7-64,2 6-20,0 10-143,19 40-416</inkml:trace>
  <inkml:trace contextRef="#ctx0" brushRef="#br0" timeOffset="196319.2288">31873 5302 1088,'-6'-22'207,"-2"-1"-84,-6-15-33,-1 2 35,0 8 2,0 10-49,-1 10-49,-2 8-29,-3 6-11,-4 16-1,-4 11 1,3 18 5,-1 14 5,3 18-10,-6 62 11,20-95 0,-3 51 0,7-12-1,9-12 0,6-16-7,8-16 7,-1-13-32,4-19-51,5-17 15,4-15 33,5-19-119,-5-14-212,29-118-311</inkml:trace>
  <inkml:trace contextRef="#ctx0" brushRef="#br0" timeOffset="196592.2444">31897 4398 976,'-3'4'203,"3"9"-188,-1 17-15,-1 20 59,2 22 29,0 67 17,0 28 8,-8-3-44,-2-44-14,1 2-22,2-3-18,7-5-9,2-11 2,3-61-1,-2-9-7,-1-1-13,6 31-88,2-17-109,3-10-166,24-36-400</inkml:trace>
  <inkml:trace contextRef="#ctx0" brushRef="#br0" timeOffset="196927.2636">32360 4776 758,'-2'0'633,"2"0"-499,0 3-64,-1 0-11,1 10-40,1 10-13,2 16 9,-1 14 11,-1 11 34,-2 15-6,-7 8-11,-11 59-19,10-95 5,-9 49-7,-1-8-8,4-15-5,7-13-8,4-16 1,5-15-1,8-11 7,6-9 4,11-9 27,8-5 4,12-12-37,2-6-6,0-8-45,-3-1-64,-7-1-166,32-49-425</inkml:trace>
  <inkml:trace contextRef="#ctx0" brushRef="#br0" timeOffset="234777.4285">23046 14280 261,'-2'-4'111,"2"1"-60,0-5 6,0 2 18,-3 1 183,2 3-21,1 2-161,-3 0-46,3 0-18,3-2-4,-3 0 2,0-2-10,1-2-15,2 0 15,-3 2-2,0 1 1,0-1 0,0 4 0,0 4-4,0-4 5,0 0 2,0 3-1,0-3 1,0-3-2,0-1-21,6 0-132,1-7 0,3-5 34,6-6-31,-3-4 27,1-6 51,2 5 72,-5 8 26,-3 5 37,-3 10 18,-5 4-3,0 0-15,2 3 9,-2-6 22,1 2 43,5-9 4,0-5-60,3-1-51,7-11-30,7-1-186,51-61-146</inkml:trace>
  <inkml:trace contextRef="#ctx0" brushRef="#br0" timeOffset="234967.4394">23459 13622 646,'-2'-9'249,"2"0"-116,0-12-41,3 5-43,6-7-29,7-3-19,9-1 9,6 1-10,4-3-53,3-1-112,4-2-69,73-75-354</inkml:trace>
  <inkml:trace contextRef="#ctx0" brushRef="#br0" timeOffset="235130.4487">24014 12803 604,'-2'-9'147,"4"2"-62,0-7-50,4-4-35,8 5-75,6-10-99,44-45-337</inkml:trace>
  <inkml:trace contextRef="#ctx0" brushRef="#br0" timeOffset="235472.4683">24308 12273 321,'3'-8'183,"3"1"-99,5-11-45,2 3-12,4-6-8,0 0 11,2 2-12,2-7-16,0 0-1,0 1-1,-2-3-9,-4 5-36,-1 3-34,-2 1-31,-3 5 19,-6 2 44,2 5-5,-5 1 8,0 6 44,0 0 18,3-2 35,-3 2 11,2-4-14,2 1 1,3-4-38,6-1-13,-3 0-10,4-3-38,2 0-63,15-16-42</inkml:trace>
  <inkml:trace contextRef="#ctx0" brushRef="#br0" timeOffset="235807.4874">24639 11848 43,'-1'-6'141,"-3"2"15,3 0-13,-1-2-37,2-2-43,0 0-28,2 0 10,-1 1-8,4-3-29,1-4-8,0 4 7,1-4-7,1 3 0,-4 5-24,1 0-29,-4 6 2,1-1 2,-2 1 25,-2 0 24,1 0 0,0-3 8,-1 2 7,0-1 12,1 2 4,1-1-7,0 2-6,-1-1 3,1 2 5,-2-1 23,2 3-1,0 2 5,-2-3 5,2 0-4,0 1-4,0-4-16,0 0-14,4-2-20,-3 2 0,2 2-57,0-2-130,0-4-267</inkml:trace>
  <inkml:trace contextRef="#ctx0" brushRef="#br0" timeOffset="237217.5681">24569 11655 57,'-2'-6'318,"-1"1"-134,-1-3-32,1-2-22,2 0 16,1 4-26,-3 5-18,3-2-45,3 6-56,-2 2-1,2 6-12,7 6 12,4 10 2,13 0 37,12 2 0,10-3-17,6-6-5,1 3-16,-9-5 0,-11 0-1,-8-3 2,-9-1-1,-8-3-1,-7 0 1,-2-7 6,-6-4 17,-6-2 35,-10-4-25,-3-4 11,-10-2-4,2-5-22,1-5-10,2-4-7,-1-1-1,4-4 3,-1-6-4,-2 1-30,5 2-16,1 2-2,4 9 24,8 12 16,3 3 7,4 11-20,4 7-33,8 6 27,0 8 18,6 8-3,12 2 6,3 2 6,6 2 0,2 1 1,-4 0-1,-2-1 2,-5-5-1,-6-7 0,-4-10 0,-7-6-1,0-4 0,-6-8 0,-1-5 32,-3-7 2,-3-3-17,-4-9-4,-10-4 3,-7-3-16,-14-2-35,-8-1-5,-5 4 4,-4 4 12,6 7 18,13 9 6,12 2 1,9 7-1,13 6 0,2 4-33,10 4 20,10 8 2,12 5 11,11 3 23,3 1 4,-2 2 0,-4 1-12,-12 0-3,-7-4-6,-5-6 0,-5-6-5,-6-9 7,-3-5-7,-2-1 28,-2-6 61,-3-3-48,-6-5-29,-2-8-12,-4-4-1,-8-1-10,-2 2-23,-2-5-30,-1 5-36,0 1-20,5-1 19,2 3 68,5 12 25,0 3 1,5 1 6,1 3 6,-1 3 5,6 0 1,4 0-6,3 3-6,3 4-13,4 1 13,10 9 0,3 7 36,11 7 51,8 1-21,-2 4-18,1-3-17,-3-2-14,-8-1-1,-3-5-7,-10-9-7,-6-3 5,-5-10 2,-3-3 20,-4-5 88,-6-9-54,-6-5-42,-11-8-20,-5-6 6,-8-3-7,1-1-1,-3-1 0,0 2-17,7 0-3,5 5 8,9 3-7,6 9-1,9-3 12,1 10 9,5 2 7,4 7-7,4 9-22,14 6 16,2 5 6,8 9 2,2 1 5,1 7 1,1 2 11,1 0-2,0-3-11,-3-4-6,-6-5 1,-9-7 5,-6-10-5,-9-4 5,-4-6 18,0 0 16,-4-4 10,-5-3-35,0 0-15,-3 0-60,2 4-185,10-36-633</inkml:trace>
  <inkml:trace contextRef="#ctx0" brushRef="#br0" timeOffset="238516.6424">24698 11670 481,'-2'-1'195,"0"-3"-33,0 0 38,0 1-23,0 0-47,1-3-43,-4 5-27,4-3-9,-2 2-13,1 0-13,1 2 1,1-1 2,0 1 10,-1 1-2,1-1-2,1 0-10,-1 0-7,1 0-12,1 2-5,1 0-14,3 3 13,3 4 1,3 2 1,15 1 43,8 3 16,14-1-9,9 2-8,6 0-17,4 2-17,-1 3 1,-6 1-8,-6 5-1,-10 3 0,-8 3 0,-7 4 0,-6 4 5,-3 2-5,0 2-1,0 2 0,8-2 1,6 3 0,5-7 0,3-4 0,2 0 1,-4-7-1,-5-1 0,-9-2 0,-1-2 0,-11-2-1,-2-5 1,-5 1-1,-3-7 0,-4-3 0,-1-3 0,0-2 1,0-1-1,0-3 1,0 0 0,0-3 7,0 3-2,0-1 0,-1-3 1,-1-3 1,-3 0-8,-1-1 1,-1-7 0,0-1 0,2-8 0,0-4-1,1-5 0,1-5 0,0-6 0,0-7-1,0-2 1,-3 1 0,-2-3 0,0 5 1,-5 7-1,-3 4 1,-1 6 0,3 5 0,0 5-1,4 10 0,6 0 1,2 11-1,2 2-6,2 2-9,1 8 0,3 2 14,6 11-5,-3 9 5,0 5 1,1 5 1,-3 6-1,5 3 0,-1 1-1,-1 3 1,2 4 1,0-2-1,-6 0 0,-3-2 0,-3-9 0,-6-5 0,-4-7 1,-4-6 5,-8-8 0,-8 2-4,-10-10-1,-9-1 1,-15-4-1,-4-2 1,-5-3-1,-4-2-1,13-4-1,20 0-55,20-10-110,98-46-534</inkml:trace>
  <inkml:trace contextRef="#ctx0" brushRef="#br0" timeOffset="238929.666">26182 12232 856,'-3'-4'210,"2"2"-105,-3-3 6,9 4-12,8-3-35,20-2-8,16 0 47,18 1-40,2 0-22,-4 1-8,-16 1-14,-15 3-17,-10-4 4,-8 2-6,-6 1-17,-7 1-179,-4 0-321,-44-16-377</inkml:trace>
  <inkml:trace contextRef="#ctx0" brushRef="#br0" timeOffset="239228.6831">26530 12220 600,'-2'5'276,"2"2"-214,-2 11 34,2 9 102,-1 10-11,1 7-35,0 1-43,0 4-46,-1 3-37,-6 0-14,-2-7-5,-8-4-7,-3-12-13,-4-10-14,-3-5 1,4-9 20,6-5 6,2-5 7,9-2 2,3 0 17,3 0 23,2 7-11,4-3-29,10 2 1,10-1 8,12 2 3,5-2-7,4 2-14,-1-1-6,9-3-138,3-8-209,112-46-543</inkml:trace>
  <inkml:trace contextRef="#ctx0" brushRef="#br0" timeOffset="239522.6999">27050 12214 1066,'-12'-5'205,"3"0"-62,-12-2-32,3 4-45,6 4-41,-5 8-23,5 12-2,-2 12-5,4 12 5,-2 13 0,6 7 0,3 3 0,3-3 0,3-12 0,4-11-1,4-13-11,3-11 5,2-13-14,4-6 20,4-13-38,0-12-23,0-11-41,1-16-29,-8-10-51,-4-9-38,-5-130-143</inkml:trace>
  <inkml:trace contextRef="#ctx0" brushRef="#br0" timeOffset="239695.7098">27095 12000 569,'1'0'205,"-2"5"-175,1 4-15,-2 12-15,-1 11 177,0 11 12,-3 11-63,3 3-4,-1 9-29,1-1-29,0 3-31,-2 2-21,4-4-12,4-13-12,6-14-147,7-22-114,57-26-67</inkml:trace>
  <inkml:trace contextRef="#ctx0" brushRef="#br0" timeOffset="239994.7269">27477 12009 1094,'-2'0'177,"2"1"-74,-6 5-64,0 13-4,-4 7 44,-1 19-22,2 14-28,-1 8-11,-1 13-11,2 12-5,-2 4 4,3-6-6,2-9 1,6-17 1,2-19 4,6-11-5,3-12 0,4-12 8,9-14 3,4-14-3,8-15-9,3-6-84,-5-4-12,-6-5-47,-10 6-143,-12-84-309</inkml:trace>
  <inkml:trace contextRef="#ctx0" brushRef="#br0" timeOffset="240512.7566">27284 11983 936,'2'-6'216,"1"-4"-54,3-3-52,7-3-1,4 3-4,8-1-46,5 3-17,8 5-29,12 5 2,6 2-1,2 2-5,1 4-3,-6 0-5,-12-3 0,-11-4 5,-5 0-6,-10-3 2,-5 2 10,-7-7 16,-4-2-5,-7-4-7,-1-6-14,-7-3-1,-14-1-1,-9 2-1,-3-1-16,-4 5 4,7 1 12,16 6 1,8 1 5,10 8 13,6-1-18,13 1-37,11 1 31,17-2 6,12 3 9,4 3-8,-9 5 6,-10 13-6,-9 5 16,-10 3 10,-4 10 2,-4 5-1,-6 2 1,-5 2-16,-4-6-2,-6-2-5,-6-3 0,-4-10 1,-11-1-7,-9-8-9,-14 1-147,-58-2-207,-105-26-640</inkml:trace>
  <inkml:trace contextRef="#ctx0" brushRef="#br0" timeOffset="242073.8458">24738 11807 163,'-2'-1'273,"-2"-1"-180,-3-2-60,-4 1-7,3-4 35,-2 0 22,-4-5-38,1 4-8,2-4 37,1 1 10,4 3 4,-2-2 1,5 7-16,0-2 10,2 2 16,1 2-2,1 1-10,1-1-19,1-2-31,9-6-11,7-3-10,13-10 7,10-9-13,6-8 14,8-4-12,-1-3-3,1 1-3,-3 2 2,-1 2-7,-2 1 0,-2-1 6,-2 3-5,-3 1-1,-5 1 5,0-2 3,-2-1-8,-2-6 13,3-5-13,-3 0 8,2-5-1,-2 0-7,4 5 5,-3-1-5,0 4-1,-2 1 6,-3 4 0,-5-3-5,1 3 8,-7 7-7,-1 5 4,-1 1-6,-7 1 2,6 2 5,-2 1 1,6-4-8,1 3-8,3-4 7,3 4 1,0-2 0,0 6 0,-2-1 0,3 0-1,-2 0 0,-2 4-1,-5 3 2,-3 3 2,-8 3 5,1-3-5,0 0-2,7-4 0,-2-2 0,7-2-1,-1-2 1,1 3-7,1-3 7,2-1 1,-3-3-1,-4 5 2,-6 2 4,-3 1-5,-3 2 1,-1-1-1,-2 6 0,1-2-1,5 5 0,1-1-15,6 2 6,3-4 0,-4 2 8,-5 5 1,-2 1 1,-5 2 6,-2 2 5,-2 0-6,-1 0 9,-1-4-6,-4 3-8,-1-2-1,-4 3 0,-3 0-1,-3 3 0,-4 4-8,-7 2 7,-3 5 1,-4 2 1,-6-1-1,-8 3 1,1-6 1,3-2-1,10-6 0,14-2 6,11-4-5,9 2 0,3-1 0,3-2-1,7 2-22,10-8-4,18-2 8,16-5-13,9-2-16,-3 0-1,-14 6 9,-13 5 24,-11-1 8,-11 8 6,-2 4-5,-5-2-3,1 2-5,0 1 4,-1 7 10,-1 2 7,-2 4 31,2 5 19,-3 4 1,-3 5-7,1 1-15,-3 2-9,-1 1-12,-3 2-7,-5-2-2,-2 3 0,-3 1 3,-1-3-9,2 1-29,-3 3-184,2 37-371</inkml:trace>
  <inkml:trace contextRef="#ctx0" brushRef="#br0" timeOffset="242608.8764">27251 9641 761,'-4'-9'272,"-2"-1"-35,-8-13-60,1 1-53,-2-1-23,0 4-47,0 0 4,0 7-32,1 5-21,-3 7-5,-2 7-15,-5 11 4,0 11 2,-5 11 8,1 5-5,7 8 5,1 2 0,12 1-1,7-3 1,8-7-6,8-11 6,4-8 1,5-8 0,2-12 7,8-11 12,7-12-4,4-9-4,-3-8-11,-2-9-11,-7-3-62,-8 0-62,-3-6-56,-9-2-101,-4-85-59</inkml:trace>
  <inkml:trace contextRef="#ctx0" brushRef="#br0" timeOffset="242863.891">27354 9025 544,'-4'1'198,"2"5"-85,-5-2-38,1 9 28,2 4 8,-1 11 8,1 8 28,2 13-35,1 10 23,1 12-21,0 7-43,-2 4-40,-4-7-11,3-1-11,-4-15-8,11-11-1,2-13-10,7-8-133,7-10-110,68-25-306</inkml:trace>
  <inkml:trace contextRef="#ctx0" brushRef="#br0" timeOffset="243052.9018">27654 9504 793,'3'-2'253,"0"0"-91,7-1-43,9-4 16,7 4-45,10-7-47,10 4-25,1-2-13,2-1-5,-3 0-39,-7 2-78,-10 1-100,-12 6-143,-30 16-258</inkml:trace>
  <inkml:trace contextRef="#ctx0" brushRef="#br0" timeOffset="243231.9121">27730 9649 289,'-6'12'156,"6"-6"-10,-3 12 71,12-3-59,5 3 23,4-4-22,8-2-36,6 1-30,3-4-36,-5-4-18,0-5-19,-6-1-8,-5-3-5,-5-3-7,-2-7-96,-9-3-186,-21-46-413</inkml:trace>
  <inkml:trace contextRef="#ctx0" brushRef="#br0" timeOffset="243462.9253">27745 9450 751,'0'0'261,"0"0"-84,0 4-68,-4 7-41,1 11 32,-3 9 37,-2 14-13,5 6-56,-1 8-26,2 6-11,1 5-16,-2-1-7,6-5-8,-2-9 0,1-12-28,2-13-94,-1-12-35,3-6-68,-4-12-113,10-45-22</inkml:trace>
  <inkml:trace contextRef="#ctx0" brushRef="#br0" timeOffset="244116.9627">27563 9228 754,'-3'-6'249,"3"0"-4,-1-6-65,1 1-42,1 3-47,-1 0-22,3 1-18,-3 2 0,0 5-4,2-2-17,2 2-19,7-3-11,14 2-1,18-3 1,17 0 11,12-2 1,5-1 0,-5 3-11,-7-4 7,-8 4-7,1-8 0,-10 2 0,-2-1 6,-10-1-6,-13 6 4,-13 1-4,-3 2 14,-7 0 27,0-3-1,-7-7-22,1 1-10,-3-7-8,-6 2-1,-4-7 0,1 0 0,-3 4-1,4 0 0,4 6 0,-2 0 0,4 6 1,7 4 0,-2 0-1,6 4 0,0 0-6,2 2-11,2 1 0,0 4 10,9 4 8,4 5-1,3 2 1,2 6 1,-2 3-1,-2 0 0,-3 9 0,-2-2-1,0 4 1,-4 3 1,-1-3 0,-4-9-1,-1-7 0,-3-7 1,-3-7-1,-3-5 0,-6-2-9,-7-2-5,-8-3-46,-6 2-112,0 1-137,-52-8-547</inkml:trace>
  <inkml:trace contextRef="#ctx0" brushRef="#br0" timeOffset="262040.9879">13096 15330 166,'-8'-11'1154,"1"1"-955,-6-9-95,3 6 59,-3-3-19,0 3-33,1-1-40,0 0-26,1 4-12,-1-3 0,-1 1-9,2-2-6,-2 5-8,2 2-4,1 4-6,-5 3-1,-7 7-8,-2 11 2,-6 16-1,-6 14-1,-1 13-1,4 16 1,8 10-2,-5 61 1,26-101-5,-1 42-6,9-11-14,7-17 11,13-16 8,5-10 7,9-11 3,5-12-5,5-18-10,1-6-15,2-16-63,-3-14-70,-1-7-98,45-124-292</inkml:trace>
  <inkml:trace contextRef="#ctx0" brushRef="#br0" timeOffset="262304.0029">13196 14316 1081,'-5'0'255,"3"9"-148,-8 10-77,0 14 16,-2 25 22,3 14-2,1 18-24,1 69 0,2 25-14,-1 16-10,2-55-4,-2-4-5,6-5 0,2-7 0,2-82-8,2-11-1,4-9-102,14 27-99,11-32-167,83-67-636</inkml:trace>
  <inkml:trace contextRef="#ctx0" brushRef="#br0" timeOffset="262493.0137">13609 15238 111,'0'-6'1248,"0"4"-990,0-4-177,1 4 12,4 0 4,13-2-59,15-5-25,18-8-6,12-3-7,2-2-43,-7 3-118,-9 5-121,-17 3-171,-37 14 153</inkml:trace>
  <inkml:trace contextRef="#ctx0" brushRef="#br0" timeOffset="262673.024">13436 15531 586,'6'5'198,"6"1"-105,12 6 77,11 3 28,9-8-45,5 1-48,8-5-26,-3 3-23,-2-6-22,-6 0-19,-3 0-4,-9-6-11,-5-4-80,-4-8-181,-1-87-413</inkml:trace>
  <inkml:trace contextRef="#ctx0" brushRef="#br0" timeOffset="262906.0374">13488 15140 1039,'-4'0'213,"4"1"-148,-2 3-11,2 9 27,3 6 42,2 14 16,1 13-43,1 9-25,0 9-22,-2 9-1,-4 11-16,-5 59-11,-4-92-8,-6 52-4,-1-2-2,1-1-7,7-1-96,14-8-235,56 59-544</inkml:trace>
  <inkml:trace contextRef="#ctx0" brushRef="#br0" timeOffset="263475.0699">14062 15875 1379,'2'-4'324,"-2"2"-219,0 1-75,1 1 76,2-6-29,6-1-55,8-12-20,7-7-2,4-7-18,0 4-15,-5 6 6,-13 5 14,-2 14-5,-8 11-11,-4 9-5,-1 10 34,-1 13 7,0 4 1,0 4-7,3-5 1,3-3-1,6-10 0,3-6 0,1-9-1,1-12-1,2-9-1,-2-11 1,4-8-17,-2-11 4,0-5 1,-1-2-43,2-5-17,-2 1 35,1 3 23,-4 6 14,0 19 1,-4 9 32,-5 11 20,0 8-29,0 9-1,0 11 29,0 11-6,1 6-3,1 8-4,3 6-7,0 16 4,-2 5-10,1 7 7,-2-6-8,-2-6-9,-6-11 0,0-12-8,-5-11 4,-8-14-4,-6-5-7,-11-8-12,-12-9-97,-13-10-241,-125-68-742</inkml:trace>
  <inkml:trace contextRef="#ctx0" brushRef="#br0" timeOffset="263836.0906">12086 16419 1365,'-1'-2'256,"-1"0"-62,0-3-145,4 6-26,1 3 7,10 4-3,17 5 3,24 10 61,74 19-32,78-1-29,76-5 3,-49-21-9,11-5-14,-2 7 0,15 9-9,-32-7-1,-15-3 0,-28-10 0,-43-7-18,-45 1-39,-69-2-68,-13 2-215,-13 11-301</inkml:trace>
  <inkml:trace contextRef="#ctx0" brushRef="#br0" timeOffset="264180.1102">11865 17039 1669,'0'-3'212,"9"1"-170,15-6-42,26-1 0,76-17 34,83-3 32,85 6-7,-78 8-8,14 16-9,-19 8-17,-37 12-8,-28 0-7,-21 2-4,-15-3-5,-29 0 0,-47-14-1,-3 1-24,-7-3-87,20 6-176,2 20-432</inkml:trace>
  <inkml:trace contextRef="#ctx0" brushRef="#br0" timeOffset="274292.6887">22812 13067 246,'1'-1'70,"-1"0"-44,1-3 19,-1 2 36,0 2 10,0 0 5,0 0-27,0 0-9,0 0-4,0 0-14,0-1-15,0 1-19,0 0-8,2 0-55,2 0-100,11-14-92</inkml:trace>
  <inkml:trace contextRef="#ctx0" brushRef="#br0" timeOffset="276679.8252">22870 12626 486,'2'-4'110,"0"1"-70,-1-5-28,2 2-11,-3 1 0,0 5-1,0 0-5,0 1-3,0-1 3,0 4 5,0-4 36,0-4 53,0 4 35,0-1 7,0-2-19,2-4-55,-2 2-22,1-1 31,0 2 15,-1-1 1,0 2 13,-1 1 1,-2-2-14,0-1-29,-3 0-7,-1-1-13,-3-1-10,1 1-14,-2 4-3,1 0-6,0 2 1,-2 4-1,-2-1 0,-5 7-2,-3 4 1,-3 4-5,-2 2 5,-1 3 1,-2-1-1,5-4 0,0-1 0,7-4 0,0 2 1,4-6-2,0 3-4,-2 4 5,2-3 0,-4 7 1,0 2-1,-4 0 0,2 4 1,-4 0 0,0 2 1,1-5-1,4 1 0,0-1-1,6-3 0,2-3-8,5 3 8,-1-1-5,1 2 5,2-2 0,2-4 1,-1 0-1,1-5-1,2-1 1,-2-3 1,0 2 0,2-7 0,0 2 0,0-3 1,0-3 10,0 3 1,-1 0 6,1 0 13,0 0 10,0 0-5,0-1-6,0-2-5,0-2-7,-2-1-16,1 0-1,-1-2-1,-1 3 1,3-4-1,0 3 0,0-1 0,3-1 0,0-3-1,2-1-5,2-5-3,-1 0 3,7-7 0,2-3 0,2-2 4,3-3-5,3-1 5,3-2 1,-1 3 0,-1-1 0,-2 5 0,-3 5-1,-2 1 1,-1 6-1,-6 1 1,1 1-5,-1 3 5,-1 5-1,0-4 1,4-2-10,6-2 10,1-1-5,6-1 5,-1-5 0,-4 3 1,-1-2 0,-4 2 0,-3 3 0,-5 6 0,-2-1 0,-3 7 1,-3 2 0,1 1-1,-1 0 0,0 1-1,0-1-11,5 3-6,4-2 12,6 2 6,4-2-1,1 5 1,-4-2 0,-3-2-1,-5 1 1,-5-3 0,1 3-1,-4-3 0,0 0 1,0 1 0,0-2 0,0 2 0,2-2-1,-2 2 0,0-1 0,0 3 1,3-3-1,-2 0 1,-1 0 1,0 0-1,-1 0 1,1 0 1,0 0-1,0 0 1,0 0 4,0 0-5,0 0 0,0 0 1,0 0-1,0 0 7,0 0-7,0 0 5,0 0 0,0 0-5,0 0-1,-9-3 0,3 3-12,-6 3-2,0 3 2,-4 3 3,-4 7 8,-7 5 0,-3 0 0,-2 3 0,0-2 0,-2 0 0,-2-4 1,3 1-1,6 0 0,2-3 0,6 0-5,2 0-1,1 0 6,6 1 0,-4-5 0,4 6-7,-1-3 8,-1 1-1,-1 3 1,-4 3-1,1 4 1,1-4 0,-2 1 1,1-1-1,6-1-1,-1-3 1,5-1-1,2-3 0,-2 1 1,3-3-1,0 2 0,0-2 0,3-2-1,-2 1 1,1-5 1,1 0-1,-2-2 0,2-2 1,0-2 0,0-2 0,2 2 1,-2 0 0,1 0 0,-1-2 8,2 0 0,0-2 2,0-3-2,6-8-8,1-2 4,3-4-4,0-1-2,0-3 1,2 3 0,0-2 0,4-5 1,3 2-1,0-5 0,-1 2 1,4 0-1,-6 0 0,2 0 1,-4 5-1,-4 2 0,0 1 1,-2 8-1,-1-2 0,3 4-1,8 1 1,2-5-6,5 3 6,1-2-1,-4 2 1,-2-1-1,-4 6 0,-6 0 1,0 5 0,-3-3 0,-3 2-1,-1 4 0,1 0-8,5 0 8,8-3 0,12 2 1,9-5 0,8 0 0,1 3 0,-7-4-1,-6 6 1,-11-3 0,-6 3 0,-8 1 0,-7 0 0,-4 0 0,-1 0 2,-1 0 7,1 0 4,-3-2-4,0 2-8,-3-1-1,-2 1-18,-2 0-60,1 3-181,-23 19-335</inkml:trace>
  <inkml:trace contextRef="#ctx0" brushRef="#br0" timeOffset="277994.9004">21412 11783 328,'-3'-2'120,"0"2"-66,-3 0-37,1 0-17,-2 0 0,4 0-7,1 0-41,2 0 3,0 0 34,0 0 11,0 0 9,0 0 3,0 0-1,-1 2-11,1-2 0,0 0-18,0 2-102,-1 0 16,1 1 17,0 1 18,0-1 69,0 3 11,0-3 70,0 3 9,0 1-8,0 0-26,1-1-7,0 4 4,4-3-13,2 3 4,-1 1-11,4 2-21,-1 1-12,1 5-24,18 38-161</inkml:trace>
  <inkml:trace contextRef="#ctx0" brushRef="#br0" timeOffset="278183.9112">21633 12411 616,'5'0'111,"0"4"-81,4-4-20,2 0 2,2 3 6,-2 1-10,2 6-7,-1 2-1,5 8-70,-3 9-68,14 52-107</inkml:trace>
  <inkml:trace contextRef="#ctx0" brushRef="#br0" timeOffset="278352.9209">21906 12820 300,'0'0'111,"0"4"-75,1 0 3,2 4-17,1 2-4,1 5-10,4 0-8,-3 8-12,11 44-101</inkml:trace>
  <inkml:trace contextRef="#ctx0" brushRef="#br0" timeOffset="279120.9648">21491 11954 235,'0'-2'164,"0"2"-58,0 0-25,0 0-24,0 2-31,3 0-25,3 3-1,2 11-5,2 4-48,-1 7-109,25 71-165</inkml:trace>
  <inkml:trace contextRef="#ctx0" brushRef="#br0" timeOffset="279303.9753">21980 12850 333,'6'15'94,"0"0"-65,9 18-17,-3 2-3,0 0-3,1 3-6,1-1-38,23 53-49</inkml:trace>
  <inkml:trace contextRef="#ctx0" brushRef="#br0" timeOffset="279934.0113">22856 14493 717,'0'0'140,"0"0"-116,3 0-23,-3 0 0,0 0 0,2 0-1,-2 0 0,1 4-24,-1-4-69,0 0-105,-10-11-280</inkml:trace>
  <inkml:trace contextRef="#ctx0" brushRef="#br0" timeOffset="281007.0727">22336 12124 364,'1'-4'135,"-1"0"-67,3-2 14,-1-1-22,0 3-24,-1-1-18,-1 4-12,2-2-5,-2 3 0,0 0 6,0 0 10,0 0 28,-2 0 25,2 0-2,0 0-19,0 0-29,0-3-20,2 6-49,-2-3-68,2 0 0,4 0 27,-2-3-20,-1 3 4,0-4-11,-1 1 18,-2-1 58,0 1 36,0 0 5,0-2 8,3-2-8,4-6-8</inkml:trace>
  <inkml:trace contextRef="#ctx0" brushRef="#br0" timeOffset="282125.1366">22351 11987 462,'-2'0'109,"2"-4"-2,-2 1-41,2 2-38,0-1-5,-2 2-23,2 2 0,-1-1-3,-1 6 3,-2-1 28,2-2 16,0 4 10,-1-4 10,3-3-7,0-1-9,0 2-25,-2 2-22,2 2 19,-1 2 1,-2 4-11,1 2-1,0 1 9,0 1 18,-2 3 2,-1 0-11,1 6-8,2 1 40,-5 2-14,5 3-23,1-2-1,-2 0-10,3 0-5,4 0 9,-2 3-5,5-4 1,1 1-10,-1-2 4,2 0-4,1-2 0,7-6 0,-5-2 8,1-7-3,1-1 2,-4-8 7,6-6 42,4-6 13,2-13-32,7-4-19,2-8-10,-1-3-1,-3 0-7,-3-3 7,-2-5-7,-6 1 6,-3-3-5,-6-2-1,-3 5 8,-4 4-3,-1 2-5,-2 7 0,1 7 0,0 6 0,-1 1 1,-1 3-1,-3 3 5,4-1-5,-6 2 0,3-1 14,-4 5 4,0 1-8,-2 3-11,-1 1 0,-2 3-6,-1 3 6,-1 3-2,-4 3-6,2 1 7,0 5 1,2-3 0,4 0-2,-3 1-4,1 3 6,-3 2 0,-1 1 0,5-4 1,0 0-1,4-4 0,4-1-1,1-4-5,2 0 5,1-2-5,1-1 5,1-3-13,0 1 5,1 2-10,1 0 13,0 4 6,1 5-1,3-3 0,-3 1-1,4 3 1,0-6 0,1 3 1,0-2 1,2-1 0,-1-4 11,5 1 6,-1-1 13,2-3-4,3 1-7,-3-1-5,0 0-9,1 0 0,0 0-5,1 0-1,-4 2 1,1-2 5,-2 0-6,-6 0 1,-2 0 1,-2 0 10,-1-2 15,-1 2 21,-1 0-2,1 0-10,0-1-10,-2 1-5,1-3-21,-1-7 0,-1 2-47,2 0-97,-1 4-220,-7-14-606</inkml:trace>
  <inkml:trace contextRef="#ctx0" brushRef="#br0" timeOffset="286552.3899">14761 15331 1398,'-2'-1'183,"2"1"-122,0 0-61,0 0-6,2 0 6,-1 0 20,2 0 10,6 0 0,6 1 27,9 2 7,9 1-8,7 0-4,3 2-20,4 4-16,-1 0-2,-4 1-8,-3 0-5,-4 0 0,-3-3 6,2-3-7,-1 0-16,1-4-118,-1 3-151,-3 4-215,-4 29-239</inkml:trace>
  <inkml:trace contextRef="#ctx0" brushRef="#br0" timeOffset="286801.4041">14870 16005 973,'0'0'361,"1"0"-281,7 2-79,4 0 9,4 2 66,5-1 32,2 1-3,0-1-25,3 0-16,-3 2-10,-1 2-22,-2 1-14,1 0-5,0 0-4,1 4-9,8-7-24,4-1-146,14-8-196,96-45-568</inkml:trace>
  <inkml:trace contextRef="#ctx0" brushRef="#br0" timeOffset="287228.4285">16065 15642 147,'3'-13'493,"-2"-2"-422,1-14-50,-2 3 42,-2-1 102,-5 2 27,-8-1-39,0 7-56,-6 2-35,-3-2-22,-1 3 14,-2 3-16,1 2-7,1 5-16,1 6-14,1 6-1,-1 9 0,4 4-7,-4 13 1,5 11 4,-2 10 1,2 16-5,2 11 5,4-2 0,4 3-6,9-11 6,4-9 1,9-8-1,6-14 0,5-13 1,5-17-15,3-10-3,-4-12 18,4-11 0,-4-7-11,-3-5-65,5-5-101,-3-8-128,30-108-162</inkml:trace>
  <inkml:trace contextRef="#ctx0" brushRef="#br0" timeOffset="287484.4432">16068 14642 1095,'-3'3'207,"1"4"-165,-5 2-40,1 13-1,1 14 33,1 6 14,4 16-3,4 8 0,-2 14 23,2 7-7,-2 1 11,-2 8-22,0 55-26,0 7-15,3 0-2,-1-109-7,2-8-1,-1-5-95,6 32-152,7-20-254,53-34-258</inkml:trace>
  <inkml:trace contextRef="#ctx0" brushRef="#br0" timeOffset="287679.4543">16460 15455 593,'11'-9'655,"4"1"-537,16-11-85,6 4 21,3-3 35,-2 3-29,5 2-36,-4 7-15,-3 0-2,-7 8-7,-5 2-28,-10 2-91,-5 5-98,-26 34-121</inkml:trace>
  <inkml:trace contextRef="#ctx0" brushRef="#br0" timeOffset="287897.4668">16453 15883 1025,'3'0'236,"1"2"-197,7 2-18,8 0 84,11 0 6,7 0-26,5 2-38,4-4-1,-1-2-23,-6 0-14,-8 0-2,-4 0-7,-5-2-16,-8-2-116,0-2-128,-6-29-296</inkml:trace>
  <inkml:trace contextRef="#ctx0" brushRef="#br0" timeOffset="288177.4828">16520 15256 460,'0'-1'798,"-3"2"-664,0 2-124,1 6-8,1 14-2,-1 16 24,-1 18 6,3 18-6,5 70-8,-4 19 31,-2-115-14,1 0-11,-5 46-4,0-11-6,3-6-4,-2-14-2,3-14-6,1-13-56,3-7-113,14 9-283</inkml:trace>
  <inkml:trace contextRef="#ctx0" brushRef="#br0" timeOffset="288506.5016">17269 15846 1207,'-2'0'188,"2"0"-188,0 2-59,0-2 59,2 4 48,0 0-13,3 4 23,0 7 29,-1-1-13,-1 0-23,0-2-15,0-2-11,-3-7-8,1 0-5,-1-3-2,-1-1 4,1 1-14,0-2-32,-4 0-82,-19-28-421</inkml:trace>
  <inkml:trace contextRef="#ctx0" brushRef="#br0" timeOffset="290059.5905">17839 15416 973,'-8'-9'141,"2"3"-72,-11-11-24,5 8 37,2 2 50,-1-1 5,4 6-61,-3 8-54,-2 10-21,-6 11 7,-1 16 7,-2 14 6,3 12-4,2 10 2,2-2-5,4 1-5,1-7-8,5-11 5,3-8-5,2-9 1,5-8-1,4-6-1,3-6-19,6-4-80,13-6-80,10-6-95,105-49-258</inkml:trace>
  <inkml:trace contextRef="#ctx0" brushRef="#br0" timeOffset="290419.6111">18082 15885 814,'-11'5'492,"5"5"-408,-10 10-66,4 12 18,0 1 46,8 2-14,8-1-37,9-4-10,7-4-1,7-5-8,3-10 21,3-7 0,1-12-14,-1-7-7,-3-8-11,-8-8-1,-6-7-27,-5-2-7,-12-3-19,-9-5 17,-6 4 36,-5 5 20,-3 11 10,-4 5 15,2 12 30,-2 8-20,0 3-13,3 10-16,-5 3-20,0 12-5,3 5-1,7-1-11,14-5-64,15-6-49,18-3-26,20-11-50,141-41-148</inkml:trace>
  <inkml:trace contextRef="#ctx0" brushRef="#br0" timeOffset="290773.6313">18589 15669 1220,'-12'5'210,"3"0"-155,-17 15-13,2 4 11,-3 5-22,6 0-20,3 4-11,14-6 0,6 9-2,15-4-10,4-7-10,9-3-8,4-3 15,1-8 6,-6 0 7,0 3-4,-4-1 6,-6 1-1,-5 0 0,-4 3 1,-6-2 12,-14 6 48,-4 0 27,-16 7-28,-11 3-29,-9 1-15,3 1-6,4-9-2,11-5-7,16-9-25,7-6-65,9-8-105,9-6-180,48-66-579</inkml:trace>
  <inkml:trace contextRef="#ctx0" brushRef="#br0" timeOffset="291404.6674">18924 15781 1178,'0'0'297,"0"3"-240,-6 0-51,6 10-6,-4 10 37,1 14-7,0 14-12,3 12-6,-3 8 14,2 7-1,2 0-14,2-7-1,3-8 7,4-14-10,4-16-6,0-14 10,5-7 7,3-12 58,7-10-7,-1-7-27,2-15-21,-1-13-7,0-9 1,-4-19-6,-4-4 0,-5-9-8,-5-4 7,-3-3-7,-5 6 7,-5 3-7,-4 13 12,-1 14 19,-5 20 20,0 9-11,-4 11-5,-1 7-20,-6 6-11,-1 8-5,-3 7-9,1 12 2,-1 8-2,5 5 8,3 9-5,5-1 5,3 0 1,6-6-1,1-9-6,6-9 7,0-1-1,1-3-4,2-4 5,3-1 0,1-2 0,4 0 0,7 3 1,3-4 0,3 4 0,2-1-1,-2 1 1,-6-2-1,0 0 1,-6 0-1,-1-1 0,-6-3 0,-2 0 0,-2-4 0,-1-1-1,-1-1-33,-2-1-31,1-1-76,-2-25-201</inkml:trace>
  <inkml:trace contextRef="#ctx0" brushRef="#br0" timeOffset="293951.8131">12137 16585 1178,'-4'-10'252,"4"4"-83,-4-7-23,4 12-74,0 1-32,0 1-38,4 9-2,6 10 0,12 17 13,6 19 5,8 10-6,9 5-10,6 0-1,4 0 5,1-8-6,4-9 6,7-8-4,2-19 10,51-19-5,37-68 2,39-60-1,-62 20-8,-7 7-6,-5 15-7,-10 12 4,-7 20 8,-67 38 1,-7 6 0,-8 4-11,28 6 5,-19 14-1,-3 18 7,-3 15 0,-1 15 0,6 12 0,14-2 0,13-8 0,58 21 0,39-34 1,26-40 8,-50-20-8,11-25 5,6-8-5,-7-12 0,-9 2 5,-4 3-5,-10 18 0,-6 18 0,-18 18-1,-14 22 1,-44-9-1,-1 6-6,-1 8 5,33 39 0,2 9 1,5-6 0,59 27 1,30-36 1,26-44 10,-45-42-5,7-14 5,-13-7-6,-13-7 2,-10-1-7,-14 6 4,-13 10-4,-52 19-1,-4 3 0,-9 2 0,21 1-1,-16 8-5,-8 3 5,0 6-5,-2 0 6,6 6-1,6 0 0,6-5 1,5 3 0,1-12 1,9-1 0,3-6 7,5-6-2,3-5 0,6-7 1,2-3 1,3-7-7,6-7-1,44-26-1,-81 38-6,36-21 6,-13 12 0,-14 13-1,-18 11-7,-13 7 0,-13 6 0,-2-2 9,-1-1 0,5 7 15,10-3 0,8 2 11,8-4 8,8-7-13,2-4-9,3-7-6,-5-4-6,-1 2-9,-11 0-75,-10 5-150,-21-5-321</inkml:trace>
  <inkml:trace contextRef="#ctx0" brushRef="#br0" timeOffset="299534.1324">20112 18017 1330,'-1'-3'226,"-1"2"-134,-4-5-44,6 6 4,-1-2 56,-1 2-21,2 0-36,0 0-28,0 0-10,0 0-12,-1 2 10,1 0-11,-2 2-1,-3 6 0,-5 12 1,-2 15 0,-4 16 0,4 11 0,5 6 0,4 0 0,9-2 0,6-1 0,16-7 0,6-9 1,12-12 8,7-13-3,5-18 21,3-14-1,-3-16 5,2-14-5,-8-10-10,-1-11-4,-2-13-3,-4-7-1,-3-9 1,-11-7-8,-4-59 7,-24-9-8,-15 112 0,2 8-1,-10-43 1,-4 17 1,-3 18-1,5 16 11,-2 9-11,1 4 5,0 10-5,-1 3-1,0 1 1,-1 12-2,-5 1-5,-2 8-2,-2 9-3,-3 4 3,3 8 8,-2 3 0,1 6-1,-1-4 2,3 1 0,3 2 0,4-9-1,4-3 0,9-10 0,7-10-7,6-5 2,2-3-1,7 6 6,5 2 0,7 1 1,5 3 1,2 0 1,3 1-1,0-5 0,0 5 0,0-4 5,4 6-5,1-3 14,1 1-8,-3-6-6,0 0 10,-2-5-5,1-3 3,-3-4-2,-2-1-5,-4-2 4,-5-4-5,-7 4 1,-5 3-1,-6-2 5,-2 3-4,-3 0 4,3 3-1,-4-3-5,-2 1-12,-5 2-47,-3 6-94,-33 11-414</inkml:trace>
  <inkml:trace contextRef="#ctx0" brushRef="#br0" timeOffset="300259.1738">21164 18013 1461,'-3'0'233,"2"0"-133,-1 0-100,2 0-71,0 0 32,0 1 27,3 2-9,3 6-45,6 4-103,3 2-133,31 21-216</inkml:trace>
  <inkml:trace contextRef="#ctx0" brushRef="#br0" timeOffset="302705.3138">21591 17426 1062,'-6'-3'300,"1"3"-85,-5-6-119,-2 6-41,-9 6 19,-1 2-13,-10 3-14,-3 12-31,0 2-8,3 8 2,2-1 1,4 4 1,5 2 0,-1 7-11,6 7 0,1 15 7,3 8-2,5 12 4,5 3-2,6 0-7,7-5 5,4-8-6,4-5 0,6-8 1,4-8-1,0-11-1,3-11-65,-2-12-54,-6-19-34,8-18-68,42-82-316</inkml:trace>
  <inkml:trace contextRef="#ctx0" brushRef="#br0" timeOffset="303650.3678">22737 17985 58,'4'0'0,"11"5"-19</inkml:trace>
  <inkml:trace contextRef="#ctx0" brushRef="#br0" timeOffset="307066.5632">26535 17696 1629,'-1'3'281,"1"1"-281,0 14-23,0 12 23,1 12 31,2 13 13,5 14-14,-2 5 1,2 15 7,0 79 37,-7 52-36,-23-36-8,-3-52-16,-8-10-4,-13-17-10,-20 1-1,-16 4-31,-8-11-155,-1-57-749</inkml:trace>
  <inkml:trace contextRef="#ctx0" brushRef="#br0" timeOffset="500446.6239">21846 18127 238,'-9'-4'753,"3"1"-617,-3-4-94,2 4-25,4 3 65,3 0 4,0-1-35,0 1-24,0 0-12,0 1 1,0-1 1,-2 3-1,2-3 4,-1 0-5,1 0 3,0 0-5,0 0-1,1 0 2,-1 0 4,0 0 6,0 0 6,0 0 7,0 0 16,0 0-1,0 0-13,0 4-18,0-4-13,2 0-7,1 0-1,7 6 0,10-3 15,10 4 29,9-4-16,2 0 1,-2-3-11,-5-3-6,-7 3-3,-6-1-8,-8-1 1,-3 2 4,-3 0-6,-3 0 0,-2 0 1,5 0-1,-1 0 1,3 0-1,8-2-1,6-3-77,9 2-189,72-19-307</inkml:trace>
  <inkml:trace contextRef="#ctx0" brushRef="#br0" timeOffset="501167.6652">22541 17819 1286,'-3'-2'288,"3"0"-153,-3 1-111,3 2-24,0 1-18,0 5-3,1 10 11,1 20 10,-2 9 8,0 16 7,-3 8-8,-2 1 10,4 7-8,2-3-2,3-3-1,3-3-5,4-11 0,4-10 0,-2-6 0,5-14-1,0-8-8,3-17-2,9-14 10,2-20 48,4-23-18,4-15-6,-3-14-7,-3-9-17,-4-3 0,-2 1 1,-9 6 9,-4 9 4,-9 17 10,-12 10 21,-3 12 12,-7 9-12,-5 2-18,-1 12-8,-4 3-5,-2 11-13,-4 8-1,0 10-1,-1 10-11,-2 5-1,4 6-8,-4 3-2,0 5 5,2 1 2,4-4 14,0-3 1,6-6 0,6-6 1,5-9-1,5-7-5,7-7-9,9 2-3,1 9 7,10 2 11,6 3 8,5-1 5,5-3 1,2-4 7,-1-2-3,0 1-3,-2-4-8,-4-1 1,-3-2-2,-1 1-5,-5-1 5,-7-2-6,-4-1 1,-5 0-1,-2 4-10,-4-4-11,-1 0-26,-2 2-56,3-2-101,0 0-174,3-17-699</inkml:trace>
  <inkml:trace contextRef="#ctx0" brushRef="#br0" timeOffset="501675.6942">23195 18440 1038,'-3'8'226,"3"-1"-176,-4 8-44,-1 9-6,2 5 10,1 4 10,6 5-5,0-2-5,2-4-2,3-8-7,3-9-1,-3-7 12,4-10 20,7-11 16,3-16-8,7-13-20,0-13-4,-6-6-7,-9 9-1,-6 7 13,-12 10 49,-3 15 77,-8 7-31,-6 7-58,-12 9-26,-4 4-17,-1 9-14,7-6 7,8 3-8,10-3 0,9-2-92,5 12-139,5 5-79,29 44-305</inkml:trace>
  <inkml:trace contextRef="#ctx0" brushRef="#br0" timeOffset="501865.7051">23738 18809 1200,'0'-2'242,"0"4"-188,0-2-33,0 0-8,-1 1 4,-4 2 1,-5 8 37,-6 4-55,-6 0-193,-33-19-464</inkml:trace>
  <inkml:trace contextRef="#ctx0" brushRef="#br0" timeOffset="502681.7518">25000 17855 1115,'-10'1'264,"-1"5"-164,-15 4-79,-1 15-13,-2 8 2,2 5 17,8 7 5,3 10-4,8 10-7,4 9 3,2 4 0,4 3 0,4-3 0,4-5-4,4-4-4,0-9-5,4-15-11,4-9 0,2-14 0,8-19 0,8-21 18,8-29 34,12-21-52,29-72-4,-15-32-20,-29-9 3,-30 64-8,-12 68 19,-3 12 10,-4 7 20,-6-29 10,-6 21 54,-8 13-36,-6 16-26,-11 3-5,-5 12-7,-1 6-2,0 8-8,5 6 0,0 9 0,5 4 0,1 6-1,5 3 1,4 0 0,5-4 0,10-10-1,5-2-5,7-5-3,3-10 3,5 4-6,8 0-4,8-1 10,13 1 5,11 2 1,11-7-1,12 2-39,7-7-179,107-3-413</inkml:trace>
  <inkml:trace contextRef="#ctx0" brushRef="#br0" timeOffset="502997.7698">25349 18746 775,'0'16'165,"3"2"-51,3 12-64,6-1-5,8-10 43,6-11 25,6-8-29,4-12-32,4-11-25,-5-5-6,-5 1 5,-7 1-25,-12 2 68,-10 5-21,-7-7 15,-12 0-32,-10 4-1,-12 4 3,-4 12-18,-5 14-7,10 8-7,7 3-1,9 4 0,8-3-1,8 8-50,9-1-169,10 2-133,33 1-466</inkml:trace>
  <inkml:trace contextRef="#ctx0" brushRef="#br0" timeOffset="504410.8507">2888 14838 1055,'-3'-3'212,"-3"-1"-44,-3-3-41,3 5 1,0 2 1,0 2-38,-1-1-49,-1 5-31,-1 5 1,0 6-12,-1 19-11,1 17 5,5 21 0,8 18 5,11 58 0,15 18-1,4-7-3,-20-119 5,-1-8 0,2-10 0,14 18-43,2-25 16,4-25 27,3-26 24,6-34 26,26-84-11,-4-41-26,-33 16 1,-33 128-4,-2 4-10,-4 0 0,-8-39-11,-6 7 10,-5 13-11,-4 17 12,0 13 24,-1 14-13,-2 10-11,3 7-1,-1 13 0,-2 7-11,3 11 1,-4 17 4,3 6 5,0 4-5,6-6-4,6-11 5,5-7 6,1-4 0,1-1 0,-2-3-1,3 3 1,3-3-6,3-4-9,4 0 5,9-2-5,6 3-8,7 0 16,10 1 2,7-6 5,7-3 0,2-4 1,1-5 0,-1-7 14,1-5-9,-2-3-6,0-1-135,-3-1-130,46-34-434</inkml:trace>
  <inkml:trace contextRef="#ctx0" brushRef="#br0" timeOffset="504778.8717">3590 15450 521,'8'18'171,"-2"-2"-19,8 16-34,2 0-41,2-3-2,-6-6-8,-3-9-31,5-3-13,-11-7-11,0-3 7,-2-2 127,-1-12 56,0-10-103,0-18-72,-4-16-27,1-7-16,-8-3-11,2 14 6,0 10 21,-1 20 0,-1 12 37,1 11 7,-5 8-28,-5 14-16,-7 11-6,-4 8 6,-1 5-1,9-4 1,7-14 0,11-11-63,10-13-179,18-20-110,104-101-250</inkml:trace>
  <inkml:trace contextRef="#ctx0" brushRef="#br0" timeOffset="505006.8847">4025 15071 744,'2'0'917,"0"0"-818,9-1-99,6-3 0,6 3 9,2-3 2,2 1-10,3 0 8,3 0 0,6-5 0,5-4-9,4-7-5,5-7-89,-5 0-139,40-36-371</inkml:trace>
  <inkml:trace contextRef="#ctx0" brushRef="#br0" timeOffset="505265.8996">4232 15431 1209,'0'1'371,"0"-1"-290,0 0-81,2 3 0,6-3 33,2 1 38,7 1-8,9-2-20,1 0-7,1-2-18,2 2-9,1-1-3,-1-3-5,1-1 0,-2-1 8,-7 2-9,-5 2-32,-7 2-98,-2 0-146,5-10-470</inkml:trace>
  <inkml:trace contextRef="#ctx0" brushRef="#br0" timeOffset="508908.1079">1826 14958 887,'-6'0'189,"-3"3"-79,-6 5-76,-2 4-25,-6 14-8,-4 3 0,1 6-1,2 8-1,0-2-4,4 1 5,1 6 0,-1-3 22,9-1-4,0 2 5,3 6-4,0 1-5,7 8-4,4 0-4,8 2-4,1-7 4,5-7 1,9-5-6,3-11-1,6-8-45,11-9-57,5-16-132,96-63-270</inkml:trace>
  <inkml:trace contextRef="#ctx0" brushRef="#br0" timeOffset="509342.1327">2019 15410 915,'-1'4'177,"1"5"-156,1 6-21,2 9-1,1 5 1,6 4 33,3 2 0,1 1-9,5-2-8,-2-4 1,3-10-4,-3-2 5,1-12-3,0-8 11,-5-6 10,2-15 30,-5-11-24,0-9-21,-3-12-14,-4-3-6,-1-6 5,-4 2-6,-7 8-3,-3 10 3,-3 14 17,-1 14-11,-1 3 3,-1 13 16,1 0 4,-7 10-19,0 2-9,-4 5-1,0 6 0,5 1 0,0-2 0,7-3-1,4-1 1,3-4-1,4 1-8,4-2-54,4 7-102,5-4-68,6 6-40,33 5-220</inkml:trace>
  <inkml:trace contextRef="#ctx0" brushRef="#br0" timeOffset="510318.1885">1639 15274 661,'-7'1'168,"4"3"-85,-6 0-59,7 0-18,4 0-5,10 2 47,27-10 30,68-8 92,100-40-16,101-19-61,-128 33-25,-10 18-38,-15 11-24,-16 11 1,-16 5-6,-24 0 0,-13 3 0,-52-5-1,-7 2-29,-6-2-76,22 6-80,-16-4-91,-19 1-91</inkml:trace>
  <inkml:trace contextRef="#ctx0" brushRef="#br0" timeOffset="510666.2084">1688 15514 1045,'-22'-7'216,"10"1"-57,-13-10-54,19 7-2,22-12-101,31-18 28,84-63 4,110-44 7,58 33 16,-151 83-30,-12 27-27,-15 23 0,-11 9-8,-7 14-12,-17 2 20,-47-23 13,-3-2-11,4 5-1,34 14 0,3-4-1,46-4-26,-85-31-47,39-1-17,-13-6 15,-17-3-21,-13-3-41,-10 6-53,-13 4-34,-9 0 23,-29-5-333</inkml:trace>
  <inkml:trace contextRef="#ctx0" brushRef="#br0" timeOffset="511422.2517">1641 11722 1137,'-21'14'162,"-3"5"-120,-22 13-30,-1 6-1,1 0 10,4-4 40,5-5 2,6-1-27,7-2-22,4 0-13,12 3-1,6-3-16,12 3-12,19 5 17,18 3 11,15-4 2,9-2 11,4-8-12,-6-6 14,-10-5-6,-12 1-1,-15-3-8,-9-1-1,-13 3-9,-10 2 10,-13 12 4,-17 16 22,-19 15-13,-17 11-4,-7-6-7,7-21 8,9-18 0,19-23-10,12-23-123,7-141-408</inkml:trace>
  <inkml:trace contextRef="#ctx0" brushRef="#br0" timeOffset="511813.2741">1970 11446 1193,'-1'0'296,"1"3"-250,-3-2-46,3 0-21,-2 6 6,-2 6 15,-6 13 3,-7 16 11,-7 12 1,-4 7-15,-2-5-23,6-12-51,8-15-62,12-15-103,5-11-20,11-6 37,5-4 94,4-2 2,3-1 69,-1 6 57,-5 4 21,-3 8 57,-2 7 5,-1 7 41,0 4 2,0 6 0,1 1-30,-2-2-16,-2 0 34,-1-2-38,-1 1-43,-3-4-16,-4 3-7,-4-2-10,2-1-22,-6 3-193,7 19-163</inkml:trace>
  <inkml:trace contextRef="#ctx0" brushRef="#br0" timeOffset="512218.2972">2246 12026 646,'3'6'118,"0"4"-103,3 2 11,1 5 32,-2-1 65,0 2 6,-2-4-48,0-1-34,1-3-25,-4-7 1,2-3-1,-2 0 22,3-3 31,-2-7-24,6-6-44,4-13-7,6-8-24,3-8-28,0-4-4,3 9 25,-6 7 17,-1 13 8,-7 8 6,-6 9 0,-1 3 1,-4 3-1,4 5 6,-1 3-6,4 9 37,3 6-1,2 6-10,-1-1-11,0-1-6,0-4 6,-2-5-3,-1-2-3,-4-4-8,-1-2 4,-1-4-5,0 1-80,-1-7-56,1 0-109,-3-19-29</inkml:trace>
  <inkml:trace contextRef="#ctx0" brushRef="#br0" timeOffset="513375.3634">1506 12093 801,'-7'6'177,"3"4"-150,-4 13-27,9 12-16,13 12 14,11 12 2,17 10 32,12-4 8,16-6 4,51 1-26,27-64 6,20-67 43,-66-3-34,-13-6-13,-62 41-8,-3-1 4,-4-2-8,18-40-7,-12 4 10,-15 4-11,-12 11 0,-16 10 17,-13 12-11,-13 15 3,-15 25 6,-51 40-3,-45 80 1,-11 55-2,69-38 1,25-7 7,53-84 2,13-13-21,8-12-1,12 21-47,32-34 48,81-43 22,76-84 40,22-47-40,-123 65-10,-12 6-12,-57 47 0,0 2 0,-10 2-22,19-39 11,-22 5 4,-24 18-14,-27 13 4,-23 21 17,-61 16 25,-48 56-19,-37 63 3,81-16 3,21 10 0,67-65-6,6-1-5,14-7-1,-12 36-15,25-4-51,20 0-43,15-7-148,102 49-76</inkml:trace>
  <inkml:trace contextRef="#ctx0" brushRef="#br0" timeOffset="515620.4918">20364 13490 546,'-10'-3'160,"4"-3"-28,-8 0 24,1 2-4,4 0 2,2 2-7,5 1-43,2 1-49,0 0-17,0 0-5,2 0 0,-2 0 1,2 0-26,-1 1-8,3 1-5,1 2 5,8 4 6,7 3 11,11 3 14,12 2 14,9-1 9,11-2-12,4 4-12,0-1-13,-4 6-7,-5-3-9,-6 5 0,-7-1 4,0-3-5,-2-2 0,3 1 8,2-3-7,4 0 0,-3-4 0,-5 3 7,-2-3-7,-4-2 4,-6 3-3,2-3-1,-3 2 7,-4 1-8,-4-2 1,4 3-1,1-4 0,8 4 0,5 1 12,4-4-10,-2 1 4,-2 2 1,-4-3-6,-4 3 0,-3-2 0,-3 5 1,1-1-2,-1 0 1,4 0-1,5 1 0,3-2-1,5 4 1,0-4 0,-1 3 7,-6 4-7,-4-6 0,-6 1 0,-6-1-1,-3-1 1,-3-5 0,0 2-1,-2-1 1,8-2 0,1-2-41,6-3 41,4 0 0,-1 1 36,-7-4-36,0 1 27,-8 0-11,-7 0-7,2 1-3,-4 0-4,0 1-2,4-1 1,2 1-1,7-2 1,7-2 0,3 0 5,0-2 0,-4 1-6,-7-2 6,-8 0-6,-6 3 0,-4 3-1,-1 0 0,0-2 0,3 1-4,0-1 5,3 4 6,2-1-6,-2 0 1,0 1 0,0-2 0,2-1 0,-5 0-1,-1 0 0,0-1 0,-1 2-1,0 1 0,3-1 1,0 1 0,2-1 1,3 4 0,0-2-1,0-2 0,-2 5 1,1-4-1,-4-2 0,-2 0 0,-2 0 1,0-2 0,0 0 0,-2 0 1,2 0-1,0 2-1,0-2-5,2 3 4,2 0 1,-2-2 0,2 2 0,1-3 1,-5 0 5,0 0-5,0 0 11,-2 0-3,2 0 0,0 0 2,0-3-4,-3 3-1,2 0-6,1 0 0,-3 0-39,1 0-42,1 0-77,-4-1-367,-17-28-275</inkml:trace>
  <inkml:trace contextRef="#ctx0" brushRef="#br0" timeOffset="516577.5466">22828 13697 479,'-2'0'228,"1"0"-115,-4 0 28,-1 0-12,0-2-18,-1 4-9,0-2-12,-3 0-18,1 3-24,-2-3-8,3 3 7,4-2 4,-1-1 3,-1-1 7,2-2 2,-4 0-12,2 1-16,-2-2-8,-1 2-6,1 2 3,-5 0-9,4 0-3,-3 0-6,-2 4 3,-2 0-2,0 3-6,3-1-1,1 5-5,1-3 4,2 5 2,-4 3-2,2-3 0,0 6 1,2-3 0,-4 4 0,2 6 0,1-3 0,-3 5 0,3 0 0,0 1-2,3 1-5,1 0 6,0 2 1,1-1 1,-2 0 0,3 0 0,1-3-1,-1-6 6,0-4-6,1-2 1,-2-7-1,1-1 1,1 0 0,0 2 0,0-4 0,-1 1-1,2 1 0,1 0 0,-2-2 0,3-2 1,-2 0-1,2-1 1,0 0 0,-1-3 6,1 0-1,0 0-5,-2 0 8,2 0-1,0 0-1,0 0 1,0 0-7,0 0 0,0 0 0,0 0 0,0 0 0,0 0-1,2 0 0,-2 0-6,0-3 5,1 0 0,-1 3-5,2 0 6,-1-3 1,-1 2-1,2-2-9,1-4-71,0-6-85,0-3-76,1-2-128,13-21-239</inkml:trace>
  <inkml:trace contextRef="#ctx0" brushRef="#br0" timeOffset="522076.8611">2235 13171 546,'-5'-11'175,"-4"3"-17,-7-14 16,-2 8-47,6 2 14,-3 5-25,2 1-22,2 4-23,5 0-26,0 0-11,3 2-8,-1 0-5,-5 2-6,-2 4-8,-6 5-6,-9 10-1,-8 10-1,-4 10 0,4 7-7,3 4 1,9-1-2,9-8 3,10-2-8,9-8-17,15-7-38,12 1 0,20-9 39,5-4 22,15-3 8,-2-8 14,-2 0-13,-14 3-1,-13 2-1,-17 10-4,-8-1 5,-10 5 6,-7 2 3,-7 3 54,-5 2 12,-8-3-18,-8 0-12,-10-3-13,-8-9-16,-5 4-8,-7-5-8,5 1-96,2-4-70,11-3-98,-18-27-207</inkml:trace>
  <inkml:trace contextRef="#ctx0" brushRef="#br0" timeOffset="522473.8838">2560 12974 1045,'1'-1'183,"-1"1"-128,0-3-53,-4 7 14,2-1 26,-2 1 8,0 6-38,-10 9 19,0 13-11,-6 19-20,-6 5-204,3-1-88,6-7 1,6-13 54,6-15 85,3-13 152,2-8 132,5-7-1,9-10-67,10-5-34,6-3 17,7 1 8,2 5 44,-3 8-36,-8 12-34,-5 9-29,-6 14 1,-9 9 4,-6 10 82,-7 13 15,-8 6-15,-2 0-41,-3-11-17,2-10-16,8-11-7,2-8-6,5-9-6,1-2-171,11 2-165</inkml:trace>
  <inkml:trace contextRef="#ctx0" brushRef="#br0" timeOffset="522843.905">2803 13369 1013,'3'2'215,"1"2"-215,6 4 0,3 2-23,2 10 23,-4 5 26,-1 6 6,-1 6-13,-5 5-4,-1-3-3,0-5-10,0-13-2,0-8-5,0-13-32,3-13 14,9-15 23,3-13-49,1-18-19,3-6 55,-5-4 13,0 11 9,-4 13 22,-6 17 47,-1 13-10,-5 13-68,2 12-36,5 0 28,3 12 8,3 4 20,0 5 2,2 9 2,-4-2-9,-3-1 3,1 0-4,-5 1-14,-3 0-60,-5-4-122,0 17-200</inkml:trace>
  <inkml:trace contextRef="#ctx0" brushRef="#br0" timeOffset="523398.9367">3325 13097 1164,'-4'6'223,"2"1"-169,-4 15-52,0 10-2,2 15 2,4 7-2,10 11 1,1 2-1,5 1 2,3-5-1,-1-11 5,0-4-5,0-11-1,-6-15-15,1-14-4,-2-10 19,1-17 119,9-19-25,1-17-68,3-13-13,-5-13-7,-3-2 9,-4-5-13,-7 1-2,-1 6-11,-5 16 10,-7 18-16,-4 21 17,-3 9 73,-12 14-43,-8 8-23,-12 13-7,-8 13-8,0 10 7,5 4 0,18-5-9,12-13-5,11-9-2,8-9 4,3-1 2,2-5 1,2 0 10,2 1 6,-3-1-5,6 4-1,0 5 0,0-2 1,5-1 0,3 1-1,4 0 6,3-6 7,1-4-7,5-3-4,6-4 13,-1-7-5,-3 2-10,-9 2-112,-6 1-94,-5 5-101,10-2-183</inkml:trace>
  <inkml:trace contextRef="#ctx0" brushRef="#br0" timeOffset="523749.9568">3747 13577 520,'4'14'175,"1"-5"-52,7 13-45,3-4-48,0-3-12,3-9 0,-3-6 6,0-3 33,-3-13 32,-2-1 1,-4-8-27,-6-2-5,-2-4-7,-8-1-13,-3 5-7,1 8-17,-3 1 2,4 10 10,-2 6-8,4 4-11,0 6-7,-3 4-1,1 6-4,3 3 5,2-2 0,0-3-27,6-6-133,6-8-127,37-43-52</inkml:trace>
  <inkml:trace contextRef="#ctx0" brushRef="#br0" timeOffset="523963.969">4105 13091 1304,'2'-2'351,"1"2"-293,6 0-50,9 2-1,13-2 4,11 2 7,4-2-6,0 4-5,-8-1-6,-4 3 11,-5-2-12,-12 1-9,-8-1-156,-25 25-451</inkml:trace>
  <inkml:trace contextRef="#ctx0" brushRef="#br0" timeOffset="524177.9813">4140 13504 1104,'1'0'351,"2"-1"-271,1 1-74,1 0 75,4-2-17,9 4 22,9-2-2,8 1-27,-1-1-29,9-1-14,1-3-5,3-5 1,2-2-10,-6-3-98,-1 1-220,26-25-459</inkml:trace>
  <inkml:trace contextRef="#ctx0" brushRef="#br0" timeOffset="524880.0214">5089 13225 97,'1'0'679,"2"0"-656,3 0-23,-3 0-53,-2 1-1,-20 1-225</inkml:trace>
  <inkml:trace contextRef="#ctx0" brushRef="#br0" timeOffset="525644.0651">5371 13544 1067,'1'0'299,"5"2"-261,4 0-38,4 4 0,11 5 12,5 4 15,8 5 5,-3 6-11,-2 6-5,-7-1-5,-8 9 8,-4 1 1,-10 5 38,-5 2-16,-11 3-10,-3-2 10,-7-3-18,4-11-9,8-16-5,2-12 14,8-7 23,4-10 2,0-6-1,2-15-36,4-19 8,0-11-5,6-8-9,2-1-5,0 3 0,-1 10 1,-1 12-1,-5 15 6,-2 11-7,-6 9-6,0 9-6,-2 1-12,4 0-2,1 3 19,4 1 7,7-2-18,-4 0-56,0-4-79,-1 0-61,-5-2-55,-11-20-198</inkml:trace>
  <inkml:trace contextRef="#ctx0" brushRef="#br0" timeOffset="526086.0904">4835 13471 1328,'0'-2'251,"1"0"-194,2-6-51,8 7-6,4-7 37,10 0 34,9-3 4,8-4-20,10 2-13,2-7-3,9 4-10,2-2-2,6 0 0,-1 7-15,-3 5-5,-3 5 2,-6 2-3,1 1 3,0-4-3,1-3 0,7-4-5,4-4 5,-2-5-5,1-2 6,-10-3-7,-6 1 1,-15 5 10,-13-1-5,-6 9-6,-10 4 0,-7 2-1,-2 3-12,-3 3-25,0-2-37,-2 2-55,-4 2-32,-8 8-92,-62 21-588</inkml:trace>
  <inkml:trace contextRef="#ctx0" brushRef="#br0" timeOffset="526717.1265">5014 13800 682,'0'-3'255,"0"-1"-109,1-6-76,4 1 25,2-3 4,12-1 16,8-4-50,9 6-7,6 0-14,4 7-22,-8 8-5,-4 5-17,-7 4 2,-13 4 13,-6 1-14,-12 8 9,-13 7 23,-15 10-9,-17 14-9,-14 7-13,-1 7 8,-1 0-9,13-10-1,14-16 1,14-15 0,11-18-1,12-2-8,2-9-16,9-1-57,11-6 57,11-3 24,10-8 21,8-12 21,3-4 15,-5 1 3,-2-1-4,-8 4-4,0 6-16,-5 4-16,-3 8-4,-6 3-2,-4 2-14,-8 6 0,-2 0-1,0 0 1,-2 0-9,-3-1-6,0 1-59,0-5-76,1-5-73,-3-43-523</inkml:trace>
  <inkml:trace contextRef="#ctx0" brushRef="#br0" timeOffset="527536.1734">5175 12187 1169,'-1'0'231,"1"8"-184,1 3-47,3 9 0,0 12 3,3 7 21,6 16 5,-3 12-13,4 11-1,-6 6-3,-4-4 2,-6 1-2,-2-13-2,-6-2-1,0-7 3,4-13-11,5-8 1,4-17-1,9-9 7,8-9 20,17-13 128,15-7-46,8-8-41,0-4-39,-7 4-9,-7 6-2,-12 3-1,-5 6-6,-5 6-11,-6 3-1,-8 1 0,0 1-1,-6 2-1,-2-2 1,-1-1-6,2 0-37,-3 0-67,0-1-100,10-26-341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2:30:16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3327 3105 357,'-2'-3'674,"1"3"-478,-3-4-77,3 2-26,-1 4-26,2-2-11,-3 0-13,3 0-23,-1 0-20,1 0-1,1 0-38,-1 0-65,3 2-125,-3 3-223,-3 12 145</inkml:trace>
  <inkml:trace contextRef="#ctx0" brushRef="#br0" timeOffset="766.0438">3310 2843 1057,'-3'-3'240,"2"2"-93,-2-4-75,1 2 0,2 3-5,-4 0-20,4 3-30,0-3-17,0 1-14,0 0-5,0 3-7,4 3 8,-2 3 17,-2 2 1,4 3 0,-1 3 0,1-6 1,-1-1 0,-3-3 5,2-1-5,-2-4 1,0 1 4,0-1-5,0-3 8,1 3-8,-1 1-1,0 0 1,1 4-1,-1 1 0,0 1 0,0 0-1,0-2 1,0 4 0,3-6 0,-3-3 0,0-1 1,0-2 0,0-2 10,0 2-4,-3-2-7,2 1-25,-6-4-94,-5-2-217,-39-27-444</inkml:trace>
  <inkml:trace contextRef="#ctx0" brushRef="#br0" timeOffset="6927.3962">2950 3119 1155,'-1'0'204,"-1"0"-117,-1 0-72,3 2-8,0-2 28,-1 1 41,-2 2-22,3-2-48,0 3-6,3 11-18,1 10 17,3 20 0,3 7 1,-4 10 1,-2-1 1,1-4 7,-1-2-8,0-10 5,0-10-6,-1-8 0,-3-9-21,1-9-75,1-5-57,1-7-21,-6-61-187</inkml:trace>
  <inkml:trace contextRef="#ctx0" brushRef="#br0" timeOffset="7296.4173">2960 3025 964,'-3'0'240,"6"-1"-136,-3-2-67,4 3-27,7-3-10,24-7 0,58-13 8,71-26 10,24 1 0,-73 29-7,-78 13-2,-3 4 4,-8 2-4,28 0-1,-13 8-8,-9 3 0,-8 7 0,-11 8-2,-2 3 2,-9 13 14,-8 10 20,-4 13 26,-7 13-4,-6 7-8,-1-3-11,0-5-13,4-9-10,3-4-8,1-9-5,-1-9 8,2-5 2,-5-12-11,-2-2-56,-8-6-139,-75-20-284</inkml:trace>
  <inkml:trace contextRef="#ctx0" brushRef="#br0" timeOffset="7506.4293">3103 3363 1045,'-3'-3'282,"3"3"-146,0-3-92,4 3-44,10 3-13,19-3 13,17 3 13,59-2 14,-68-1-3,39 3-8,-9-3-8,-15 0-7,-11-3 0,-13-1-1,-3-5-82,-6-5-226,-16-60-416</inkml:trace>
  <inkml:trace contextRef="#ctx0" brushRef="#br0" timeOffset="7950.4547">3213 2553 996,'3'-4'216,"-6"4"-156,3-2-60,3 2-12,1 10-17,4 8 29,4 12 28,7 16 35,0 19 13,0 14-34,-2 14-13,3 66-8,-7 20-11,-16-126-4,-4-5 8,-3 56-13,-7-16-1,-10-5-70,1-15-2,0-13-27,2-21-39,6-14 40,-1-18 79,1-13 19,0-8 8,-1-7 25,4-3 6,0 0 62,8 9 40,5 9-3,2 6-56,3 5-82,9 5-1,7 2 1,13 9 1,13-2 26,11-2 0,8-2 5,3-7-13,2-1-7,-7-2-7,-3-4-5,-10-3-56,-3-9-128,48-51-277</inkml:trace>
  <inkml:trace contextRef="#ctx0" brushRef="#br0" timeOffset="8445.483">4171 2739 1104,'-4'-12'315,"2"6"-100,1-7-140,4 3-51,10 0-24,15-3-10,14-2 2,20 4 7,12 3-5,3 1 5,-9 10 0,-15 3-5,-11 2-2,-11 8 2,-10-1-1,-4 1 6,-2 4 1,-6 3-2,-6 5 1,-5 5 0,-7 8 1,-12 7 2,-11 4-2,-14 11-2,-15 1-68,-55 41-110,-20-16-53,95-77 74,7-6 104,-28 8 55,25-14 30,22-4 165,19-6-80,14-6-74,12 0-19,13 0 26,4 6 3,3 5-15,-3 5 9,1 2-6,-8 1-9,-1 0-16,-7 0-8,-6-2-6,-12-2-18,-9-5-132,-57-33-389</inkml:trace>
  <inkml:trace contextRef="#ctx0" brushRef="#br0" timeOffset="8844.5059">4134 2966 835,'-2'0'376,"2"3"-268,-3-2-108,1 10 2,0 10 4,-4 13 58,0 20 46,-6 16-10,2 11-32,2 2-23,-2-5-23,10-14-11,7-14-10,6-9 5,13-13 2,10-3 2,7-6 20,9-8 27,3-4 3,2-7-15,-6 0-13,-1 0-5,-6 0-14,-1 0-1,-3-1 2,-2-4-1,3 0 8,-5 0-10,-8-2 4,-2-3 1,-12 1 16,-4-4 22,-6 3 7,-4-3-10,-1-5-25,-5 3-16,1-3-9,3-2-1,-2-2-24,8-7-114,13-6-369,58-97-661</inkml:trace>
  <inkml:trace contextRef="#ctx0" brushRef="#br0" timeOffset="9255.5294">5190 2582 1137,'-4'-15'266,"4"5"-59,-3-12-126,3 11 25,4 6 1,-1 4-67,0 2-40,3 6-48,4 12 33,5 10 9,-3 8 6,-5 3 1,-5 3-1,-8 2 8,-12-2 4,-13 4-12,-8-3-18,-3-5-53,8-11-10,10-11 30,15-11 44,9-10 7,4-8 1,12-2-1,14-10-2,11-5 1,9 0 1,8 5 0,-2 2 9,-4 3 8,-7 9 1,-2 3-2,-7 3-5,-4 4-10,-10 2 0,-4 1-1,-7 1-7,-10 4-116,-9 6-166,-102 63-215</inkml:trace>
  <inkml:trace contextRef="#ctx0" brushRef="#br0" timeOffset="9430.5394">5046 3288 1363,'4'0'303,"0"-2"-249,7 2-45,8-4 38,8 1 22,11-3 1,10-4-20,5 0-29,4 4-12,-2 2-9,-5 1-8,-8-3-102,-11-1-140,-3-22-309</inkml:trace>
  <inkml:trace contextRef="#ctx0" brushRef="#br0" timeOffset="9760.5582">5345 3036 973,'0'0'298,"-3"1"-205,-4 12-93,-7 11 1,-7 21 2,-5 15 40,-5 4 13,-1 8-7,-6-1 23,-3 0-13,-1-3-34,10-14-13,13-19-12,8-16-19,14-16-47,10-12-14,10-16 14,18-12-3,8-9 18,7 6 15,-3 4 24,-12 18 12,-10 13-1,-4 14 1,-4 9 17,1 8 24,-3 3-5,0 4-5,-2-2-13,-2 1-9,1-3-1,-5-9 2,0-4-10,4-9-96,38-36-205</inkml:trace>
  <inkml:trace contextRef="#ctx0" brushRef="#br0" timeOffset="10247.5861">5908 2770 1123,'0'0'270,"0"3"-234,3 3-36,3 10-16,0 10 16,4 14 9,-4 11 28,-2 13 16,-2 11 7,-4 3-11,-11-3-25,-2-8-10,-4-14 2,-2-20 2,3-10-1,7-13-2,7-12 19,4-10-34,4-13-27,9-14-33,12-23 3,8-21-19,6-10 4,2-5 36,-1 13 25,-2 15 11,-7 28 17,-7 14 31,-5 16-1,-2 12-25,2 8-8,1 12 5,0 11 16,0 14 5,-6 8 2,-3 12-3,-5 3 3,-6 3-9,-6 0-3,-12-2 17,-1-15 10,-5-11-21,-1-13-12,-1-11-5,6-3-1,0-9-3,4-4-6,-1-3 5,4-7-14,2-8-80,4-8-157,16-64-358</inkml:trace>
  <inkml:trace contextRef="#ctx0" brushRef="#br0" timeOffset="10698.6119">6534 3674 938,'2'0'208,"-1"2"-164,4 2-23,0 2 48,2 4 12,-3 4-23,-1 1-16,-2-3-12,-1 4 0,-4-6 0,-12 1 6,-4 1-36,-11-2-36,0-4-217,-23-26-472</inkml:trace>
  <inkml:trace contextRef="#ctx0" brushRef="#br0" timeOffset="11808.6754">7537 2798 863,'0'-2'346,"0"2"-148,-2 0-82,-1 2-8,-1 2-42,-1 6-66,-1 14 1,-7 19-1,-8 18 15,-1 20 2,-2 7-5,1 3 3,0-5-5,2-5-8,-2-13 5,1-1 4,-3-6-1,5-10-10,4-8-12,7-20-54,5-8-64,5-14-13,8-12 14,10-17-186,69-117-192</inkml:trace>
  <inkml:trace contextRef="#ctx0" brushRef="#br0" timeOffset="12058.6897">7598 2751 1073,'1'-4'268,"-1"4"-146,2 0-109,1 4-13,3 14-20,7 11 20,2 16 13,2 14 14,4 13-1,-5 14-1,0 9 2,-2-3-10,-4-8-4,5-9-5,-4-8-2,-2-9 3,-1-10 0,-3-9-2,-3-11-7,-4-8-65,-7-6-96,-6-8-184,-59-29-507</inkml:trace>
  <inkml:trace contextRef="#ctx0" brushRef="#br0" timeOffset="12240.7001">7523 3308 1069,'-1'-10'264,"1"6"-115,-3-4-7,1 2 52,2 5-43,0 1-80,2 0-64,2 0-7,11 1-30,9 4 15,18-5-10,19-3-85,11-3-104,50-17-82,39-32-252</inkml:trace>
  <inkml:trace contextRef="#ctx0" brushRef="#br0" timeOffset="12488.7143">8317 2869 464,'0'0'745,"0"0"-599,0 0-119,0 4-27,2 5 1,-2 15 0,1 20 43,1 24 11,-4 14-1,-1 10-4,-4 4-13,-7-5-14,-1-13-10,4-16 1,0-15-4,6-18-10,2-15-18,3-8-123,0-3-120,16-51-59</inkml:trace>
  <inkml:trace contextRef="#ctx0" brushRef="#br0" timeOffset="12905.7381">8478 2725 1291,'3'-4'209,"0"1"-158,3 0-39,-3 0-12,3 7-2,5 4-10,3 5 12,5 7-1,3 5 1,-1 3 0,-2 2 0,-6 3-2,-8 0-23,-8 1 4,-15 4 1,-15 3-13,-7-1-6,-5-7 21,11-7 18,15-14 0,12-8 0,8-3 0,9-1 0,10 2-1,17 6 1,11 4 0,8 13 1,-1 8 0,-5 5 18,-12 1 10,-8 0 14,-13 3 7,-8-3-2,-10-4-8,-9-2 52,-20 3 29,-19 1-11,-61 25-56,67-44-35,-37 13-8,19-9-10,27-12-1,22-6-42,12-12-108,40-60-426</inkml:trace>
  <inkml:trace contextRef="#ctx0" brushRef="#br0" timeOffset="13251.7579">9286 2643 1164,'14'-6'192,"9"0"-144,18-3-36,11 3-3,4 6 10,-2 6 1,-5 9-5,-9 5-6,-8 2-8,-9 1 5,-12 2-6,-14-1 1,-13 9 4,-26 3-5,-22 5-66,-60 27-93,86-50 57,-26 13 63,24-11 32,20-12 6,16-4 1,8-4 0,3-2 29,6-4 46,9-6-5,8-4-28,8-5-22,6-7-17,-2-5-3,-4-2-207,9-72-527</inkml:trace>
  <inkml:trace contextRef="#ctx0" brushRef="#br0" timeOffset="13513.7729">9324 2641 821,'-2'8'262,"-5"6"-220,-9 11-36,-3 12 0,-10 17 68,-2 7 134,-3 11-88,2 4-48,5-7-36,11-8-19,13-19-10,9-7-5,14-11 8,16-8 5,24-1 8,55-5-2,19-13-11,-96 3-9,1 3-1,30 0-10,-16 0-13,-16 4-44,-16-1-112,-26 1-196,-96 34 30</inkml:trace>
  <inkml:trace contextRef="#ctx0" brushRef="#br0" timeOffset="13679.7824">9102 3584 766,'18'1'206,"9"-2"-59,27-3 126,19-7-66,3-8-47,49-13-62,3-7-55,-87 24-25,-4-2-10,32-10-8,-17 2-81,-19 6-111,-21 3-87,-75-13-467</inkml:trace>
  <inkml:trace contextRef="#ctx0" brushRef="#br0" timeOffset="13875.7936">9500 3443 780,'3'8'275,"3"6"-226,2 9-37,5 8 57,0 9 72,-2-1-25,-5 6-22,3 2-7,-8 3-34,-2-4-22,-4-6-11,-2-6-2,-9-2 3,-10 4-21,-12 2-73,-9-2-227,-38 3-290</inkml:trace>
  <inkml:trace contextRef="#ctx0" brushRef="#br0" timeOffset="14017.8017">9386 3764 856,'2'-9'497,"0"1"-302,1-9-62,1 11-47,1 1-34,1 4-34,10-2-18,13-4-1,14-1 1,15-6-8,9-8-107,130-76-368</inkml:trace>
  <inkml:trace contextRef="#ctx0" brushRef="#br0" timeOffset="14593.8347">10625 2634 1647,'2'-4'238,"-2"4"-160,0-4-78,0 8-27,-4 3 2,-2 7 23,-11 14 2,-14 8 9,-16 13-9,-11 5-16,-2 2-70,16-5-20,18-12-1,13-11 25,13-8 2,4-3 22,12-12 35,10-5 16,10-7 6,6-8 1,-2 5-1,-6 3 1,-16 8-10,-6 7-19,-15 12-14,-10 9 31,-10 10 11,-9 9 1,0 7 6,4-7-5,5-5 0,8-10 0,11-7 0,10-7-1,14-3-1,11-2 1,8 1-8,8-6 8,-3 7-1,-10-3 0,-10 4 0,-12 1-14,-12 2 7,-24 9 8,-18 6-1,-63 32-58,-41 15-125,111-61 41,11-4 143,-20 12 15,22-11 69,16-13-39,6-2 56,4-6 109,13 0-38,13-9-1,21-5-55,14-5-64,5-8-34,0-2-18,-6 0-4,-7-7-155,54-70-449</inkml:trace>
  <inkml:trace contextRef="#ctx0" brushRef="#br0" timeOffset="14791.846">10904 3050 1300,'27'-10'170,"6"0"-133,29-8-17,17 1 20,2 0 8,-2 3-25,-10 0-4,-6 1-5,-10 3-7,-16-2-7,-14 7-16,-19 4-164,-89 1-624</inkml:trace>
  <inkml:trace contextRef="#ctx0" brushRef="#br0" timeOffset="14949.8551">10936 3474 1080,'19'12'105,"6"-2"-57,18 4 73,2-6 16,6-8-16,2-9-49,7-8-39,0-5-33,-5-5-64,33-52-289</inkml:trace>
  <inkml:trace contextRef="#ctx0" brushRef="#br0" timeOffset="15196.8692">11352 2619 1270,'-5'12'111,"1"11"-111,-4 25-10,-1 20 10,-2 27 9,-11 87 36,-5 51 1,-7-7-14,24-95-13,13-18-8,1-67-10,2-2-1,3-4-24,13 33-102,10-17-128,9-24-52,70-71-291</inkml:trace>
  <inkml:trace contextRef="#ctx0" brushRef="#br0" timeOffset="15359.8785">11508 3689 864,'-19'21'180,"-6"6"-129,-22 25-6,-6 4 87,-2-3-13,1-8-32,9-15-41,3-13-16,4-13-30,6-14-34,-7-74-308</inkml:trace>
  <inkml:trace contextRef="#ctx0" brushRef="#br0" timeOffset="15564.8902">11632 2564 1657,'0'0'197,"0"0"-197,0 0-32,0 0 22,0 0 10,2 0 0,-1 6-15,6 4-59,6 6-79,6 4-201,29 13-605</inkml:trace>
  <inkml:trace contextRef="#ctx0" brushRef="#br0" timeOffset="17532.0028">12744 2388 1132,'0'2'294,"0"-2"-231,-2 5-63,4-4-13,-1 3 2,4 5 11,1 5 0,4 3 6,3 6 0,1-5 2,-2-3-7,-3-2 7,-4-4-7,-4-8 6,-1 1 2,0-2 3,-1 0 2,-1 0 8,2 0 16,0 0-8,0 0-15,0-2-9,-2 2-5,2-1-1,-3-2-21,2-1-43,-1-2-29,-1 5-9,2-1-104,-14 2-173</inkml:trace>
  <inkml:trace contextRef="#ctx0" brushRef="#br0" timeOffset="18236.043">12795 2357 903,'-8'-3'241,"2"0"-40,-3-5-46,4 6-4,4 2-20,4 0-59,1 2-72,16 2-2,19 0 1,16 2 1,64 0 1,-80-5 0,36 4 4,-13-2-5,-14 3-17,-8 1-65,-7-2-65,-6 3-45,-5 2-161,-19 29-205</inkml:trace>
  <inkml:trace contextRef="#ctx0" brushRef="#br0" timeOffset="18446.055">12880 2747 640,'1'0'329,"4"3"-245,9 1-72,13 2 76,12 1 80,15-4-10,10 1-67,0 1-35,0-5-32,-10 1-15,-11-1 0,-7 0-3,-14-4-6,-5-2-39,-13-7-49,-12-5-251,-67-64-349</inkml:trace>
  <inkml:trace contextRef="#ctx0" brushRef="#br0" timeOffset="18680.0684">12714 2470 868,'4'15'205,"-1"2"-175,8 18-19,7 14-10,-1 6 27,3 2 43,-1 10 26,-4 7 10,0 11-55,-9 3-14,-4 63-11,-7-105-11,-4 41-2,-2-12 2,6-22-16,8-13-54,13-20-99,14-16-138,107-68-484</inkml:trace>
  <inkml:trace contextRef="#ctx0" brushRef="#br0" timeOffset="18860.0787">13709 2645 1225,'0'2'226,"0"1"-224,-2 7-1,1 5-1,-4 5 36,2 6-5,0 4-17,0 3-4,-1-1-10,-3-1-186,-54 36-343</inkml:trace>
  <inkml:trace contextRef="#ctx0" brushRef="#br0" timeOffset="19062.0903">13357 2985 1220,'0'10'100,"0"1"-83,-2 16 1,1 4 55,-1 7 17,-3 5-27,-3 2-22,-4 0-25,-3-1 4,0-4-20,-3-9-68,5-10-140,7-10-143,10-14 57,51-57-200</inkml:trace>
  <inkml:trace contextRef="#ctx0" brushRef="#br0" timeOffset="19243.1006">13527 3034 334,'24'-15'252,"-2"2"-84,26-13-42,6 12-16,-2 11-4,-3 6-7,0 12-1,-6 6 2,-4 4-29,-7-2-28,-14-6-1,-3 2-15,-11-7-7,-4-2-11,-3 1-2,-11 0-7,-14 8-61,-17 3-217,-111 22-369</inkml:trace>
  <inkml:trace contextRef="#ctx0" brushRef="#br0" timeOffset="19478.1141">13604 3212 135,'0'9'465,"2"4"-420,-2 13 6,0 6 66,3 5 14,-3 7 8,-3-1-4,3 10-48,-3-1-33,0 6-22,3-6-17,6-10-9,11-7 3,9-10 10,13-8 20,10-10 6,2-11-17,3-9-28,-6-6-90,-5-7-221,24-60-450</inkml:trace>
  <inkml:trace contextRef="#ctx0" brushRef="#br0" timeOffset="19657.1243">13815 3388 1101,'-5'6'181,"-5"5"-140,-7 5-29,-5 10 39,-3 3 51,-2 4-12,-3 1-24,-6-1-32,-4 3-10,-5-5-12,5-4-12,7-8-18,6-12-153,-26-17-415</inkml:trace>
  <inkml:trace contextRef="#ctx0" brushRef="#br0" timeOffset="19830.1342">13442 3416 1300,'3'-1'207,"3"-2"-130,9-7-20,7 2 34,8-1-38,12 0-31,12 0-14,11-1-8,2 3-9,8-4-144,117-32-225</inkml:trace>
  <inkml:trace contextRef="#ctx0" brushRef="#br0" timeOffset="20008.1444">14482 2961 126,'4'-6'1080,"4"-2"-933,5-6-101,8 2 29,10 0-19,16-2-22,12-1-16,14 1-7,2 1-11,-3 7-19,-10 2-120,-18 8-232,-18 23-528</inkml:trace>
  <inkml:trace contextRef="#ctx0" brushRef="#br0" timeOffset="20203.1555">14337 3440 1473,'9'3'185,"8"-3"-179,20 4 3,12-8 40,11 1 32,8-3-21,2-4-21,-3 2-21,-1 4-12,-6-3-5,-5 4-1,-6 6-108,-11-2-199,23-1-635</inkml:trace>
  <inkml:trace contextRef="#ctx0" brushRef="#br0" timeOffset="20885.1945">15671 2481 1006,'0'-2'320,"0"2"-209,0 2-111,0 3-5,3 11-8,0 9 13,3 22 40,4 13 13,-5 17-17,-4 14-15,-5 64 1,-20 25 1,-9-1-13,20-135 4,1-2 1,3-9-8,-9 34-7,4-18-55,9-15-65,5-14-93,7-20-3,54-76 7</inkml:trace>
  <inkml:trace contextRef="#ctx0" brushRef="#br0" timeOffset="21336.2203">15862 2550 1197,'0'-3'262,"0"3"-160,3-4-102,9 8-10,3 3-8,18 5 17,18 7-1,17 1 2,4 2 0,-1 2 0,-15 4-1,-17-5-5,-20-4-5,-15 3 7,-14 4 4,-23 7 15,-24 8 16,-73 47-14,-36 10-16,29-18 5,120-67-5,6-5-1,7-3 0,-5 11-22,19-3 7,18 4 13,26-2 2,71 8 0,38-12 1,-22 12-1,-111-12 1,-7 1-1,-10-2-1,17 16 1,-18 1 0,-13 3 18,-14 3 45,-21 8 51,-25 2 3,-63 28-45,-30-1-39,9-13-13,108-46-13,5-4-7,7-5-27,-22 2-87,20-14-82,42-73-315</inkml:trace>
  <inkml:trace contextRef="#ctx0" brushRef="#br0" timeOffset="21579.2342">16754 2640 1319,'0'-3'269,"0"0"-131,0 0-59,5 2-37,14 1-28,20-4-14,55 0 0,43 2 0,-6 4-90,-96-2-15,-9 2-38,-9 1-79,14 4-226,-37 4-222</inkml:trace>
  <inkml:trace contextRef="#ctx0" brushRef="#br0" timeOffset="21960.256">16972 2724 959,'0'1'295,"3"5"-260,0 4-35,3 6-13,4 7 13,-2 11 36,8 9 24,-8 9 27,2 8-14,-5 7-34,-8 2-13,-5 5-4,-14-6 4,-5-3-5,-15-8-3,-12-5-3,-4 1-15,3-6-3,9-5-38,12-10 4,17-12 8,7-2 5,7-11-1,10-4 10,12-5 15,16-3 16,20-6 0,54-18 16,-71 22 34,37-9 9,-6 4 1,-9 2 28,-8 9-37,-7 1-23,-11 0-25,-9 3-10,-9 1-8,-6 0 1,-3-2-2,-1 1-12,1 1-171,31-15-559</inkml:trace>
  <inkml:trace contextRef="#ctx0" brushRef="#br0" timeOffset="22106.2644">17869 3360 1825,'0'0'168,"0"0"-168,-3 3-300,-5 3-207,-18 19-20</inkml:trace>
  <inkml:trace contextRef="#ctx0" brushRef="#br0" timeOffset="22763.302">17893 2406 761,'0'-2'338,"0"2"-200,0 0-96,1 4-42,2 7 7,2 7-4,5 15 57,1 16 14,-4 8-10,-1 10-20,-5 5-20,-5 8-5,-4 16-1,-18 73 18,-18 28 44,31-149-34,3-6-32,-7 40-4,9-21-8,7-12-1,10-14 5,2-11 0,6-7 6,10-5 36,9-10 84,13-10-31,11-8-44,9-9-14,-1-4-22,-1 5-7,-13-1-13,-10 5 0,-14 8 0,-15 3 0,-3 5-1,-9 0 0,-1 4-13,-2 0-31,-2 0-47,5-3-125,19-29-442</inkml:trace>
  <inkml:trace contextRef="#ctx0" brushRef="#br0" timeOffset="23006.3159">18717 3057 1283,'0'0'180,"0"0"-135,-3 2-35,-1 5-10,-6 13 1,-4 16 0,-11 21 12,-4 11 14,-2 5 8,-2 2-4,3-4-10,4-1-9,2-1-3,6-11-9,6-13 0,3-12-135,9-15-144,24-26-188</inkml:trace>
  <inkml:trace contextRef="#ctx0" brushRef="#br0" timeOffset="23232.3288">18849 3060 1144,'0'-1'354,"0"2"-259,0 3-95,1 6-20,1 14 20,0 15 42,-2 14 9,0 10-19,0 3-8,-4-3-14,3-2-4,0 1 3,-1-6-3,2-7 8,-2-2-14,2-9-80,-4-3-151,-9-5-315,-47-1 51</inkml:trace>
  <inkml:trace contextRef="#ctx0" brushRef="#br0" timeOffset="23411.339">18606 3461 1136,'0'-8'201,"0"5"-51,-2-7 6,4 7 7,-2 3-23,3-2-74,1 2-45,14-1-20,9-4 0,16-3-1,13 2-6,4-7-137,3-1-199,69-39-367</inkml:trace>
  <inkml:trace contextRef="#ctx0" brushRef="#br0" timeOffset="23638.352">19284 3008 1375,'0'2'155,"0"7"-155,0 9-30,0 15 20,-4 19 10,-1 12 24,-2 7 17,-5 1-7,0 1-1,-2-5-15,-5-2-4,3-4 2,2-13 4,3-11-20,4-17-14,7-8-112,4-11-207,30-39-262</inkml:trace>
  <inkml:trace contextRef="#ctx0" brushRef="#br0" timeOffset="24038.3749">19433 3137 1115,'17'-8'180,"2"-2"-141,13-7-26,-2 10-4,-10 2 6,-9 7 6,-6 2-4,-4 4-1,1 7 16,-4 6-8,-2 5-2,-7 6 2,-5 4-1,-4 1-23,-7 1-33,0-2-77,4-1-52,3-3-16,9-10 35,7-9 68,9-3 39,11-10 24,12 0 11,11-7-1,5 0 2,-3 7 2,-8 4 13,-14 2 37,-8 6 71,-4-1-27,-7 1 0,-3 6 18,-4 3 0,-7 2 0,-5 7-9,-9 2-25,-11-1-32,-4 4-23,-9 2-25,-8-5-18,-1 2-193,-91 28-395</inkml:trace>
  <inkml:trace contextRef="#ctx0" brushRef="#br0" timeOffset="24276.3885">19841 3845 1155,'2'2'288,"-2"2"-239,0-2-35,0 2 11,0-1 34,0-6 28,-3 3 30,-7-4 0,-9 0-111,-6 0-6,2 4-185,4-5-335</inkml:trace>
  <inkml:trace contextRef="#ctx0" brushRef="#br0" timeOffset="25131.4374">20211 3743 1155,'-1'4'367,"0"-1"-283,-2 2-84,2 4-27,-4 9 13,-2 12 14,-9 5 10,-6 8 10,-6 4-2,0-8-5,7-9-13,5-11-53,14-10-184,47-51-325</inkml:trace>
  <inkml:trace contextRef="#ctx0" brushRef="#br0" timeOffset="25963.485">21070 2937 791,'-1'-2'458,"1"2"-291,-2-2-64,2 2 4,-1 0 47,1 0-19,1 0-55,1 0-50,2 0-30,11 2-5,7-2 5,13 0 1,14-2 0,-3-4 1,-5 3-1,-10 0-1,-13 0-26,-8 9-175,-5 3-261,-14 24-223</inkml:trace>
  <inkml:trace contextRef="#ctx0" brushRef="#br0" timeOffset="26578.5202">21613 3109 541,'0'-4'929,"0"-1"-782,2-9-79,1-2-23,3-11 24,6-4 4,0-8-34,5-3-24,7-4-13,-1 1-1,1 3 0,-7 4 7,-2 9-7,-4 9 0,-9 7 0,-1 10-1,-2 6-42,1 7-99,0 6 67,1 14 55,0 12 13,3 9 6,1-2 0,0-5 0,2-4 0,-2-10 0,1-10 1,-2-9 0,0-5 5,3-12 10,6-6 19,5-11-14,10-10-9,-3-7-5,-2-8 1,-5 2-7,-6-5 9,-4 2 1,-6 1-4,-6 7 4,-3 10 7,2 12 25,2 11-17,4 10-26,7 15-62,10 13 40,7 19 13,9 18 8,4 10-1,-1-1-4,-7 2 5,-8-7 1,-5-4 6,-5-3 3,-9-5 13,-5-10 2,-7-2 5,-7-7 14,-5-5-11,-7-2-13,-7 0-2,-5-5-1,-5-6-2,-4-8-14,1-13-58,5-9-98,10-17-114,18-102-294</inkml:trace>
  <inkml:trace contextRef="#ctx0" brushRef="#br0" timeOffset="26876.5372">22807 2360 1146,'15'4'188,"5"2"-151,14 4-22,6 6 8,-3-3 19,-11 3-14,-7-6-11,-12 2-17,-5-2-2,-10 4-5,-18 10 1,-18 5-81,-13 4-105,-1-4 12,14-6 126,23-12 39,13-5 15,14-2 1,6 3 15,13-1 58,16 1-1,9-3-37,7-1-34,3-3-2,-6 0-158,-4 0-64,21-8-340</inkml:trace>
  <inkml:trace contextRef="#ctx0" brushRef="#br0" timeOffset="27300.5615">23013 2654 455,'-10'3'157,"2"0"-41,-12 12-56,5 8-33,-1 18-2,-2 15 14,5 15 42,-1 13 26,-3 64 20,13-95-5,-6 43 20,-3-14-76,2-16-21,-1-21 2,2-12-16,2-18-2,6-8-1,0-6 17,0-9 30,2-7-70,6-15-5,8-11-50,10-10 7,13-8-4,4-6 16,-2 8 16,-1 8 13,-1 10 2,-5 14 0,0 5 0,5 13 1,-2 10 0,-2 14-1,-8 9 1,-4 19 27,-10 12 0,-3-1-8,-3 2-4,-8-1 8,-2-8-4,-5 0-2,-3-4-2,-4-6 5,-2-9 3,-8-7 3,0-5-27,-6-5-31,0-3-188,8-17 1,17-75-442</inkml:trace>
  <inkml:trace contextRef="#ctx0" brushRef="#br0" timeOffset="27702.5845">24137 2239 1785,'0'0'211,"0"1"-181,-2 0-30,-1 5-31,-6 6 18,5 5 13,-10 11 1,-15 9 11,-15 8 3,-20 6-15,-65 35-3,-21-4-49,113-65-73,16-2-34,-21 8 18,21-7-132,21-12-37,15-5 107,3-3-14,10-4 121,3 1 75,4 4 21,-2 6 54,-4 12 33,-3 5 55,-3 19-5,-2 7-4,-7 13 1,-4 11-22,-2 9 38,-10 9-40,-5 2-23,-6-7-36,-4-12-29,-6-15 1,-3-12-2,-4-7-21,3-8-53,5-10-193,17-38-298</inkml:trace>
  <inkml:trace contextRef="#ctx0" brushRef="#br0" timeOffset="28026.603">24258 2690 1193,'13'-15'237,"6"3"-154,17-11-58,4-1-23,3 8 7,-6 1 27,-4 6-9,-5 8-18,-2 6-9,-3 11 6,-2 12 14,1 11-10,-9 13-2,-7 12 1,-6 10 3,-3 13 7,-12 59-5,-10 17-2,14-118 18,0 2 12,-9 46-21,0-9-6,-3 3-8,3-7 4,-2-6-4,1-12 1,0-16-8,7-15-78,1-17-86,2-14-71,-16-81-509</inkml:trace>
  <inkml:trace contextRef="#ctx0" brushRef="#br0" timeOffset="28432.6262">24225 3090 1353,'0'2'238,"0"2"-217,-5 4-21,-1 6 0,-5-3 17,5-5 38,2-1-8,1-5 2,3-3 5,4 1-12,2-7-8,11-5-34,10-6-25,12-5 4,4 9 1,-3 2 4,-7 11 1,-10 3 4,-5 6-2,-5 5-4,-1 5 5,2 9 12,-2 9-1,-1 6 1,-2 6 1,-7-5 5,-7-4 3,-1-7 12,-6-5 10,-2-7 25,-8-8 29,-10-4-13,-4-6-30,-4-8-18,-2-6-9,9-4-4,6-5-5,10 3-6,4 4-30,4 7-96,4 4-186,5-8-490</inkml:trace>
  <inkml:trace contextRef="#ctx0" brushRef="#br0" timeOffset="28853.6503">24092 2718 40,'0'-3'818,"-2"0"-596,2-1-44,-1-2-23,1 6 11,0-4-32,0 4-58,1 0-46,1 4-23,-1-4-7,8 0-14,4 3 14,15-3 0,9-3 9,10-4 0,4 2-7,1-5 7,-7 1-8,-11 1 1,-11 2-2,-12 0-1,-6 5-41,-4 1-132,-1 4-314,-19-4-330</inkml:trace>
  <inkml:trace contextRef="#ctx0" brushRef="#br0" timeOffset="33105.8935">3104 5181 682,'-1'-2'194,"0"0"-53,-4-4-62,4 5-19,-4 1-9,2 0-25,3 0-26,0 1-66,5 7-240,-1 28-3</inkml:trace>
  <inkml:trace contextRef="#ctx0" brushRef="#br0" timeOffset="33785.9324">2616 5125 859,'0'0'171,"2"0"-135,1 4-36,6 1-6,6-2 6,14-5 7,15-8 7,17-11 5,55-23-7,-78 25-3,36-14-3,-13 1-5,-17 11 5,-14 5-5,-10 6 0,-14 6-1,-3 4 0,-4 0 1,-1 3-1,0-2-1,0 3 1,-3 2 1,1 2 23,-2 4 13,2-4-14,-1-1-5,0 0-9,2 4-9,-1-1 1,1 0 0,0 6 0,-1-4-1,1 5 0,-2-1 0,1 0 0,-2-5 1,3-3 8,-3 2-1,1-7 13,1-2 30,1 3-2,0-1-10,-1-3-13,0 1-8,3-1-9,1 2-8,0-4 0,3 2-1,-1-1-12,-1-2-23,-1 3-13,1-1 15,-1 1 9,0 0 11,-1 0-53,1 0-143,-13-10-351</inkml:trace>
  <inkml:trace contextRef="#ctx0" brushRef="#br0" timeOffset="34291.9614">2648 5059 696,'0'-2'161,"-2"2"-109,2 2-52,2 2-13,2 6 11,2 7 2,6 12 30,0 11 38,4 13 34,1 11 4,-2 13-29,-3 14-5,-2 61-12,-20 9-17,-14-2-22,15-108-6,-2-6-4,3-12-5,-8 30-5,5-24 4,8-17-5,3-18-9,3-12-12,7-20-66,5-19-234,43-148-164</inkml:trace>
  <inkml:trace contextRef="#ctx0" brushRef="#br0" timeOffset="34898.9961">2716 5141 934,'2'-7'153,"3"-1"-105,8-12-34,13-1-13,15-11 0,17-7 11,8 1 12,7 6 23,-3 10-7,-6 12-7,-9 13 8,-8 11-17,-10 7 0,-3 9-8,-10 4-7,-8 7 3,-12 4 2,-8 2 2,-16 1 10,-6 1 2,-14-3 7,-11 3-13,-1-2-10,-4-5-1,-3 0-5,-1 0-5,1-4-1,2-5-1,10-8-24,15-11 4,13-8 19,12-6 1,10-6-14,13-10-9,16-5 4,18-5 19,11-5-5,0 5 5,-5 8-10,-4 14 10,-10 12 1,-3 9 7,-3 12 7,-1 6 2,-4 8 7,-4 8-4,-9 1-10,-5 0 8,-11 0 1,-8-4 12,-5 7-5,-11-7 8,-2 1 2,-13 1 10,-9 1-17,-10 2-7,-10-1-10,-7-7-1,2-9-9,6-13 8,13-20 2,15-13-1,15-17-10,10-9-97,15-9-94,13 0-152,68-71-315</inkml:trace>
  <inkml:trace contextRef="#ctx0" brushRef="#br0" timeOffset="35544.033">3947 5135 712,'0'-14'234,"2"-1"2,-2-10-70,-2 8-23,-1 10-1,-1 3-17,-4 6-67,-4 7-58,-6 17-3,-16 21-2,-12 28 5,-36 62 6,55-88 5,-21 49 4,10-9-9,14-7-6,6-8 1,12-3-1,6-4-1,6-2 0,10-8 0,5-7 1,7-3 0,5-14 0,5-14 0,11-13 9,7-12-7,4-13 7,1-11 1,-7-6-10,-6-5-7,-6-3-32,-4-2-102,-3 1-138,43-91-374</inkml:trace>
  <inkml:trace contextRef="#ctx0" brushRef="#br0" timeOffset="35807.048">4605 5086 892,'0'0'329,"-3"0"-160,-1 0-122,2 9-40,-2 8-6,-2 16 23,-3 17 29,-4 12-11,0 18-12,-3 3-11,-5 5-2,-3-4-1,-1-6-5,0-8-5,5-14 0,4-8-6,0-15-11,7-9-75,1-6-97,6-13-115,13-48 11</inkml:trace>
  <inkml:trace contextRef="#ctx0" brushRef="#br0" timeOffset="36076.0634">4648 5028 628,'0'-7'372,"0"4"-130,2-5-136,-1 8-61,6 8-27,7 7-1,3 15 37,10 15 10,1 24-8,2 7-23,0 12-3,-1 5-17,1-7 7,0-1-5,-2-9-9,-8-2 0,-1-10-5,-8-12 7,-7-8-8,-4-18-8,0-10-79,-7-6-61,-2-7-109,-49-38-385</inkml:trace>
  <inkml:trace contextRef="#ctx0" brushRef="#br0" timeOffset="36257.0738">4535 5512 1120,'0'-2'277,"2"2"-142,1-2-85,11-1-28,20-6-1,17-3 27,18-3-25,3 3-14,-2 1-9,-13 9-11,-6 2-110,49 2-352</inkml:trace>
  <inkml:trace contextRef="#ctx0" brushRef="#br0" timeOffset="36850.1077">5597 4935 859,'12'-4'275,"10"-2"-187,28-13-2,71-18 50,58-27-20,12-10-47,-97 45-33,-60 21-14,-7 8-8,-8 4-5,18 4-9,-17 10 1,-20 15-1,-21 12 12,-18 10 5,-15 6-11,-17-2-6,-47 27 0,81-67-21,-34 21-30,15-11-6,20-13 20,12-16 22,11-8-9,9-14-57,5-11-113,5-7 5,4-6-54,-1-2 38,-5 6 188,-6 5 17,-9 7 65,-2 5 32,-4 7 16,-3 8-7,0 8-34,-4 10-40,-4 9 2,2 13 8,-3 10 2,2 14 22,-2 12 19,4 5-5,10-2-19,6-8-19,12-16-12,5-12-7,9-13-1,11-11 7,13-10 4,13-8-8,8-12-11,1-1-8,-3-1-5,-7 10 0,-8-1-1,-10 9-1,-13 3-22,-11 2-44,-14 7-62,-14 8 18,-15 11-104,-21 9-82,-148 97-76</inkml:trace>
  <inkml:trace contextRef="#ctx0" brushRef="#br0" timeOffset="36992.1158">5581 5569 471,'-4'1'261,"6"-1"-12,2 3-68,19-6-50,13-2 52,13-7-33,12-1-51,9 1-45,3-4-30,1 4-14,-9 0-10,0 4-7,-12 1-133,-13-1-308,-2-26-427</inkml:trace>
  <inkml:trace contextRef="#ctx0" brushRef="#br0" timeOffset="37196.1275">5999 5406 908,'0'16'180,"0"3"-145,0 16 4,-2 11 66,2 2 12,3 0-23,2 4-19,2 3-21,-2-1-34,-4-3-8,-2 2 6,-9-8-11,-6-3-7,-15-10-144,-9-10-204,-78-3-179</inkml:trace>
  <inkml:trace contextRef="#ctx0" brushRef="#br0" timeOffset="37352.1364">5684 5783 628,'0'-16'300,"3"4"-48,0-13-121,4 10-10,2 2 5,6 3-22,5 3-40,10-1-29,11 1-16,9 0-8,11-11-5,11-2-6,54-29-63,13-22-235,-14-36-563</inkml:trace>
  <inkml:trace contextRef="#ctx0" brushRef="#br0" timeOffset="37916.1687">6888 4941 882,'1'-2'528,"-1"-2"-436,2 0-65,-2 4 46,-2 0 40,2 2-61,-4 4-52,0 8-7,-9 10 7,-11 20 0,-11 8-38,-4 1-94,3 0 33,8-13 65,11-12-4,17-11-25,8-10 35,14-4 21,11-6 7,5-4 1,-1 3 0,-5 1-1,-9 3 0,-5 3 0,-10 4-5,-6 2 5,-6 7 10,-11 7 43,-8 5 5,-3 4-29,5-9-23,7-6-6,13-7-7,10 4 7,7-2 0,8 4 1,9-3 0,3 2 1,1-4-2,-1 3 0,-9 1 0,-5 0 0,-15 4-5,-17 3 5,-21 9 0,-20 6-83,-19 8-154,-56 30 2,86-54 155,-28 16 80,21-11 29,23-8 55,21-13-29,17-7 20,18-3 128,18-11-38,16-8-75,7-3-45,3-6-17,-3-2-14,-2 3-14,-5 0-21,-6 2-225,35-59-645</inkml:trace>
  <inkml:trace contextRef="#ctx0" brushRef="#br0" timeOffset="38098.1791">7435 5260 1326,'15'-7'158,"2"-2"-119,23-14 33,11-2 52,16 0-53,49-12-46,26 5-10,6 7-15,-108 18-22,-12 4-153,-11 3-128,14 18-273</inkml:trace>
  <inkml:trace contextRef="#ctx0" brushRef="#br0" timeOffset="38276.1892">7474 5550 990,'19'9'165,"5"-3"-87,24 3 78,12-3 51,4-9-73,6-5-44,0-8-47,-2-2-22,-5-7-11,-16-2-10,-10-6-112,-1-64-244</inkml:trace>
  <inkml:trace contextRef="#ctx0" brushRef="#br0" timeOffset="38509.2026">7783 4715 1116,'0'5'182,"-3"12"-164,0 17-18,-4 16 12,2 20 38,4 13 34,5 68 12,6 29-20,15 9-44,1-77-16,-13-71-5,0 0-2,0-10-8,16 33-1,0-13-22,5-6-142,1-12-203,68-10-487</inkml:trace>
  <inkml:trace contextRef="#ctx0" brushRef="#br0" timeOffset="38705.2138">8153 5760 1379,'-10'3'205,"-2"-3"-148,-21 11-16,-6 5 1,-10 6 33,-6 1-14,-2 3-25,3-3-13,2-6-8,3-6-8,12-11 10,8-14 1,11-7-18,11-12-44,12-21-181,55-159-454</inkml:trace>
  <inkml:trace contextRef="#ctx0" brushRef="#br0" timeOffset="38871.2233">8065 4840 1256,'3'0'204,"0"-1"-162,2 1-33,-1 0 9,1 1 12,0 3-15,3 5-14,2 7 0,10 3-1,2 11-70,47 64-431</inkml:trace>
  <inkml:trace contextRef="#ctx0" brushRef="#br0" timeOffset="39034.2326">8510 5837 1601,'6'7'170,"-5"-6"-131,4 3-26,-3 0-2,-2-6-1,0 0 4,0 0-14,0 0-2,-32 1-247</inkml:trace>
  <inkml:trace contextRef="#ctx0" brushRef="#br0" timeOffset="41687.3844">3263 8983 118,'0'6'60,"0"4"53,0 5-10,0 6-20,-2 1-8,2-2-15,0-7-8,0-4-5,0-8 46,0-1 108,0-1 27,0-2-51,0 1-41,2-6-41,-2-5-32,1-1-12,2-10-11,1-5-7,4-6-19,7-7-8,5-10 0,10-9-5,1-9 0,5-6-1,5-7 1,3 7 0,-6 5 6,0 8 1,-1 8-2,-1 2-5,0 4 7,0 6-2,4 1-5,10-3 5,11-3 3,53-41-9,33-30 6,-4 7 2,-105 84 7,-6 4-2,-3 8-2,27-23 4,-12 19-14,-7 5 5,-5 8-5,2 4-1,0 3 0,10-1 2,16-1-1,7-2 7,7-5-7,1 2 0,-5 3 0,-6 0 1,-7 5-1,-7 6 7,-10 6-8,-7 1-1,-3 4 0,2 2 1,0 0 0,10-2 1,7-3 7,16-9-8,6 0 6,3-9 0,-3 0 0,-11 3-5,-7 6-1,-14 4 0,-6 2 0,-6 5 1,-2 1-1,0 7 1,-3-1-1,4 1 1,1 2 0,4-1 0,1 3-1,1-1 5,-6-1-5,-1-1 0,-2-1 0,-2-3 0,-3 2 0,0 1 1,-1-3-1,5 1 0,-3-3 1,3 2-1,-2-3 2,3-2-2,0 1 0,0 2 0,-5-4 0,1 0 1,-6-3-1,3 5 0,-5-4 0,1 3 0,1-1 0,1 1 0,-2-1 0,4 2 1,-5-3 0,0 3-1,3-4 0,-3 5 0,-2-3 0,0 2 0,1-2 1,-2 1-1,-3-4 0,1 5 0,-1-4 0,0 2 1,3-5-2,-4 4 2,-1-2 0,-1-3-1,-2 2-1,1-2 1,0 6-1,-1-2 1,0 4 0,-1 0 0,2 0 0,-2-5 0,0 3 0,2-6 0,-1-3 0,0 0 0,2 0 0,-3-3 1,2-1-1,-2-2 0,0 2 0,0-2 0,0 1 0,1 4 0,-1 0 0,2 2 0,1 4 1,0-1-1,-2 4 1,1-1-1,-2 1 0,1-4 0,1-3-6,-1 6 5,-1-10-5,0 2 5,2-3-6,-1 0-1,1-2 7,1 1-14,4 4 6,1-2-8,1 4-17,2-4-58,-1 6-29,-4-4-64,-3-2-137,-17 8-387</inkml:trace>
  <inkml:trace contextRef="#ctx0" brushRef="#br0" timeOffset="42360.4229">4992 7584 343,'0'0'204,"0"0"-133,0-1-7,3 1 67,-3 0 40,0 0-30,0-3-35,0 3-28,-3 0-4,3 0-11,0 3-32,0-3-17,0 0-14,0 0-50,-4 13-114,-12 58-170</inkml:trace>
  <inkml:trace contextRef="#ctx0" brushRef="#br0" timeOffset="42546.4335">4979 8024 549,'0'0'210,"-1"2"-157,1-2-38,-3 2 13,0-1 10,2 8-26,-4-2-12,1 3-1,-4 8-50,-1 0-81,-12 42-91</inkml:trace>
  <inkml:trace contextRef="#ctx0" brushRef="#br0" timeOffset="42705.4426">4954 8351 169,'0'3'120,"0"-2"24,0 3-12,0 0-24,-1-4-34,2 4-43,-1 2-19,0 6-10,4 2-2,0 3-65,16 30-211</inkml:trace>
  <inkml:trace contextRef="#ctx0" brushRef="#br0" timeOffset="42923.4551">5001 8751 328,'-3'6'123,"3"2"-19,3 4-38,-3-2 4,3 4-25,-3 0-31,5 0-5,-2 1-3,3 6-6,-4 0-2,0 7-16,2 6 5,-2 2-41,1 2-45,-2-3-6,5 49-174</inkml:trace>
  <inkml:trace contextRef="#ctx0" brushRef="#br0" timeOffset="43105.4655">5052 9439 253,'0'9'147,"0"0"-25,0 11-8,0 0-21,-1-7 16,0-1 32,-3-2-40,0 0-59,0-1-23,-8 9-6,4-3-13,-1 5-55,-2 8-116,3 7-26,-20 83-161</inkml:trace>
  <inkml:trace contextRef="#ctx0" brushRef="#br0" timeOffset="43285.4758">4960 10055 339,'0'0'265,"0"2"-155,0 1-46,-1 2 64,1-1-25,-1-2-56,-1 6-34,0 0-13,1 4-21,-5 5-115,-11 40-100</inkml:trace>
  <inkml:trace contextRef="#ctx0" brushRef="#br0" timeOffset="43471.4864">4924 10470 457,'0'3'118,"0"4"-47,-3 0 19,0 5-33,-1 4-15,-5 3-23,1 8-11,1 8-8,1-1-63,-6 46-158</inkml:trace>
  <inkml:trace contextRef="#ctx0" brushRef="#br0" timeOffset="43645.4964">4917 10865 186,'0'2'141,"0"1"-32,-2 0-16,1 1-13,1 0-31,-3 2-22,6 1-18,-3-2-9,3 2-60,4 13-156</inkml:trace>
  <inkml:trace contextRef="#ctx0" brushRef="#br0" timeOffset="43847.5079">4945 11155 126,'0'0'211,"-1"0"-83,-2 0 20,3 0 73,-1-1-5,-1-2-129,2 1-87,0 1-41,2 1-157,-1 1-111,2 13 38</inkml:trace>
  <inkml:trace contextRef="#ctx0" brushRef="#br0" timeOffset="44058.52">4947 11225 351,'0'0'226,"0"0"-152,1 0-20,-1 0 102,2-3 52,-2 3-31,3-2-60,-3 2-39,0-1-37,-3 1-26,1 0-15,2 0-11,-3 1-107,-2 1-202,-12 18-62</inkml:trace>
  <inkml:trace contextRef="#ctx0" brushRef="#br0" timeOffset="44231.5299">4910 11222 535,'0'-2'230,"-3"1"-86,1-3 10,1 1 25,-1 0-41,1-2-32,1 1-50,-2 0-37,0 1-19,1-1-66,0-2-126,-4 0-171,-14-16-336</inkml:trace>
  <inkml:trace contextRef="#ctx0" brushRef="#br0" timeOffset="44420.5407">4702 11038 382,'-7'-10'246,"1"0"-69,-3-11-31,1 4 23,-3 2-25,-2-1-57,3 3-61,-6-1-26,3 1-78,-1-1-64,-1-4-77,-21-49-146</inkml:trace>
  <inkml:trace contextRef="#ctx0" brushRef="#br0" timeOffset="44613.5517">4366 10538 772,'-6'-6'166,"-1"0"-82,-4-5 36,2 0 9,-1 0-42,-1-1-21,3-2-34,-1 3-22,0-3-10,1 2 0,-4 2-42,1-4-84,-2 4-168,-46-13-234</inkml:trace>
  <inkml:trace contextRef="#ctx0" brushRef="#br0" timeOffset="44807.5628">3908 10248 747,'-2'-8'150,"0"0"-54,-3-6-6,-3 0-7,2 4-8,1-4-33,1 5-27,0-1-15,-2 0-31,1 1-70,0-1-65,1-7-31,-10-43-109</inkml:trace>
  <inkml:trace contextRef="#ctx0" brushRef="#br0" timeOffset="44983.5729">3677 9665 495,'-4'-8'89,"-2"0"-65,-4-5-24,-1 5-18,0 2-3,4-2 12,1 4 8,-1 3-6,1-4-38,-2 1-47,-17-12-61</inkml:trace>
  <inkml:trace contextRef="#ctx0" brushRef="#br0" timeOffset="45192.5848">3337 9283 534,'0'-6'135,"0"0"-86,3-5-29,-3 4-7,0-2 17,0-1 0,0-2-1,-3 1-20,0 0-9,-4 0-18,0 5-54,-16-7-151</inkml:trace>
  <inkml:trace contextRef="#ctx0" brushRef="#br0" timeOffset="45382.5957">3319 9122 703,'0'-10'179,"1"4"-65,-1-7-36,1 5-11,-1 0-13,0 8-34,0-4-20,4 8-136,-2 3-45,5-1 1,8 29-57</inkml:trace>
  <inkml:trace contextRef="#ctx0" brushRef="#br0" timeOffset="45562.606">3370 9145 351,'0'3'133,"0"-2"-80,3 1 8,-2 2 35,0 0-13,1 0-28,1 0-22,0 2-18,3 6-4,-1-1-8,-1 5-3,-1 7-72,3 52-144</inkml:trace>
  <inkml:trace contextRef="#ctx0" brushRef="#br0" timeOffset="46679.6699">3472 9455 96,'1'0'493,"-1"2"-440,3 6-47,1 0 10,1 3 29,2 2 18,3-1-9,-2 1-7,4 0-10,-2 0-4,0 0-16,3-1-8,-2 5-2,2-5 2,-2 4-7,5 5 3,-2 1-5,0 2 0,2-1 0,-1 1 0,-3-1 0,5-1 0,-8-3 0,1-3-1,-4-3 1,1-4 1,-1-1-1,2-1 0,1-1 0,1-1 2,8 0-2,2 5 2,3-2-1,3-1 5,0 2 0,-3 1 0,-1-1 5,-1 3 2,-4 0 17,-1 0 5,-1-1-10,0 3-4,-3-3-7,3 4-8,-2 0 1,3 0-5,0 3 5,0-2-6,-3-1 7,4 2-8,-4-2 6,0 1-4,1-3 8,-3-3 13,0 6-4,2-6-5,0 4-1,0-3-2,5 3 7,-1 1 16,3-1-19,0 3-7,-3 1-8,4-2 6,-2 5-5,3-2-1,-1 2 1,-3 2 0,0-7 0,-2 2-1,0-4 0,-6 2 0,7-4 2,-5-1-1,3 5 7,-1-4-7,0 0-1,-1-1 1,-3 1-1,2 3 1,-2-3-1,-2 6 0,6-1 0,-4 2 0,2-2 1,2 1-1,0 2 1,0-3-1,2 2 0,2 1 1,-3 0-1,1 3 1,-2-5-1,-1 5 0,-4-1 0,1 0 0,0 1 0,-3-4 1,0-3 0,1 4-1,3-8 1,-2 5-1,-1-5 1,-1-2 0,-1 2 0,-1-7 0,-1-1 0,-2-2-1,-1 2 1,-1-4 5,0 0 3,0 0 46,0 0 8,-1 0-9,1 0-13,0 0-22,0 0-18,0 0 1,0 0-2,0 0 1,0 1 0,0-2-1,0 1-1,0 0 1,0 0 0,0 0 0,0 0 1,0 0 0,0 0 8,0 0 3,0 0 3,0 0-3,0 0-6,-8-13-5,5 5-1,2-8-45,1-70-234</inkml:trace>
  <inkml:trace contextRef="#ctx0" brushRef="#br0" timeOffset="48711.7861">4483 10348 572,'0'-3'114,"1"2"-79,2-4-22,0 1 20,0 1 0,-1-3-19,0 5-7,2-3 8,-3 4 44,1-3 58,-2 3 19,0-3 1,0 3-11,0-1-14,-2-3-22,2 3-13,0-5-19,0-1-20,2 2-22,-1-5-14,4 2-1,3 0-1,6-8-1,7-1 0,7-6 0,7-5 0,-3 4 1,0 6 1,-4-1 0,-4 5 0,-3 2-1,-5 5 1,-2 1-1,-7 5 0,0 1-1,-3 1-8,-1 2 1,0 0 7,1 0 0,2 4 0,4-2 1,-1 3 0,2-2 0,1-1 1,0 2 1,-6-3-1,1-4 0,-3 3 0,-2-3 0,-1 0 0,-1 0 0,0 3 7,-1-3-7,1 0 5,-2 0 0,2 0-4,-1 0 5,1 0-7,0 0-5,0-3-10,0 6-16,0-6-35,0 3-24,-2 0-21,2-3-66,-14-28-502</inkml:trace>
  <inkml:trace contextRef="#ctx0" brushRef="#br0" timeOffset="49549.8341">3940 8167 202,'1'0'95,"-1"-2"-70,0 0-17,1 2 10,-2 0 33,1 0-8,-1 2-8,1-2 1,0 0 10,-2 0 7,2 0-7,0 0 2,0-2-10,0 2-22,2 0-15,-1 2-1,4 0-22,12 8-155</inkml:trace>
  <inkml:trace contextRef="#ctx0" brushRef="#br0" timeOffset="49732.8445">3993 8232 328,'0'0'89,"2"0"-65,-1 3-11,1 1 5,3 1 5,-1 2 1,4 3-9,2-2-8,-4 3-5,0 0-2,0 4-12,-6 26-216</inkml:trace>
  <inkml:trace contextRef="#ctx0" brushRef="#br0" timeOffset="49930.8559">4138 8598 598,'0'0'135,"0"0"-97,2 0-25,-1-2-1,2 4-11,3 5-1,0 3 0,3 3 0,0 4-18,-2 1-46,-2 5-71,4 36-59</inkml:trace>
  <inkml:trace contextRef="#ctx0" brushRef="#br0" timeOffset="50093.8652">4228 8877 114,'4'3'102,"-2"1"-20,-2-1-14,4 3-7,-4 0-14,1 1-14,-1 5-17,3 2-5,-3-1-11,4 7 0,8 33-81</inkml:trace>
  <inkml:trace contextRef="#ctx0" brushRef="#br0" timeOffset="50297.8769">4380 9344 30,'1'2'225,"3"5"-123,1 1-41,-2 4-13,2-1-18,1-1-13,0 2-8,0 4-8,1 1-1,-1 1-12,-2 8-42,9 31-105</inkml:trace>
  <inkml:trace contextRef="#ctx0" brushRef="#br0" timeOffset="50483.8875">4638 9877 256,'4'8'74,"-4"-3"-19,6 6 29,-6 0-7,2-1-5,-1-4-18,-1 1-26,1 6-14,-1-4-4,0 5-10,0 2-36,-1 1-132,-2 21-184</inkml:trace>
  <inkml:trace contextRef="#ctx0" brushRef="#br0" timeOffset="50868.9095">4717 10155 216,'2'10'174,"1"-2"-65,1 6-50,0-1 17,-1 3 7,0-4-20,2 2-32,-2-2-19,2 0-6,1-1-5,2 7 0,3-1-1,5 6-17,-2 3-21,1 4-119,1 1 40,-5 1-6,0-5 7,-5-4-8,0-2 106,-4-4 18,-1-7 84,-2-1 40,1 0 7,-2-4-22,0-1-14,2-2-34,0 2-25,0-2-13,4 5-4,-3 4 1,4 0-8,0 3-6,0 4-6,1-1 0,0 1-23,2 4-83,3-3-116,3 24-102</inkml:trace>
  <inkml:trace contextRef="#ctx0" brushRef="#br0" timeOffset="51036.9191">4950 11022 667,'0'0'174,"0"0"-120,0-1-54,3 1-26,2-3-46,16-4-105</inkml:trace>
  <inkml:trace contextRef="#ctx0" brushRef="#br0" timeOffset="51234.9304">4998 10959 226,'0'0'290,"0"-2"-128,0-6-81,0 3 0,3-7-18,0-8-12,7-5-32,4-7-19,9 1-87,40-65-290</inkml:trace>
  <inkml:trace contextRef="#ctx0" brushRef="#br0" timeOffset="51438.9421">5233 10291 654,'4'-14'174,"0"3"-48,5-11-69,2-1-22,0 5-4,4-4-4,2 2-19,2-3-8,3-5-27,-2-1-97,5 1-59,35-61-144</inkml:trace>
  <inkml:trace contextRef="#ctx0" brushRef="#br0" timeOffset="51621.9526">5633 9450 474,'9'-18'83,"-1"-2"-61,8-15-10,3 3 45,-5 3 2,-2 6-28,1 5-20,-2-1-10,-4 7-1,3-6-51,2-29-201</inkml:trace>
  <inkml:trace contextRef="#ctx0" brushRef="#br0" timeOffset="51823.9641">5964 8745 667,'-4'-13'157,"4"-1"-26,-4-10-68,5 1 7,5-1-19,4 1-16,4 4-28,6-3-6,4-1-1,0-2 0,-4 5-24,1-1-84,-6 0-117,12-46-384</inkml:trace>
  <inkml:trace contextRef="#ctx0" brushRef="#br0" timeOffset="52022.9755">6278 8146 619,'0'-5'170,"-2"-1"-68,2-7 6,0 3 40,0 4-43,2 2-70,1 3-35,3-1-36,2 2 8,1 2-25,2-1-28,-5 3-7,-4 0 5,1 2-19,-25 20-93</inkml:trace>
  <inkml:trace contextRef="#ctx0" brushRef="#br0" timeOffset="54861.1379">3840 7783 37,'-2'-2'89,"2"2"-1,-3 0-25,-1 2-21,1 1-32,-1 7-10,-1 0 0,2 6-1,0-8-28,3 1-14,0-1-1,0-8 44,-2-2 82,2-4 2,-4 1 17,2 0 19,-2 1-30,1 1-5,2-3 32,-1 6-9,1 0-37,1 0-46,-2 0-14,2 0-11,0 2-1,0 2-13,0-1 1,2 6 7,-1 6 5,1 3 1,1 8 0,4 3 6,2 3 6,1 4 7,4-2-2,2-4-10,0-7 1,0-2-2,2-13 1,-4-2 4,-2-6 2,0-4 5,-3-2 2,1-6-8,0-1-3,0-4-3,0-2 0,1-6-6,0 3 0,-1-1 0,-4 1 1,-6 3 9,-3 1-8,-3 6 5,-6 1 10,1 3 8,-3 2 4,-1 2-7,0 8-7,4 0-10,-1 3-5,2 5-6,2 8 5,2 7-11,0 8 10,2 7-4,1-3 6,7-1 0,2-13 0,3-8 0,-1-11 0,-1-3 0,2-7 14,-3-7 14,3-8-5,1-6-11,-2 1-3,-3-5-8,-2-1 7,-3 6-8,-3 3-1,0 8-12,1 7-1,-1 1-2,0 7-38,0 4-71,-4 1 13,-4 6 10,-4 3-11,-2-1 17,0-1 3,0-2-19,-3-1 5,-1-4 17,0 1 44,2-1 35,2 3 11,-1-4 72,6-2 38,2 2 16,4-5-12,1-1 27,5 0 34,0 0-26,0-1-32,2-2-26,-1 0-13,2 1-21,5-6-36,6-6-13,12-4-8,7-5 0,3 4-1,3-1 0,2 0 0,1-2 1,-1-1 0,-3-1 1,-11 0 5,-8 9-6,-8 4 1,-7 6 11,-4 2 9,-1 2 18,-2 1-6,-2 0-13,-1 0-20,-2 4-5,-6 2-4,-9 14 0,-3 6 8,-6 1-1,1 0 1,4-6-5,3-6 6,5-7 0,3-3 1,3 1 0,3-3 1,6-2 4,4-1-5,0 0 8,0-1-1,3-2-2,-2 3 1,1-4-6,2 1-1,3-3-2,4 0-5,0-4 5,4 6-8,-2 1 2,-3 3-1,-1 2-22,-5-1-20,-2-1 3,-2 3 22,-2-3 21,-2 0 5,-6 1 1,-8 5 0,-6 0 0,4 0 0,-2-1 0,9 1 5,7-2 0,3-2-6,1-2 0,2 0-1,2 0-7,1 0 2,2 0 6,3-2 0,3-2 1,2-2 11,3-3 6,-3-6 24,0 2 9,-3-3-12,-2 1-17,2-1-8,-1 2-7,2-1 1,-1 3-7,-1-2 1,2-1 4,-3 1-5,-2 2 19,-1 4 10,-2 5 6,-3-1 1,0 4-8,0 0-13,-1 0-14,1 1-2,-2 2 0,2-2-6,-2-1-1,1 0-4,1 0 5,-2 2 0,2-2-6,-1 3 2,-2-2-2,-4 3-5,-2 0-14,-2 3-1,-1 3-4,1 0-10,1 6 5,-2 0 19,3 1 7,3-3 13,3-4 2,3-6 0,0-4 1,0-2 8,0 2 1,2-2 4,-2 2 8,0 0 13,0 0-4,0 0-10,0 0-10,1 0-4,-1 0-5,1 0 7,4-7-3,4-4-5,11-8 5,5-7 0,11-13 0,3-4-5,1 2 7,-1-1 2,-3 1 1,-5 4 2,-1 4 17,-2-1-9,-3 1-6,-2 5-1,-3 0-1,0 4-4,-2 3-1,3-3-7,-2 4-1,2 4 1,-1 1-1,0 4 1,-4 1-1,4 1 0,-6 2 0,0 1 0,0-2 0,-2-4 1,3 2 0,3-2 0,-6-3 5,0 1-5,-5 6 5,0 0 2,-5 6 4,-2 0 1,-2 0 4,2 4-4,-3-2 4,2 0-5,1 0-6,-3-2-5,0 1 1,-1-2-1,0 0-1,-4-3 1,-1-1-1,-6-2 0,0 1 1,-6-6-1,-1 4-1,-5-1 1,1 1 0,-5 1 0,6 0 0,3 5-1,2 2 1,9-1 0,5-1 0,2 4-1,2 0-1,4 0-7,-2 0 0,1 0-3,1 4 0,-1-4-4,4 3 5,4-1 10,7 2 0,8 0 0,10-4 1,7 2 0,1-4 0,-2 4 0,-6 4-1,-10 0 1,-1 8-2,-7-2-7,-4 1 8,-3 1-8,-6 2 8,-2-4 0,-2 0 0,-5 3 1,-5 3 0,-6 5 1,-1 9 10,-9 3-11,-4 8-10,-4 1-113,-4 5-114,-68 75-284</inkml:trace>
  <inkml:trace contextRef="#ctx0" brushRef="#br0" timeOffset="56288.2195">3868 8020 539,'0'0'261,"0"-2"-141,0 0-24,0 1 51,0-2 22,0 1-56,0 0-50,0 0-27,-2 1-14,2 1-10,0 0-6,0 0-5,0 0 0,0 1-1,-4-1 2,3 0 4,-2-1-5,-3-3 14,2-1 18,-2-1 8,1-1-2,-2-3 7,-1-3-1,2 0-6,-3-6-4,0-1-8,3-5-5,-1 1-10,-1-5 2,-2-1-2,-2-3-11,1 0 5,-2-1-5,1 1 0,-1 2 8,2 1 0,3 1-1,-6 2-7,6-1 8,0 1-7,-1 1 5,2 2 2,-1 1-8,0 3 10,1 1-5,-1 3-5,1-1 1,-3 2-1,2 0 1,-1 1 4,-2 2 1,1-2-5,-4 1 4,2-3-5,-2-4 0,-5 1 1,-1-7-1,-4 1 0,9-1 0,-1 7 0,6 7-1,3 0 0,0 5 1,2-1-1,1 1 0,-3 0 0,3 3 0,0-2 0,-4-2 0,4 3 0,0-1 0,0 1 0,2 4 0,0-5 0,-3 2 0,-2-4 0,4 0 0,-4 0 1,1 3-1,2-3 0,4 4 0,-3 4 0,2-3-1,1 3 1,0 0-8,0 3-4,1-3-15,-1 8-19,3 1 16,-3 9 13,0 8 10,-3 3 5,3 0-4,-4 4 6,4-2-1,-4 1 1,1-2 0,-3 1 0,2 0 0,-2-3 1,-2 1 0,2-7-1,0 1 0,2-7 0,0-3 0,2-6 0,2-4 0,-2-3 0,4 0-1,-2-1 0,2 1 1,-2-2 1,0-4-1,2-8-6,0-8-35,2-8-13,5-8-21,2-11 14,-1-2 2,3 0 22,-2 6 25,-1 6 10,-4 13 2,4 4 0,-8 7 1,-1 6 22,0 6-10,-1 1-4,2 4-9,1-2-12,3 3 4,9 0 7,6 1 1,5 2 12,5 5 6,0 0 3,-1 4 11,-4 3-10,2-1-1,-5 1 2,0 4-1,-2-1-5,0-2-7,-3-3-1,3-3-7,-4 0 5,3-7 4,-1 1-2,-1-6 4,-1-1-2,-1-1-11,-1-2 0,1-7-74,1-1-110,19-30-415</inkml:trace>
  <inkml:trace contextRef="#ctx0" brushRef="#br0" timeOffset="58157.3264">9573 6456 770,'-3'-6'265,"2"-3"-76,-6-6-60,2-3-21,2-1 33,-5-7 3,2 4-39,-4 6-37,0 1-34,-3 10-22,-9 6-12,-8 15-1,-5 9-11,-6 17 6,-3 5 4,3 9 1,4 5-8,9 2-2,7 5-2,10-1-5,11 0 7,11-8 5,10-4 5,4-10-7,9-4 8,1-18 0,0-5 1,-2-14 0,2-14-1,2-18 0,8-20-55,4-17-172,84-146-300</inkml:trace>
  <inkml:trace contextRef="#ctx0" brushRef="#br0" timeOffset="58444.3428">9722 5653 644,'-3'0'511,"3"0"-409,0 2-102,0 10-24,3 11 24,-3 12 12,0 16 48,-3 12 0,-1 17-11,-2 61-1,-7 43 9,-5 19-21,12-97-7,3-58-17,3 1-5,1-7-1,1 37 3,8-15-9,7-19-5,-1-13-16,8-9-65,-3-17-67,5-7-55,55-59-128</inkml:trace>
  <inkml:trace contextRef="#ctx0" brushRef="#br0" timeOffset="58641.3541">10119 6367 990,'6'0'206,"5"-7"-152,9 0-8,13-9 50,9 4-22,10-5-46,8 1-16,5 1-6,-2 5-6,-8 8-50,-12 6-155,-17 7-118,-38 45-314</inkml:trace>
  <inkml:trace contextRef="#ctx0" brushRef="#br0" timeOffset="58825.3646">10156 6747 903,'11'0'219,"4"0"-168,9-1-14,11-2 109,3-2 2,4-2-10,4-2-61,2 5-40,-1-2-22,-3 2-15,-7 1-13,-7-6-115,-4-1-136,-6-37-359</inkml:trace>
  <inkml:trace contextRef="#ctx0" brushRef="#br0" timeOffset="59067.3784">10210 6259 138,'-2'2'934,"0"0"-797,-2 8-123,4 16-13,-3 9 15,3 16 24,4 5 20,-2 8 21,1 11-18,-3 5-19,-5 5-5,-4-2-11,-2-9-7,-2-6-6,3-10-6,2-13-9,10-12-16,8-5-238,56 19-512</inkml:trace>
  <inkml:trace contextRef="#ctx0" brushRef="#br0" timeOffset="60224.4446">10046 6134 654,'0'0'182,"-1"0"-110,1-3-47,0 3 49,0-2 79,1 2 4,-1-5-35,2 3-44,-2 0-20,8-2-10,-2 0-12,4-3-7,10-4-2,7 3-3,10-3-3,15-4 1,10 1-4,11 3-9,2-2-3,-1 6 0,-3 0-4,-9 4-1,-8 0 0,-11 2 0,-7-2 0,-9 1 1,-9 0-1,-11 0 1,-5 2 8,-2 0 11,-4-2 12,-4-2 14,-8-6-34,-10-5-13,-8 3-6,-5-6-7,-5 6-10,-3 1 2,3-2 5,4 4 10,8 2 5,13 3 0,6 0 0,9 3 1,4 1-7,6 1-16,11 5 1,12 1 14,14 4 8,11-2 0,-1 9 0,-6-1-1,-10 5-11,-8 6 5,-6-1 5,0 6-5,-8 1 7,-1-1 1,-5 1-1,-4-1 1,-5-4 0,-6 2 7,-2-1 1,-8-1-9,0 5-3,-10 3-108,0-4-158,-24 40-317</inkml:trace>
  <inkml:trace contextRef="#ctx0" brushRef="#br0" timeOffset="60450.4575">11343 6460 763,'15'-1'171,"-2"-2"-86,13-2 70,-2 1 17,2-4-44,-5 5-50,8 1-45,2-2-20,9-1-5,0-1-1,-6-1-5,-5-1-2,-4 0-18,-5-2-65,-1-3-139,0-16-257</inkml:trace>
  <inkml:trace contextRef="#ctx0" brushRef="#br0" timeOffset="60796.4773">11149 6963 787,'0'0'237,"1"0"-178,5 2-37,10-2 101,6-2 51,13 0-27,8-4-39,10-2-39,6 0-16,6-2-11,-4-4-17,1 5-7,-12-2-10,-7 0-2,-5 0 1,-7 3-5,-8-4 4,-7 6-6,-5 2-20,-6 1-55,-4 2-111,2-10-314</inkml:trace>
  <inkml:trace contextRef="#ctx0" brushRef="#br0" timeOffset="61177.4991">12262 6212 1183,'-2'-2'208,"2"0"-112,0 0-24,2 1 8,6-2-25,12-3-31,18-2-18,16-3 0,14 3-5,-5 2 5,-4 0-5,-14 2 0,-12 1 1,-11 0-2,-6 2-9,-9 1-77,-6 0-131,-5 1-238,-43 15-20</inkml:trace>
  <inkml:trace contextRef="#ctx0" brushRef="#br0" timeOffset="61528.5192">12490 6310 457,'0'2'198,"-7"5"-140,7 5-38,-3 10 17,2 5 56,2 8 53,2 6-34,4 7-1,2 8-7,-1 4-38,-2 4-30,-2-2-11,-4-3 4,-4-11-14,-4-9 3,-7-6-2,-13-8 2,-9-2-3,-4-7-15,5-9-17,13-7 16,6-7 1,7-5 8,10 2 4,4 0 6,8-2-8,9 3 2,12-2 21,8 1 8,10 3-14,2-1-14,7 3-11,2-6-2,4 1-5,2-1-83,2-5-140,2 0-247,95-62-330</inkml:trace>
  <inkml:trace contextRef="#ctx0" brushRef="#br0" timeOffset="61807.5352">13175 6438 842,'-8'-12'147,"-2"1"-59,-5-12 31,-1 4-10,2 6-29,2 8-51,0 13-29,-8 13-6,3 10-3,-7 14 3,3 11 5,5 8 0,1 9-5,6-1 6,4 1 12,5-18 0,5-9 0,2-16-10,5-15 7,2-8 1,2-11 5,7-8 8,7-21-23,14-19-57,-4-12-207,58-139-263</inkml:trace>
  <inkml:trace contextRef="#ctx0" brushRef="#br0" timeOffset="62056.5494">13348 5715 1235,'0'0'194,"0"0"-178,0 4-16,4 9-19,-2 15 14,-1 20 5,-1 21 24,-1 21 17,-10 78 11,-14 41 4,-8-12 1,18-82-21,11-69-11,4-7-7,3-7-10,1 29-7,2-22 6,9-16 2,3-13-9,11-14-21,10-15-186,78-93-440</inkml:trace>
  <inkml:trace contextRef="#ctx0" brushRef="#br0" timeOffset="62372.5675">13739 6196 1186,'0'0'215,"1"4"-208,1 4-7,1 12-10,-2 2 10,1 11 8,0 6 6,-2 2 8,-2 2 13,-1 6 4,-3 0 3,-2 7-9,-1 4-8,-4 4-10,4 5 0,1 0-13,1-5 7,7-11-3,3-15 0,4-15 3,3-11 13,6-12 29,3-13 27,15-16-36,7-12-22,8-8-20,-4-2-8,-3 5-100,-9 6-120,22-33-304</inkml:trace>
  <inkml:trace contextRef="#ctx0" brushRef="#br0" timeOffset="62911.5983">13625 6022 588,'-4'-16'518,"4"4"-398,-1-11-39,2 9 4,4 2 13,5 2-1,3 5-41,13 1-35,8 4-6,15 2 3,8 4-3,3 1 0,4-2-3,-5 2-5,-4-3-5,-5-1 4,-11-2-5,-14-2 1,-9 1-1,-11-3 19,-10-8 13,-8-4-22,-9-4-11,-13-4-18,-7-3-20,-2 8 13,6-1 19,9 8 5,11 1 0,6 7 1,4 1-6,7 2 0,2 0-5,7 4-10,8 0 14,11 3 7,6 3 0,10 2 0,-5 6-1,-3 2 1,0 5 0,-7 5 0,-3 3 1,-1 6 0,-8-2 0,-5-3 5,-4-2 3,-9-2 11,-11 0 4,-12 1 21,-18 5-15,-6 5-14,2-2-16,15 2-63,11-5-168,45 14-343</inkml:trace>
  <inkml:trace contextRef="#ctx0" brushRef="#br0" timeOffset="63136.6112">14752 6283 1276,'0'5'273,"7"6"-236,0 15-31,6 9-5,-3 9 10,3 7 2,6 6 14,4 5-7,9 5-7,4 0-2,2-6-10,-8-10 8,-4-16-3,-12-13-5,-9-12-1,-7-10-46,-8-10-118,-14-59-594</inkml:trace>
  <inkml:trace contextRef="#ctx0" brushRef="#br0" timeOffset="63383.6253">15155 6019 1186,'-6'5'192,"-3"5"-151,-11 9-23,-9 18 64,-10 13 40,-7 18-8,-5 13-45,0 4-27,-1 1-8,2-1-20,4-8-7,6-3-1,4-7-5,8-12-1,7-10-54,11-13-103,10-15-130,15-11-17,77-55-144</inkml:trace>
  <inkml:trace contextRef="#ctx0" brushRef="#br0" timeOffset="63656.6409">15508 6161 1057,'2'0'240,"0"4"-178,2 7-61,-1 13 10,0 15 61,-5 14 42,-2 10-12,0 4-23,-10 3-13,0-1-24,-2 8-15,0-9-15,-2-5-3,7-14-8,7-16-1,2-11-7,2-11-49,3-9-29,2-11 8,7-17-83,9-9-46,1-16-104,3-13 2,29-135-212</inkml:trace>
  <inkml:trace contextRef="#ctx0" brushRef="#br0" timeOffset="64028.6622">15649 6277 572,'9'-8'243,"4"0"2,9-9-62,1 9-68,-2 7-32,-3 2-22,-2 3-20,-4 6-17,0 3-11,-6 1-7,-6 9 2,-8 8 1,-13 5 13,-14 5-17,-5 6-5,-7-3-30,7 1 12,13-9-11,11-4-19,11-18 9,12-2 24,5-11 15,7-1 0,4 2 7,3 1 13,0 2 10,-2 7 12,2 11 21,4 5-12,-3 7-15,-2 4-11,-4 6 8,-8-2-3,-6-2-4,-9-5-2,-12-6 10,-13-5 40,-21-6-8,-59 6-36,-33-8-20,107-17-2,12 0-8,-27 3-1,16-6-142,10-7-307,-4-73-689</inkml:trace>
  <inkml:trace contextRef="#ctx0" brushRef="#br0" timeOffset="64948.7148">15448 5767 724,'-5'-4'282,"2"0"-70,-3-4-37,1 1-19,4 3 23,-1 4-22,4-3-55,-2 3-43,1 0-29,-1 0-14,2 3-16,4 1-7,13 5 0,15 5 7,29 4 1,72 9 8,31-5-8,-24-5 1,-58-13-2,-50-2 1,-9-2-1,-9-2 8,19 2-7,-18-2 8,-10-2 4,-4-1 19,-7-8 11,-7 0-31,-3-10-12,-6-2-1,-3 5-14,2-1 0,1 7-6,0-1-10,4 3 8,-1 0 13,4 3 10,7 5 0,2 2 0,4 0 0,1 2 0,3 2 0,4 0-11,14 2 2,12 9 2,10 3 6,3 6-1,-5 0 2,-10 5 0,-8 2 0,-5 0 5,-9-1-5,-7-2 9,-7-5-1,-11 3 8,-13 1 4,-11 1-2,-10 4-9,4-1-9,4 4-29,4 6-118,-58 94-345</inkml:trace>
  <inkml:trace contextRef="#ctx0" brushRef="#br0" timeOffset="65794.7632">9211 8663 626,'0'-3'504,"0"-1"-348,1-5-85,-1-4-11,-3-9 1,0-4 19,-4-5-25,-5-2-1,0 7-22,1 7-19,-2 5-4,1 10-9,0 1 0,2 6 0,-5 5-7,-8 8 5,-5 6-10,-2 8-18,-3 5-16,1 3 20,2-2 8,9 0 3,8 8 5,2 7 4,8 6 0,3 2 5,3-6 0,8-1 1,-3-10 0,5-10 0,3-8 0,3-8 0,2-10 1,1-6-1,1-10-7,1-11-14,3-9-87,1-16-66,0-12-131,38-122-43</inkml:trace>
  <inkml:trace contextRef="#ctx0" brushRef="#br0" timeOffset="66101.7808">9169 7783 973,'-4'-3'193,"4"3"-80,-2-6-11,2 3-5,1 6-16,-1-3-30,0 6-51,3 8-13,0 21 13,2 19 10,-4 19 25,-2 16 2,-7 5-4,-12 60 11,-4 12 10,10-7-18,12-116-18,2 1-9,1-8-3,2 32-6,3-11 1,3-11-1,3-13-8,0-7-25,2-6-78,3-15-72,8-12-73,71-66-280</inkml:trace>
  <inkml:trace contextRef="#ctx0" brushRef="#br0" timeOffset="66291.7917">9517 8455 966,'0'-4'315,"3"0"-152,7-7-112,3 1-4,11-1 26,14-4-22,14 2-28,9-3-10,5 6-12,-8 0-1,-10 6-13,-11 11-92,-12 2-152,-22 43-338</inkml:trace>
  <inkml:trace contextRef="#ctx0" brushRef="#br0" timeOffset="66478.8023">9573 8883 742,'5'0'264,"4"0"-197,13 0 4,9-6 86,14 2-17,15-4-47,5-2-32,4 1-22,-3 2-25,-8 0-14,-16-3 0,-15 4-72,-11 0-80,-22-27-133</inkml:trace>
  <inkml:trace contextRef="#ctx0" brushRef="#br0" timeOffset="66733.8169">9685 8394 835,'-3'2'478,"3"6"-441,-1 10-37,-2 9 12,-3 14 46,-3 13 44,-7 10-3,1 5-39,-3 8-19,-1 8-16,2-2 1,6 1-13,4-6-7,9-11-6,12-9-1,5-10-89,13-9-167,67 26-320</inkml:trace>
  <inkml:trace contextRef="#ctx0" brushRef="#br0" timeOffset="67048.835">10476 8783 1092,'2'0'322,"8"3"-253,6-3-49,11 0 7,12-3 40,12-7-2,5-3-23,1-1-26,-5 3-10,0-2-5,-16 6-1,-4 4-25,-10 3-92,-10 8-140,-29 29-303</inkml:trace>
  <inkml:trace contextRef="#ctx0" brushRef="#br0" timeOffset="67332.8512">10361 9251 1319,'0'0'185,"3"0"-148,0 0-23,6-2 23,12-6 32,18-3 11,20-3-13,13 0-26,2 5-11,-11 2-8,-9 6-5,-9 5-7,-8 0-1,-6 3-3,-4-2-5,-6 1 0,-6-2 8,-4-3-9,-4 1-6,-3-2-21,-1 4-91,-1-4-98,-4 0-234,-15-4-299</inkml:trace>
  <inkml:trace contextRef="#ctx0" brushRef="#br0" timeOffset="68737.9316">11677 8483 903,'-1'0'328,"1"2"-229,0 6-98,0 7 6,1 12 71,1 15 11,-1 7-22,4 11-14,0 8-11,-3 7-15,-2 5-9,-3 2-6,-6-2-6,0 2-5,0-9 13,-1-12-14,4-10-37,4-19-115,2-18-116,5-15-70,22-82-341</inkml:trace>
  <inkml:trace contextRef="#ctx0" brushRef="#br0" timeOffset="69188.9574">11803 8493 48,'0'-7'1111,"2"6"-884,-2-5-143,2 6-53,8 0-8,7 2-1,16 3 41,13 3-13,2 6-29,-3 7-12,-7 1-9,-10 0 2,-10-1-1,-10 1-1,-11 7 2,-15 5 10,-18 9 4,-19 10-7,-9 1-7,3-10-1,14-11 0,20-13-1,19-10-10,12-4-11,8 1 12,13 9 9,12-4 0,7 6 0,5-2 0,-3 5 0,-3 2 0,-7 3 0,-4 3-1,-9 6 1,-7-3 11,-8 0 29,-9-3 10,-13-2 31,-15 4 22,-16-1-46,-16 1-34,-4-1-13,3-11-3,14-10-7,15-12-43,24-15-143,67-93-408</inkml:trace>
  <inkml:trace contextRef="#ctx0" brushRef="#br0" timeOffset="69488.9745">12566 8499 1059,'1'0'288,"4"-3"-185,3 0-74,5 0 32,6-1 34,9 1-37,7-3-32,8 0-16,2 2-10,-3 0 0,-8 4-96,-13-3-151,-2 10-263</inkml:trace>
  <inkml:trace contextRef="#ctx0" brushRef="#br0" timeOffset="69841.9947">12695 8560 766,'1'0'194,"-1"3"-154,5 7-28,-1 4 66,3 11 59,5 8-14,-2 5-20,7 4-22,-2 10-16,-3 0-20,-4 2-21,-6 2 0,-9-2-8,-5-3 2,-9-1-9,-9-6 6,0-5-3,2-11-10,8-8-2,10-13 6,6-9 16,4-10-10,3-4-12,2-3 0,2-1 1,3 5 8,4-1 12,2 6 12,8 3 19,1 0 16,7 1-19,8 6-22,2 0-13,7 2-5,5 0-9,7 0-5,3-2-100,7-4-367,99-34-732</inkml:trace>
  <inkml:trace contextRef="#ctx0" brushRef="#br0" timeOffset="70172.0136">13739 8706 1204,'-5'-13'238,"-1"0"-107,-7-14-37,1 6-13,-3 4-31,0 2-19,-1 9-29,-2 8-2,-9 12-14,-3 15 4,0 11 2,-1 13-1,4 13 2,8 2 6,-1 5 0,7-1 0,7-6 1,6-5-2,6-13 1,7-12 1,2-13 0,5-15 0,6-16 0,6-15-18,2-14-28,5-14-37,3-12 2,-2-8-33,-3-11-9,-1-7-109,37-187-248</inkml:trace>
  <inkml:trace contextRef="#ctx0" brushRef="#br0" timeOffset="70390.0261">13945 7973 817,'0'0'285,"0"2"-196,-2 3-88,-1 13-1,-4 13 38,-7 20 43,-3 20 1,-17 73 40,0 28-56,6 6-9,16-66-9,9-6-21,8-69-14,1-2-11,2-5 4,6 23-6,10-12-53,3-19-61,11-18-79,9-19-188,87-89-407</inkml:trace>
  <inkml:trace contextRef="#ctx0" brushRef="#br0" timeOffset="70673.0422">14400 8471 1118,'0'-1'290,"0"1"-145,0-3-38,0 3 13,0 0-48,0 4-72,0 11-12,-3 14 6,-2 13 6,-7 19 6,-7 14 0,-5 7 2,-10 6 10,-1 4 0,3-3-2,6-3-8,10-12 7,10-17-8,9-12-1,7-19 0,10-14 8,8-17 8,11-10-5,6-12-17,2-5-22,0 2-87,-4 0-146,42-34-360</inkml:trace>
  <inkml:trace contextRef="#ctx0" brushRef="#br0" timeOffset="72469.145">7104 10139 297,'-6'-1'247,"5"-2"-94,-5 0-16,4 3 20,-1 0 8,3 0-42,0 0-43,0 0-44,0 0-32,3 3-4,-3 3-15,3 8 15,3 11 17,0 11 22,3 9 0,-7 4-17,2 8-4,-4 4 0,-3 4-6,0-2-4,-6-4-2,3-13-6,3-10-22,1-11-44,4-15-64,1-10-76,31-57-23</inkml:trace>
  <inkml:trace contextRef="#ctx0" brushRef="#br0" timeOffset="72792.1635">7325 9987 1181,'1'0'186,"-1"0"-157,5 0-29,10 0-9,14 0 9,18 0 8,23-7 4,52-8 0,-82 11-2,37-1 1,-13 6-5,-13 13-5,-14 5 0,-12 7-1,-8 11 7,-10 4 13,-11 13 26,-11 10 20,-11 11-3,-8 5-15,-11 9 0,-1 0-9,3-2-24,4-3-9,11-13-5,10-12-1,7-18-20,4-22-112,2-15-31,-38-49-176</inkml:trace>
  <inkml:trace contextRef="#ctx0" brushRef="#br0" timeOffset="72982.1743">7317 10318 1123,'3'4'207,"5"2"-192,6 7-14,9 9 0,7 0 23,8 1 34,8-5-10,2-3-9,4-5-19,-6-6-10,-7-8-10,-13-5-4,-8-3-100,-3-61-232</inkml:trace>
  <inkml:trace contextRef="#ctx0" brushRef="#br0" timeOffset="73197.1866">7544 9732 616,'0'-4'695,"0"10"-598,0 5-96,-1 15 0,-1 15 23,-1 11 15,0 14-12,-4 9-14,2 7-5,-1 8-1,-3 3-5,-7 4 9,-6 2-11,-5 0-84,-11 0-102,-6-8-129,-73 102-167</inkml:trace>
  <inkml:trace contextRef="#ctx0" brushRef="#br0" timeOffset="73357.1958">7107 11063 142,'0'-4'236,"0"-1"10,6-7-123,2 2-27,9-8 60,10 0 31,11 3-22,7 3-58,8 0-35,4 3-8,-1 3-28,-1 0-19,-5 2-7,4-6-10,1-8-45,2-9-177,102-98-492</inkml:trace>
  <inkml:trace contextRef="#ctx0" brushRef="#br0" timeOffset="73647.2124">8104 10287 934,'14'-6'210,"9"5"-160,22-6-35,14-1-9,9 3 13,-4-4 38,-5 9-12,-8 9-27,-14 1-3,-9 9-6,-15 4 5,-12 6 32,-11 10 46,-20 11 2,-8 7-1,-15 8-31,-11 5-8,1 2-27,-3 3-12,6-2-8,1-9-7,7-5-9,8-20-93,12-17-48,12-26-69,14-104-393</inkml:trace>
  <inkml:trace contextRef="#ctx0" brushRef="#br0" timeOffset="73822.2224">8195 10415 675,'7'21'105,"7"7"-22,5 24-1,9 11-1,1 0-6,4-8 9,5-3-36,3-10-19,3-5-10,7-17-19,-2-13-70,-2-8-187,21-50-364</inkml:trace>
  <inkml:trace contextRef="#ctx0" brushRef="#br0" timeOffset="74004.2328">8747 10377 1109,'22'-4'146,"1"4"-107,23-2 16,8 4 49,-1-2 19,4 4 1,6-8-56,5 2-40,2-4-11,-3-8-17,-8-1-71,-13-3-187,11-23-381</inkml:trace>
  <inkml:trace contextRef="#ctx0" brushRef="#br0" timeOffset="74228.2456">9115 10069 1097,'5'12'171,"-2"12"-135,11 21-24,0 15 0,-1 14 24,-6 8 30,-2 7-19,-6 7-10,-3-2-14,0 0-8,-3-5-8,-3-13-7,-1-15-74,-1-22-184,-31-21-90</inkml:trace>
  <inkml:trace contextRef="#ctx0" brushRef="#br0" timeOffset="74388.2547">8911 10675 814,'0'-4'486,"0"4"-348,0-7-85,4 7-13,1 0 10,10-3-25,12-2-5,21-3-10,14-10-10,7-3-3,4-3-130,97-45-452</inkml:trace>
  <inkml:trace contextRef="#ctx0" brushRef="#br0" timeOffset="75038.2919">9907 10079 752,'0'1'180,"2"3"-147,0 5 33,0 7 92,-5 7 35,-10 9-40,-7 7-46,-19 7-47,-9 8-26,-11 0-11,6-7-14,13-9-9,14-10 0,15-15-36,19-7-36,15-5 48,11-1 24,12 0 0,8-3 1,1-1 7,-1 1-2,-5-6-5,-4 4 5,-6-2-6,-7-1-6,-6-2-139,-10-1-193,-16-39-672</inkml:trace>
  <inkml:trace contextRef="#ctx0" brushRef="#br0" timeOffset="75250.304">9927 10289 989,'0'21'102,"0"5"-75,3 27-8,-6 9 40,2 5 62,-1 8-17,2 2-41,-3 3-11,-1 2-31,0-5-6,-2-13-4,-1-15-1,0-17-10,5-20-33,1-8-124,2-15 103,17-89-415</inkml:trace>
  <inkml:trace contextRef="#ctx0" brushRef="#br0" timeOffset="75421.3138">9887 10564 982,'-12'17'225,"-8"3"-150,-11 24-17,-7 12 32,0-2 15,-1 3-9,5-8-31,10-15-28,9-11-20,11-13-17,6-6-28,15-11-104,22-14-24,158-102-376</inkml:trace>
  <inkml:trace contextRef="#ctx0" brushRef="#br0" timeOffset="75562.3219">10227 10650 549,'6'7'204,"-2"6"-6,7 0-18,-4 5-30,-2-7-15,-2-3 6,-3-6-28,0-4-59,0 2-24,0-4-5,3 3-25,1-5-151,37-43-408</inkml:trace>
  <inkml:trace contextRef="#ctx0" brushRef="#br0" timeOffset="76328.3657">10687 10015 1328,'2'1'216,"-2"7"-204,-3 9-11,-6 13 23,-8 9 39,-7 8-6,-12 10-18,-14 2-18,-6 0 4,2-7-13,16-20-6,16-12-6,18-15-38,13-8-38,15-10-2,15-12-2,19-8 5,5 1 12,-5 1 30,-6 8 21,-12 12 12,-10 7 1,-7 11 6,-9 4 10,-2 8 22,-4 3 16,-4 1-10,-5 2-4,-4 2-2,-4-2-3,-4-2-11,-6-5-5,-7 1-16,-6-1-4,-3-6-103,-2-9-31,10-6 44,8-12 39,5-5-7,10-9 8,5 0 28,7 6 22,7 4 0,-1 6 0,6 16 0,0 12 0,0 10 21,-6 20 39,-4 15 14,-7 12-16,-2 14 40,-1 0-16,2 5-29,1-9-19,1-14-10,-3-14-6,-1-21-7,-5-16 5,-4-7 52,-8-8 13,-10-4-47,-7-6-17,-4-8-17,-3-10 0,5-6-42,2-9-47,4-8-8,6 3-44,9 4-2,5 6 22,10 13 20,6 7 31,6 6 37,3 6 33,9 0 9,4 4 73,6 6 28,4 0-1,3 0-8,1-4-4,0 0-10,2 2-18,-1-8-22,-9 2-31,-7 1-10,-10 1-6,-4-1-21,-3-3-122,35-26-224</inkml:trace>
  <inkml:trace contextRef="#ctx0" brushRef="#br0" timeOffset="76593.3809">11250 10080 1262,'0'0'195,"2"0"-165,3 4-30,3 11-11,1 11 11,2 18 6,-3 15 9,-3 17 18,-8 14-3,-13 58-6,-16 7 4,21-106-7,3-4-4,-10 44-11,6-10 0,2-12-1,7-16-5,-2-12-23,4-15-151,0-15-126,2-20 80,-2-82-486</inkml:trace>
  <inkml:trace contextRef="#ctx0" brushRef="#br0" timeOffset="76764.3906">11104 10503 1095,'0'1'279,"0"1"-232,0 4-47,3 4 0,1 3 49,4 4 2,1 1-19,7-1-11,1-4-3,7-8 1,1-5-19,3-11-65,5-6-154,61-56-292</inkml:trace>
  <inkml:trace contextRef="#ctx0" brushRef="#br0" timeOffset="76928.4">11507 10370 719,'0'1'221,"1"1"-178,2 9-25,2 1 20,-5 2 47,2 2 4,-2-2-32,-2-3-32,2-3-7,0-4-9,2-3-9,2-6-1,14-14-124,89-81-372</inkml:trace>
  <inkml:trace contextRef="#ctx0" brushRef="#br0" timeOffset="77230.4173">11964 10060 558,'0'5'466,"0"1"-369,0 7-10,-3 12 81,-2 8-13,-3 5-38,-2 3-20,-8 4-13,0-1-34,-4 1-26,-10 0-9,-3 6-15,-13 1-63,5-3-104,10-11-17,15-13-4,21-20 16,24-16 136,18-13 36,16-10 81,7-5 96,2 4 25,-7 0-32,0 9-47,-5 1-17,0 0-46,-8 3-33,-6 4-16,-11 2-11,-8 2-8,-12 5-60,-2-1-202,-32-6-447</inkml:trace>
  <inkml:trace contextRef="#ctx0" brushRef="#br0" timeOffset="77448.4298">12146 10220 1192,'0'0'273,"0"5"-237,4 2-36,-4 10 0,3 14 22,1 7 14,-1 10 8,2 6 1,-3 7-11,-3 3-19,-2 0 0,-10 2-1,-4-3-1,-7-2-13,-11 5-9,-3-5-181,0-7-37,-34 11-508</inkml:trace>
  <inkml:trace contextRef="#ctx0" brushRef="#br0" timeOffset="77761.4477">11914 10816 803,'4'-12'630,"2"3"-469,12-17-95,4 3 4,16-1 58,10-1-13,11 3-52,-1 1-31,1 5-17,-11 2-8,-17 8-7,-16 4-1,-15 6-37,-18 14-46,-18 9 27,-59 53-192,-64 29-73,15-2-126,116-88 272,11-3 112,4-6 49,-10 12 15,15-12 25,8-4 41,10-1 35,6 0 194,13 0-35,8 0-71,11-2-44,5 0-53,11-9-55,9-4-20,45-22-17,11-7-217,-12 33-643</inkml:trace>
  <inkml:trace contextRef="#ctx0" brushRef="#br0" timeOffset="77936.4577">12890 11057 1351,'-7'2'289,"3"5"-223,-15 4-9,-5 8 78,-6 3-55,-3 0-53,4 1-24,-1-3-3,4 0-107,2-1-250,-22 4-647</inkml:trace>
  <inkml:trace contextRef="#ctx0" brushRef="#br0" timeOffset="80008.5762">13754 10325 1013,'0'0'279,"0"0"-205,1 0-64,2 0 5,-1 0 26,7-3-1,11 2-4,15-5 27,13 0-24,10-4-19,-3 2-11,-4-2-9,-8 6 0,-9 0 0,-11 4-51,-7 4-131,-15 8-191,-54 35 2</inkml:trace>
  <inkml:trace contextRef="#ctx0" brushRef="#br0" timeOffset="80272.5913">13682 10671 632,'3'2'97,"4"-2"-76,2 4 14,7-2 31,1-1 79,3-1 25,2 0-32,4-1-44,-4-3-28,-4 2-12,-5 0-18,-4 2-6,-9-1-3,0 1 12,0 0 14,0 0-8,0-5-17,-3 4-25,2-6-3,1 0-126,0-4-55,4-34-329</inkml:trace>
  <inkml:trace contextRef="#ctx0" brushRef="#br0" timeOffset="81111.6393">13575 10370 623,'-2'-4'318,"1"3"-131,-2-3-37,4 2-13,-1 2-25,5-2-22,11-4-42,13-1-25,14 2-5,5-2 3,1 3 1,-7 8-5,-10-1 4,-2 3-12,-4 1-2,-7 0-1,-6-1-5,0-2 0,-6 1 0,-4-2-1,-2 9 1,-1 3 9,-1 11 13,-2 15 1,-4 14 0,0 10-6,1 4 4,3 3-5,5 4-8,4-3-8,4-6 7,2-5-7,6-11 1,4-14-1,2-13 10,6-14 2,4-12-10,5-10-3,4-21-63,-1-13-103,-5-16-148,37-121-272</inkml:trace>
  <inkml:trace contextRef="#ctx0" brushRef="#br0" timeOffset="81366.6539">14346 10199 1087,'-2'-2'276,"1"2"-167,-5 0-7,-6 3 6,-10 9 0,-6 8-33,-10 8-27,-5 11-15,-6 10 3,-7 6-10,3 5-8,-7 2 0,3 0-9,2-1-8,6-6 10,3-8-11,10-2 0,9-12-28,11-7-91,9-7-110,18-11-118,78-47-132</inkml:trace>
  <inkml:trace contextRef="#ctx0" brushRef="#br0" timeOffset="81982.6891">14823 10006 597,'2'0'141,"0"0"-105,1-1-18,1 1 48,0 4 6,4 3 30,4 5 43,1 15-11,1 2-68,-1 3-20,-1 0-1,-2-7-12,-5-3-12,-2-7-12,-3-7 0,-5 0 3,-9 2-12,-19 5-28,-129 49-454</inkml:trace>
  <inkml:trace contextRef="#ctx0" brushRef="#br0" timeOffset="82134.6978">14643 10361 256,'9'-6'902,"1"2"-742,13-7-103,5-1 24,9-1 26,4 2-16,8-4-35,12-1-37,5 0-19,5-1-168,65-9-450</inkml:trace>
  <inkml:trace contextRef="#ctx0" brushRef="#br0" timeOffset="82559.7221">14859 10403 1396,'-1'3'330,"-4"9"-285,-2 11-33,-1 13-11,-3 3 7,-3 4 25,-2-1-11,-1 9 1,-8 3-13,-5 5 2,0-4 3,2-10-1,10-15-13,6-15-1,9-9-8,7-10-23,14-12-76,17-19-46,20-23-39,18-17-30,1 1 62,-3 13 120,-16 17 40,-15 20 56,-11 14 55,-10 10 19,-4 10-26,-2 7-19,-2 8-10,-2 9-12,-5 7-4,-4 10 14,-13 1-13,-4 7-7,-12 2-14,-13 0-9,-9 2-17,2-12 2,6-14-9,16-17-6,19-13-22,19-24-45,21-30-161,52-75-56,115-158-95</inkml:trace>
  <inkml:trace contextRef="#ctx0" brushRef="#br0" timeOffset="82913.7424">15798 9909 992,'1'-1'356,"-1"1"-214,2 0-107,-4 3-20,-1 8 7,-6 8 76,-10 15 13,-15 9-39,-17 12-35,-15 0-19,2-2-18,7-6-40,17-10-109,18-15-68,14-9-52,8-10 43,8-11 146,5-7 31,7 0 20,2-2 23,1 8 5,-6 9 0,-2 10 1,0 18 48,-2 10 36,1 18 18,-5 13 30,0 7 4,-5 5-35,-4 1-4,-3-6 14,-4-3-42,-4-14-24,-4-7-9,-2-18-12,0-10-9,1-11-15,10-17-121,19-70-247</inkml:trace>
  <inkml:trace contextRef="#ctx0" brushRef="#br0" timeOffset="83214.7596">15804 10318 1176,'18'-19'240,"6"-3"-171,22-20-51,13 2-11,7 2 2,-6 16 8,-6 11-4,-8 11 4,-10 15-2,-11 11 22,-7 8 5,-6 9 6,-9 10 12,-6 7-6,-3 5-7,-9 11 10,-4 9-17,-7 9-5,-15 59-19,0 12-4,28-120-1,0 2-5,-12 34-5,6-21 5,2-21-6,10-17-7,3-16-26,1-16-31,-5-13-299,-33-103-413</inkml:trace>
  <inkml:trace contextRef="#ctx0" brushRef="#br0" timeOffset="83551.7789">15856 10639 1195,'0'-1'180,"0"1"-127,2-4 14,-4-2 133,2-6-83,0-4-81,4-7-36,11-5-6,5-5-27,11 0-11,8 4 8,4 3 8,-4 9 14,0 12 4,-14 7-2,-3 6 3,-8 6 9,-2 7 9,-8 8 27,-4 2 13,-6 7 7,-9 0 11,-4 5-11,-7-3-8,-2-13 6,-4-2-11,-2-8 5,-4-10-7,2-7-20,-1-7-12,5-10 1,12-8-10,4-8-86,15-9-202,40-110-562</inkml:trace>
  <inkml:trace contextRef="#ctx0" brushRef="#br0" timeOffset="84010.8051">17052 10132 535,'0'0'930,"0"6"-825,2 2-105,-1 13 0,0 11 50,-2 5 37,-5 4 19,-5 4-28,-5-1-24,-10-2-13,-10 1-19,-12-1-11,-10 0-2,-12 4-9,1-3-111,10-6-160,21-15-307,40-48-227</inkml:trace>
  <inkml:trace contextRef="#ctx0" brushRef="#br0" timeOffset="84188.8153">17049 10385 1132,'29'-1'240,"5"-6"-114,71-3 9,29 0 20,-93 8-56,-8 1-39,36-5-35,-16 6-16,-19 0-9,-18 3-10,-13 7-169,-26 6 32,-35 15-76,-218 99-465</inkml:trace>
  <inkml:trace contextRef="#ctx0" brushRef="#br0" timeOffset="84342.8241">16813 10783 532,'-4'7'201,"4"-2"-87,4 4-45,16-3 172,17-7 68,18-9-79,55-20-89,21-19-72,4-1-33,-98 29-29,-9 4-7,-8 5-121,13-11-127,-24 13-5,-26 16-339,-113 53 85</inkml:trace>
  <inkml:trace contextRef="#ctx0" brushRef="#br0" timeOffset="84677.8433">17052 10870 322,'-17'29'267,"6"-3"-60,-13 26-52,12-8-10,7-6 7,2-7-25,4-7-7,1-8-18,2-6-27,-1-5-25,-1-5-13,0-3 8,9-7 32,19-14-28,19-18-34,20-14-15,8-5-17,-6 8 7,-9 16 4,-19 16 4,-15 15-8,-7 9-10,-10 12-2,-4 12 22,-5 10 23,-5 14 14,-5 6 8,-8 4 6,-7-4-10,-3-3-22,-7-6-5,-3-11-1,-6-7-1,0-13-1,-3-11-11,1-10-8,8-12-37,12-15-57,17-16-87,14-20-180,69-206-749</inkml:trace>
  <inkml:trace contextRef="#ctx0" brushRef="#br0" timeOffset="84963.8596">18030 10442 1323,'30'-4'190,"1"0"-130,26-8-10,-1 1 8,-11 4 2,-14 3-36,-8 8-16,-7 8-8,-2 10 1,-8 11 0,-1 16 8,-10 18-3,-3 11 4,-10 14 14,-4 6 12,-6 2-9,-7-11 2,-1-13-14,-2-15-8,2-17 2,3-17-4,3-14-5,10-8-75,4-14-77,10-10-122,31-98-288</inkml:trace>
  <inkml:trace contextRef="#ctx0" brushRef="#br0" timeOffset="85183.8722">18242 9928 1256,'3'7'293,"1"12"-256,-1 14-29,-2 18 7,-8 10 58,-8 9 71,-12 7-18,-13 9-52,-20 8-35,-53 55-14,-23 2-17,103-106-2,7-6-6,-18 34-41,30-10-271,54 6-612</inkml:trace>
  <inkml:trace contextRef="#ctx0" brushRef="#br0" timeOffset="85496.8901">18772 10561 1482,'6'-1'240,"3"-3"-178,12-1-40,2-1 25,7-1-8,1 3-23,1 4-10,1 0-4,3 8-2,0-1-14,-4 5-135,-6 8-299,-20 33-495</inkml:trace>
  <inkml:trace contextRef="#ctx0" brushRef="#br0" timeOffset="85657.8993">18653 11059 1227,'2'0'542,"1"0"-485,4 4-57,4-3 16,8 1 25,11-2-1,13-2-20,14-5-20,13-8-44,7-2-298,119-39-643</inkml:trace>
  <inkml:trace contextRef="#ctx0" brushRef="#br0" timeOffset="86029.9206">19459 10746 1505,'-3'9'250,"1"9"-238,-5 18-11,-3 14 1,-7 9 20,6 10 28,3-5 2,6-1-20,7-13-14,4-5-8,11-12-1,6-19 11,11-10 5,12-15-7,7-16-12,1-8-6,-5-16-1,-10-12-1,-9-10 1,-15-15 0,-10-8 1,-10-2 0,-8 2 0,-3 12 1,-2 13 0,-4 22 22,5 20 20,3 13-4,-4 14-29,-4 11-10,-5 10-8,-10 8 7,2 13 1,-3 9-6,2 0-39,5 2-125,-36 79-304</inkml:trace>
  <inkml:trace contextRef="#ctx0" brushRef="#br0" timeOffset="87471.003">6888 12487 938,'-3'-2'318,"6"0"-188,-2-6-94,8-7 21,10-13-36,11-17-7,9-10 7,6-4-5,0 4-5,-5 8-4,-9 8-1,-7 12-5,-12 9 1,-7 11-2,-5 10-9,-2 7-13,2 11 22,-3 16 8,2 18 11,-1 12-8,2 8-4,3-3-6,4-7 0,3-15 5,-3-11 0,1-22-5,-3-7 5,0-14 15,5-19 0,10-19-21,12-19-63,7-13-24,-3-4 2,-4 1 34,-10 11 30,-8 14 21,-8 21 4,-5 14 65,-1 16-24,0 9-45,0 12 1,3 15 49,0 21-4,4 14-2,6 11-11,9 12 12,4 1 6,3-4-8,-4-3 10,-6-9 28,-8-1-26,-13-6-26,-11-7-8,-11-2 6,-10-4-5,-5-6-8,-7-3-8,-2-8 3,-1-5-8,0-13 8,6-8 0,4-19-9,4-13-34,4-22-101,7-27-327,-3-217-543</inkml:trace>
  <inkml:trace contextRef="#ctx0" brushRef="#br0" timeOffset="88192.0443">7846 12022 1176,'9'4'226,"-1"0"-184,13 8-25,-1 0 34,-1 7 12,-4-2-6,-3 3-33,0 2-6,-5-6-8,-2 3-10,-8-5-22,-6 8-44,-16 1-39,-10 1-30,-8-1 10,0-6 86,9-8 36,8-5 3,10-3 60,10 1-4,7-2-37,12 3-18,7-3 20,18 0 43,15-3-26,8-4-19,0-5-8,-7-2-11,-15 6-19,-14 2-65,-14-1-18,-11 6-1,-9 8-169,-10 1 101,-6 9 165,-7 12 6,2 3 89,6 7 37,2 3 3,10 4-23,1 11-28,7 2 15,1-1-16,0-2-22,-3-7 13,-2 2-7,-3-6 20,-3-4-4,-4-10-35,5-5-18,2-11-5,5-9-2,3-5 7,3-9 6,9-15-30,9-15-94,9-21-13,13-8-4,8 0 33,-2 8 51,-3 14 18,-5 19 9,-5 11 0,-5 15 1,2 15 14,3 8 22,-4 11 5,1 9-1,-5-3-14,-8 7 28,-7 5-1,-8 0 17,-11-1-19,-12 3 8,-18 2-16,-8-1-17,-4-10-12,9-12-6,18-18-9,15-18-11,20-19-194,19-30-492,123-181-55</inkml:trace>
  <inkml:trace contextRef="#ctx0" brushRef="#br0" timeOffset="88846.0817">8915 12000 1209,'2'-3'287,"-2"3"-211,0 0-74,0 0 8,-6 7 71,-6 1 5,-12 10-40,-7 4-25,-8 5-10,-2-1-11,0-3-24,4 0-87,4-1-36,6-8-5,10-4 8,7-3 29,6-1 22,1 2 13,6 6 52,3 2 19,7 12 9,4 10 8,3 11 28,-1 10 64,0 9 70,-7 2-56,-6-4-17,-5-5-23,-8-12-1,-7-5-17,-3-8-22,0-10-13,2-7-6,6-11-6,3-6-9,6-4-31,3-6-85,3-7-143,7-11-40,5-11 56,6-8 15,2-10-3,2-12 26,5-11 205,7 7 90,4 8 268,13 7-13,6 14-91,-3 6-23,0 10-57,-4 14-56,-10 12-31,-4 10-24,-4 12-31,-10 11-5,-4 8 7,-4 12 2,-6 7-10,-5 9-4,-4 5-4,-5 7 3,-5 2-6,-8 5-7,-7 4-2,-7 5 0,-7-2-5,-3-10 5,4-15 0,8-27-4,8-19 5,4-18-5,-4-16-2,1-19-108,0-25-146,-1-18-25,-8-185-234</inkml:trace>
  <inkml:trace contextRef="#ctx0" brushRef="#br0" timeOffset="89183.101">8979 12475 749,'-4'-1'310,"4"1"-175,-6-3-90,3 12-15,-3-2 38,0 0 7,0 3-21,3-7-26,3 1 13,3-9-7,1 3-16,3-5-12,9 3-6,10-4-1,6-3-11,7 7-15,-4 8 13,-5 7 4,-4 8-1,-3 9 5,-6 5 6,-6-1 7,-8 1 23,-8-9 36,-8-3 27,-11-6 11,-4 0-19,-8-7-22,-3-2-36,0-3-13,5-5-5,6-2-9,10-2-5,7 1-75,8 1-113,9 0-175,58-29-796</inkml:trace>
  <inkml:trace contextRef="#ctx0" brushRef="#br0" timeOffset="89350.1105">9993 12359 1402,'5'6'138,"-1"-4"-111,0 6 15,2 4 0,0-2-21,4 0-21,2 9-57,-1 6-270,-17 43-571</inkml:trace>
  <inkml:trace contextRef="#ctx0" brushRef="#br0" timeOffset="89514.1199">9863 13048 1416,'8'4'238,"-4"2"-202,0-2-22,4 0 40,-2-3 15,1 2-26,8 2-20,0 1-23,6 4-6,3-1-273,39 10-687</inkml:trace>
  <inkml:trace contextRef="#ctx0" brushRef="#br0" timeOffset="90014.1485">11491 12781 833,'-7'-10'340,"0"-3"-161,-14-13-101,-3 4-35,-7 2 19,-6 7-25,-4 1-14,0 11-14,-1 8-9,0 9 0,-1 10-1,4 10 0,6 9 0,6 12-10,11 12 4,7 10 6,5 5 0,8-1 0,5-7 0,1-17-5,4-10 6,1-16 0,1-13 0,3-17 1,10-16-1,10-16-29,17-26-122,15-22-229,124-168-215</inkml:trace>
  <inkml:trace contextRef="#ctx0" brushRef="#br0" timeOffset="90273.1633">11610 11855 1300,'0'4'216,"-2"8"-205,-1 26-10,0 20-1,-14 81 51,-7 58 72,-5 28-9,11-79-47,9-98 1,-1-1-13,4-6-20,-6 40-19,0-14-5,9-16-10,6-8-1,7-8-1,6-2-52,4 3-83,12-2-68,7-4-89,8-8-200,81-34-6</inkml:trace>
  <inkml:trace contextRef="#ctx0" brushRef="#br0" timeOffset="90425.172">11968 12993 108,'18'-42'460,"1"7"-202,17-33-9,0 11-36,0 16-52,5 10-59,1 6-42,6 8-24,0 1-15,-2 7-14,-6 5-5,-10 1-2,-9 6-113,-14 1-230,-55 31-345</inkml:trace>
  <inkml:trace contextRef="#ctx0" brushRef="#br0" timeOffset="90605.1823">11968 13070 903,'1'7'204,"4"5"-149,3 5-23,9-1 97,13-8 84,13-6-38,15-9-73,11-12-54,-2-4-30,-5-2-4,-12-3-14,-14 2-60,-11 3-114,-11 7-113,-45-29-495</inkml:trace>
  <inkml:trace contextRef="#ctx0" brushRef="#br0" timeOffset="90813.1942">12068 12828 1169,'0'0'265,"0"8"-232,-3 11-27,-7 20 72,-1 11 48,-6 20-24,-5 9-7,-2 8-43,1-3-28,0-3-9,7-6-15,10-8-21,12-10-186,17-11-311,71 12-243</inkml:trace>
  <inkml:trace contextRef="#ctx0" brushRef="#br0" timeOffset="91345.2246">12298 13487 283,'10'-16'770,"2"-5"-596,10-23-51,4-2 62,-1-5-25,2 1-38,-2 4-62,-5 4-29,-8 16-14,-6 9-4,-6 11-10,0 12-3,-4 14-31,-4 13 19,2 14 12,0 12 1,2-4-1,4-7 1,4-10 0,-1-14 0,0-11-1,0-11 1,2-5 16,5-15 10,12-12-18,8-11-9,0-10-18,1-4-2,-6 2 1,-10 3 10,-4 9 8,-7 13 1,-4 14 63,-1 8 11,-1 10-38,1 2-36,-1 7-15,-2 12 14,1 9 0,3 10 0,3 5 1,7 6 1,4 5 6,0 5-1,-1 16 17,-3 5-1,-4 4 10,-6-4-5,-3-6-3,-8-10-5,-4-9-1,-6-12 0,-13-9-3,-6-12-4,-11-9-1,-8-10-10,-6-18-14,0-14-55,4-18-39,9-17-210,-39-152-529</inkml:trace>
  <inkml:trace contextRef="#ctx0" brushRef="#br0" timeOffset="91857.2539">13354 13038 1083,'0'0'278,"3"0"-197,3-2-50,13-4 70,9-2 68,13-4-23,17 2-59,3 3-53,5 1-19,-1 6 0,-3 0 2,-10 0-10,-9 0-6,-9 0-1,-10-4 0,-3 2-37,-6 1-149,-4 1-159,-19 0-536</inkml:trace>
  <inkml:trace contextRef="#ctx0" brushRef="#br0" timeOffset="92104.268">13378 13614 1057,'13'8'136,"2"-4"-46,21 5 131,16-6-2,11-5-36,49-9-56,-70 2-49,38-7-39,-7-1-18,-9 3-4,-11-1-11,-13 3-5,-12 0 7,-9 2-8,-6 0-10,-6 4-50,3-1-87,-2 0-206,7-14-403</inkml:trace>
  <inkml:trace contextRef="#ctx0" brushRef="#br0" timeOffset="95031.4355">14893 12993 651,'-1'-2'223,"0"-2"-77,-5-2-37,3 0 2,-3 0 8,-2-2-41,-7-4-39,-1 7-18,-8 1-15,-6 8 1,-4 10 2,-3 8 0,-4 13-3,7 12-6,5 10 0,9 11-1,8 5 1,7 5 0,10-3 0,7-9 0,7-10 0,2-14 0,3-9-8,-2-13-7,7-15-33,8-18-43,8-16-58,105-122-316</inkml:trace>
  <inkml:trace contextRef="#ctx0" brushRef="#br0" timeOffset="95310.4514">15032 12235 1164,'0'0'229,"0"1"-200,0 5-29,0 13 0,0 17 47,-3 26 4,-6 76 0,-10 52-3,-11-1-3,9-65-9,6-8-9,8-12-5,7-63-1,3 3-7,0-7-13,7 34 7,5-11-8,6-15-41,5-11-83,2-12-125,46-26-348</inkml:trace>
  <inkml:trace contextRef="#ctx0" brushRef="#br0" timeOffset="95523.4636">15401 12761 1143,'1'-2'267,"1"1"-137,6-3-98,3 4-16,10 0 41,18 0-9,13 0-25,10 0-11,4 1-5,-6-1-7,-9 4-36,-12 8-124,-12 0-142,-33 53-316</inkml:trace>
  <inkml:trace contextRef="#ctx0" brushRef="#br0" timeOffset="95700.4737">15237 13361 849,'9'6'210,"4"-4"-158,16-2 28,12-5 82,6-3-18,8-6-41,0-2-46,4 0-31,-4-4-14,-5-3-12,-8 4-41,-10-7-175,7-41-305</inkml:trace>
  <inkml:trace contextRef="#ctx0" brushRef="#br0" timeOffset="95963.4888">15357 12867 1053,'2'6'261,"-1"4"-231,-1 16-21,1 13 30,-2 16 18,-2 12 33,-4 15-10,-2 8-19,-1 6-20,-5 1 16,3-11-21,3-3-23,2-12-5,5-6-8,2-8 0,4-5 0,4-11-97,4-6-166,60-11-278</inkml:trace>
  <inkml:trace contextRef="#ctx0" brushRef="#br0" timeOffset="96152.4996">16097 13281 1545,'0'0'281,"0"0"-215,0 0-51,2 0-12,-2-2-3,2 4-159,4 0-431,17-16-401</inkml:trace>
  <inkml:trace contextRef="#ctx0" brushRef="#br0" timeOffset="100069.7236">4962 6645 360,'-2'-6'130,"1"-3"-62,-4-5-28,4-1 22,-4 4-7,5 0-17,0-1-28,2 5 1,-2 3 13,3 1 18,-3 3 30,0 0 22,-3 0 19,3 0-2,0 0-14,0 0-25,0 0-30,0 0-33,0 0-9,0 4-12,3 2-7,0 8 11,0 5 8,2 7 9,-3 5 17,0 2-7,1 1 2,-2-1 2,2 0-1,-3 1-7,3-1-3,-2 5-4,2-4 13,-3 0 1,0 1-11,2 2-1,-4-1 5,2 5-1,0 2-2,-3-4-5,6-1 2,-3-5-8,0 2 1,4-3-2,-2 0 1,-1-2 0,2-4 1,0 1-1,-2-3 5,-1-1-5,0 1-1,-1 1 6,-2 1-6,1 0 0,1 1 0,0 0 0,1 5 1,-2-5-1,2-1 1,0-1-1,2-3 1,-2-3-1,1 1 2,0 3-2,-1 5 0,2-1 1,1 3-1,-2 0 1,1 0-1,-2-4 1,3 3 1,-3-7-2,1 3 0,-1-3 0,0-1 0,0-4 2,0 2-1,0-1 0,0-2 0,2 1 1,-4-1-2,2 1 1,0 3-1,0 0 0,0-1 0,2 5 1,-2 5 0,0-1 0,4 5 0,-3-4-1,2-3 0,-3-4 1,0-3-1,0-2 1,0-1-1,0-6 0,-4 10 1,0-3 0,2 7 6,1-5 2,-2-3-8,3 4 0,0-4-1,-2 1 0,2-2 1,-1 5 0,-2 0 0,3-1 0,-2-1 0,1-2-1,0-5 1,-3-1-1,2 1 0,2 2 1,-3 8 0,-1 7 24,1 11 8,-1 6-24,1-3-7,2-3-1,1-6-1,0-4 1,0-1 0,1-1 0,-1-3 1,0-4-1,1-4 0,-1 1 0,0-1-1,0 1 0,0-1 0,0 5 1,0-2-1,0 4 1,0 0-1,0 3 1,2-4 0,-2 4-1,4-7 0,-1-2 0,-3-1 1,0-8 0,0 3-1,3 1 1,-3-2 0,0 4-1,0-1 1,0 5-1,0 0 1,0 3-1,0 3 0,0 3 0,1 3 0,-1-2 1,0-4 0,0-2 0,-1-4-1,-2 0 1,3-5 0,0 7 0,-3 0 0,2 7 0,-2 6-1,3 6 1,0 7-1,0 2 0,0 3 1,0-1 0,0-5-1,-2-5 1,2-5-1,0-2 0,0-8 0,0-2-1,0-4 1,2-2 0,-2 2-1,0 1 1,0 8-1,0 3 1,0 4-1,3 5 0,-3-3 0,1 0 0,2-6 1,-3 1 0,0 1 0,0-2 1,0 2-1,0 1 0,0-3-1,0 5 1,0 4 0,0 5 0,0-3 0,-3 1 2,2-2-2,-2-3 1,3-2 0,-3-1 0,0-1-1,1-4 0,1-4 1,1 0-1,0-3 0,0-2 0,1 1 1,1-9-1,-2 1 0,0-7 0,2-3-10,-2-4-32,0-3-23,-2-7-28,-1-15-385,-9-134-231</inkml:trace>
  <inkml:trace contextRef="#ctx0" brushRef="#br0" timeOffset="101490.8049">4550 9516 169,'-2'0'176,"2"0"-58,-1-2 29,-1 2 12,1-2-1,-2-1-7,0 0-29,2-1 14,-1 1-16,1-1-15,-2-1 5,1 2-19,2 3-11,0 0-40,0 0-22,0 0-9,2 0-9,-1-3 0,2 2-8,7-5 1,4-4 7,10-7-1,1-1 1,-1-2 0,0 2 0,-6 7 0,-5 3-1,0 3-5,-2 2 4,-3-1-7,-1 4 3,0 0 0,-2 0-1,0 4-1,-3-1 7,0-2-5,1 1-1,2 4 6,2-1 0,2 4 1,0-3 0,1 0 0,-1-2-1,-1-1-5,-2 1-20,-6-4-67,3 0-25,-6-1 44,-3-8-11,-4-1-208,-8-6 29,-42-36-33</inkml:trace>
  <inkml:trace contextRef="#ctx0" brushRef="#br0" timeOffset="102396.8567">4463 8729 679,'0'0'138,"0"0"-102,0 0-35,2 0 5,-2 0 5,0 3-11,1 3 0,2-2 0,1 5 1,3 9 11,0 0 4,-1 10 13,2 1 8,-2 10-1,4 4 6,-1 1-18,2-3-10,2-3-8,1-14 0,3-7 1,-2-8 4,5-9 22,-5-10 75,4-9-5,3-6-37,-8-6-28,3-6-10,-4-4-11,-4 0-10,-2-3 2,-4 5-7,-5 2-1,-5 1 11,0 3-11,-4 2 5,2 1-4,-4 3-1,2 5 5,1 3-5,1-1 0,1 10-1,2-2 0,2 9 0,0 3-9,1 2-3,0 2 2,-3 5 2,-4 5 7,-4 8-5,2 3 6,-3-1 0,3 0 0,4-3 0,4-5-1,1-7-1,-1-1-5,2 2 1,2-1-2,0 1 7,0 0-5,2-5 0,-2 1 6,1-3-1,2 1 0,0-2-1,1 2 2,4 0 0,7-4 0,1 3 1,10-3 17,0-3 8,4-1-1,-9 0-2,2 2-13,-9 0-2,-3 0-7,-7 2 6,-4 0 16,0 0 50,0-3 26,0 3-12,0-3-19,0 3-23,0 0-20,-1-2-17,1 2-8,1-1-1,3-4-73,2-3-112,2-4-73,2 3-214,-6-13-360</inkml:trace>
  <inkml:trace contextRef="#ctx0" brushRef="#br0" timeOffset="103696.9311">16302 13209 1256,'0'0'176,"0"0"-136,-1 0-38,1 2 4,0-2 9,0 0-15,0 2 0,0 4-21,-2 3-14,2 8-94,-7-1-159,14 24-270</inkml:trace>
  <inkml:trace contextRef="#ctx0" brushRef="#br0" timeOffset="104010.9491">16522 13045 1080,'-5'-5'226,"0"0"-106,-7-4-18,-4 5-16,-8 4-16,1 10-7,-7 10-40,0 9-13,4 10-10,1 10-1,4 12 1,5 6 0,2 0 1,5 1-1,5-3-1,8-7 0,5-6 0,8-4-26,11-12-66,9-17-71,14-15-100,104-76-296</inkml:trace>
  <inkml:trace contextRef="#ctx0" brushRef="#br0" timeOffset="104350.9685">16802 13352 789,'-3'8'258,"2"7"-190,-1 11-29,1 4 39,4-3 0,2-5-30,6-3-11,-2-11-13,5 1-3,5-9 9,2-10 41,11-9-31,4-14-40,0-5-23,-5-3-14,-8 1-19,-13 2 37,-13 6 19,-7 9 29,-6 6 2,-7 7 20,-6 8-18,-2 8 5,-5 7 4,-1 7-8,3 2-11,10-3-14,9 1-9,12-7-6,14-1-61,24-5-79,161-39-321</inkml:trace>
  <inkml:trace contextRef="#ctx0" brushRef="#br0" timeOffset="104670.9868">17345 13142 604,'-18'-2'733,"0"2"-590,-12 0-74,5 8 3,11-4-44,7 4-28,7 9-8,8 3 0,7 9-16,10 4-21,2-5-6,4 1 3,0-3 30,-2-1 6,-6-1 11,-4 4-8,-5 2 1,-7 2 7,-5 5 0,-8 4 1,-11 3 0,-12 1 20,-11 0 4,-4-3-9,-3-10-5,9-6-9,10-13 8,16-9-9,13-11-31,49-71-757</inkml:trace>
  <inkml:trace contextRef="#ctx0" brushRef="#br0" timeOffset="105216.018">17754 13336 1041,'-3'-1'290,"0"1"-157,-6 0-47,-3 7-29,-1 5-18,0 14-17,0 8-21,9 7 0,4 8-1,3 12 1,7 4 0,-3 0 7,4-2-2,4-21-5,3-8 8,6-16 0,6-15 12,7-20 14,4-17 4,3-15-9,-2-15-15,-4-5 0,-8-3-3,-13 2-3,-10 0 0,-7 2-8,-7-5 12,-4 10-12,-8 6 1,2 11 7,-4 10 1,-2 14 2,-4 12-10,-6 11-2,-7 15-8,-5 7 1,-1 17 6,9 7-9,11 4-1,7-4 10,11 2-1,5-9 1,5-6-7,2-8 7,4-9 0,5-5 1,-2-4-1,3-2 2,3-3-1,0 0 6,-1-2-5,2 4 6,1-5-7,3 0 0,1 0-16,-1-5-74,-5 5-117,2 5-292</inkml:trace>
  <inkml:trace contextRef="#ctx0" brushRef="#br0" timeOffset="106504.0917">6102 15097 717,'0'-4'357,"0"8"-210,-2-4-147,1 0-57,-2 0-85,0 4 31,1 2-24,-19 21-153</inkml:trace>
  <inkml:trace contextRef="#ctx0" brushRef="#br0" timeOffset="107144.1283">6297 15110 667,'-4'-6'451,"-2"-1"-292,-7-3-60,-6-2-46,-4 7-17,-9 0-6,-6 2-8,1 3 7,1 4-8,7 1-12,5 8-9,6-4-6,3 12-3,3 10 8,-6 13 1,1 13-1,4 11-6,4 4 6,5 4-8,10-3-1,3-8-1,6-10 5,4-13-4,5-13 8,1-11 1,7-10-11,1-19-19,5-11-34,1-20-56,1-9-46,47-130-97</inkml:trace>
  <inkml:trace contextRef="#ctx0" brushRef="#br0" timeOffset="107436.145">6260 14270 857,'0'3'150,"0"-2"-150,1 5-6,3 7 6,-3 10 33,1 16 24,3 13-6,-4 21 9,1 7 9,-2 67 0,-6 20-16,-7 4 1,5-57-12,4-5-17,1-8-17,3-57-2,3-5-6,1-1 8,4 37-8,8-10-30,2-14-93,10-15-148,50-46-200</inkml:trace>
  <inkml:trace contextRef="#ctx0" brushRef="#br0" timeOffset="107623.1557">6723 15038 812,'29'-13'184,"1"2"-106,24-10-22,1 4 19,-8 7 1,1 3-23,-5 6-38,-7 1-9,-1 1-6,-7 1-62,-9 6-208,-29 26-204</inkml:trace>
  <inkml:trace contextRef="#ctx0" brushRef="#br0" timeOffset="107835.1678">6725 15455 731,'21'-3'146,"3"-4"-37,21-7 82,4-1-14,0-1-39,0 0-12,-3 3-54,-1 2-32,-6 3-26,-2 1-8,-4 0-6,-10-1-28,-4-2-105,-9-3-65,-20-46-303</inkml:trace>
  <inkml:trace contextRef="#ctx0" brushRef="#br0" timeOffset="108103.1831">6710 15097 898,'0'0'336,"-1"4"-255,1 9-74,0 9 14,-3 22 53,3 14 59,-2 20-64,-2 13-28,1 57-2,-1 18-6,0-119-5,-2-5-5,-1 45-10,1-20-5,1-11-7,3-14 5,-1-7-5,2-9-1,-3-11-76,3-5-97,-1-6-157,4-46-377</inkml:trace>
  <inkml:trace contextRef="#ctx0" brushRef="#br0" timeOffset="109170.2442">5977 15119 1022,'-4'41'135,"-13"115"-84,18 89 10,15-66-13,6-60-24,-2-71-15,2-9-7,5-10-1,24 24 5,6-31-6,1-34 0,-1-33 11,-7-29-5,10-87 0,-35-59-5,-35 2 0,-23 87-1,-16-6-6,-8-12-31,-3 15-26,35 87 57,1 18 6,1 15 90,-25-17-60,0 35-21,6 27-9,-1 32 1,-11 76 28,14 60 4,40-9-18,19-85-14,-4-68-1,0-7-4,3-5 4,9 14 1,4-18 8,-2-31 20,6-27 16,6-33-29,27-83-4,-2-34-12,-18-11 0,-41 54-30,-8-2-18,-13 8-36,-2 32 14,4 80 70,2 14 36,0 7 73,-14-4-61,-2 29-40,-8 32 1,-35 83 33,-17 87-5,30 25 1,38-109-13,20-18-16,20-6-9,21-7-1,23-4-38,-19-64-168,83 22-470</inkml:trace>
  <inkml:trace contextRef="#ctx0" brushRef="#br0" timeOffset="111008.3493">7676 15458 889,'0'0'340,"0"-3"-208,0 2-97,1 2-22,-1-1 19,5 0-11,5 0-6,8 3 15,7-2 13,7 5-5,4-2-13,3-1-1,5 0-10,3-2-8,0 2-5,2-1 1,-4 2 5,-3 1-6,-6 0-1,-8-3-1,-9 0-34,-10 2-116,-3 0-202,-40 20-214</inkml:trace>
  <inkml:trace contextRef="#ctx0" brushRef="#br0" timeOffset="111316.3669">7748 15942 873,'0'0'251,"2"0"-194,0 3-57,2 0 0,5 4 58,8 0 53,9 2 12,8-3-9,7-2-43,2-2-10,2-4-11,-2-4-10,-2 2-13,0-5-9,0 3-16,0-4 5,0 2-5,-6-1-1,-5 0 1,-6 4-1,-7 3 5,-1 0-6,-2 0-21,2 4-87,7-4-155,60-28-342</inkml:trace>
  <inkml:trace contextRef="#ctx0" brushRef="#br0" timeOffset="111778.3933">9108 15177 479,'-1'0'760,"-1"0"-558,2-3-154,2 3-39,2 0-7,12 0 11,17-3 38,18-2 15,15-2-16,6-4-17,0 1-11,-6 4-7,-12 3-9,-10 6-5,-9 1-1,-8 5-1,-4-2-53,-8 1-170,-8 17-306</inkml:trace>
  <inkml:trace contextRef="#ctx0" brushRef="#br0" timeOffset="111994.4057">9211 15513 987,'7'7'109,"7"2"-88,4 7-10,9-2 26,2-2 59,6-7 41,4-1-56,2-4-32,0-3-25,-6 0-16,-6-2-7,-10 1-1,-7 1-84,-7 3 26,-7-1-154,-38-25-738</inkml:trace>
  <inkml:trace contextRef="#ctx0" brushRef="#br0" timeOffset="112247.4202">9170 15197 1319,'-3'4'228,"0"10"-196,-5 5-32,-3 11 13,-4 13 49,5 4 31,-1 12-15,4 7-33,0 9-15,4 6-12,1-3-8,2-4-2,0-5-2,2-2 0,1-3-6,4 1-23,2-3-136,3-5-100,15-11-121,44 30-320</inkml:trace>
  <inkml:trace contextRef="#ctx0" brushRef="#br0" timeOffset="112797.4516">9556 16105 1092,'1'-5'280,"2"-5"-170,4-9-80,2-7 24,5-8 36,7-3 1,1-3-47,-1 7-31,-3 13-12,-5 7-1,-8 9-10,1 9-22,-2 9 19,2 6 7,3 12 6,-2 8 1,2-2 5,2-1-5,1-4 0,-2-7 1,1-6 7,0-9-9,-4-5 0,-3-6-1,4-10-11,4-9-14,4-11-19,4-9-16,-2-9 10,-5 0 31,-4-4 11,1 14 9,-3 10 7,-4 17 59,-3 7 0,-2 5-66,4 8-10,2 8 10,5 14 13,0 8 19,5 7-14,2 6 10,1 5 22,3 1-2,-7 8-9,0 4-8,-5 0-2,-11-2 5,-7-3-4,-5-10-7,-6-9-7,-2-4-4,-4-11-3,0-8-7,-2-5 4,-4-15-6,3-10-61,3-17-73,0-18-212,-22-156-489</inkml:trace>
  <inkml:trace contextRef="#ctx0" brushRef="#br0" timeOffset="113038.4654">10613 15581 1088,'20'4'162,"4"2"-109,26-2 17,10-2 68,2-6 12,5-2-33,2 3-57,-3-1-34,-3 0-14,-11 2-5,-12 2-7,-8 0-11,-12 0-79,-6 0-114,-4 0-171,-50 11-595</inkml:trace>
  <inkml:trace contextRef="#ctx0" brushRef="#br0" timeOffset="113247.4774">10621 16116 1036,'0'1'306,"0"-1"-231,2 0-75,2 6 0,10-3 36,2 6 78,18-2 6,13-3-26,10-4-31,6-1-34,-2-9-14,2-1-15,-8 0 0,6-5-123,-1-1-225,77-35-597</inkml:trace>
  <inkml:trace contextRef="#ctx0" brushRef="#br0" timeOffset="113960.5181">12409 14877 1057,'-14'-4'241,"3"-1"-112,-13-8-40,3 6-40,-3 1 4,5 0-20,4 2-14,-2 3-4,4 2-6,-1 3-8,-3 5 0,0 1 0,-2 11 0,0 3 10,-3 6-2,6 9-3,-1 2-6,3 10 1,5 3 0,7 5 0,0 9 0,4 6 5,-1 10-5,0 0 6,4 4-5,-4-1 7,2-8 0,-1-7 3,-1-7 7,1-2-2,1 4-5,2 3 9,-1 7-2,-1 11-4,-3 7 0,-3 2-9,-3 0 5,-5-10-1,0-10-9,0-14 0,-1-10 5,0-14-5,1-7 0,1-5 11,-7-2 7,-2 1 10,-6 3 5,-11 1-10,-8-2-7,-9 1-16,1-7 6,-5-11-6,2-11-1,2-20-51,10-28-161,-21-208-304</inkml:trace>
  <inkml:trace contextRef="#ctx0" brushRef="#br0" timeOffset="115628.6136">13026 15784 945,'0'0'229,"0"0"-211,0 0-18,1 0-12,-1 0 12,2 0-1,-1 0-107,1 0-9,0 1-41,-6-5-209</inkml:trace>
  <inkml:trace contextRef="#ctx0" brushRef="#br0" timeOffset="116395.6574">13024 15666 934,'0'3'227,"-1"2"-182,-2 20-38,-3 14-4,-2 20 51,1 19-6,-1 6-21,5-1-16,5-5-10,-1-8 8,1-14-8,-2-11 5,-3-7-6,-5-11-79,-5-6-47,-5-5-84,-34-18-279</inkml:trace>
  <inkml:trace contextRef="#ctx0" brushRef="#br0" timeOffset="116895.686">13081 15632 1025,'0'-3'228,"3"3"-139,9-4-82,7 4-5,11 0 4,7 0 25,1 5 11,2 3-13,-7 6-10,-8 6-13,-4 1-5,-10 0 1,-9 3 14,-11 3 22,-12 5 2,-16 9-16,-12 10-15,-8 1-4,4-7-5,12-11-28,15-14-1,16-10-7,9-8-31,8-2 7,13-4 27,14 1 24,9-2 9,7 1 0,-7 8 0,-5 4-1,-4 6 1,-6 4 9,-6 5 19,1 3 16,-11 3 5,-3 0 5,-5 4-7,-4-1 8,-7 0 1,-5 1 17,-12-2 8,-6 6-27,-12-3-28,-8-5-11,-11-3-6,-2-7-9,5-9-53,11-12-55,16-9-48,19-13-153,61-90-345</inkml:trace>
  <inkml:trace contextRef="#ctx0" brushRef="#br0" timeOffset="117678.7308">13836 15646 310,'0'2'858,"0"2"-746,2 3-111,8 0 0,-3 2 1,8-3 16,11-2 22,6-12-4,12-4-12,-3-9-24,-3 2-29,-7 1-70,-9 10-38,-13 4-32,-10 4 28,-7 5-48,-11 8 15,-2 3-9,-3 1 87,6-1 96,9-8 84,0-1-24,8 3-11,2-2 4,1 4 11,1 4 13,3 1 49,0 8 21,3 3 36,1 11-9,1 6-21,3 4-44,-4 6-29,-4 0-32,-2 12-14,-4 1 8,-4-3-21,-7-4-7,-6-16 2,-3-12-2,-7-1 1,-3-9-15,-6-5-6,-1-10-23,4-2 7,11-12 20,4 2 2,9 0 0,7-3 0,4 4 0,5-5-1,2-1-12,12-9 2,0 4 5,7-1 0,5 3 6,3-2 6,3 10 20,3 2 11,1 2 14,0 2-6,3 2 5,-1 3-22,0 0 7,-5-3-23,-4 2-11,-9-4 6,-3-1 1,-7-1-8,-2-1-5,-4-1-30,-3-8-71,2-6-131,27-62-596</inkml:trace>
  <inkml:trace contextRef="#ctx0" brushRef="#br0" timeOffset="117873.742">14907 15952 1298,'0'0'32,"2"0"-32,-1-4-83,-1 4 59,-1 4-18,-7 8-261</inkml:trace>
  <inkml:trace contextRef="#ctx0" brushRef="#br0" timeOffset="118833.7969">15120 15670 808,'0'2'323,"0"-2"-176,0-2-128,-1 6-19,-5-1 14,-6 7 34,-3 2 21,-10 6-21,-4 3-18,-3 3-5,-3 5-1,1 3 5,1 9-8,6 11-6,2 15-14,6 8 11,8 5-10,5-4-2,12-9 1,6-9-1,9-12 0,9-14-66,7-17-45,11-12-72,5-19-132,91-87-460</inkml:trace>
  <inkml:trace contextRef="#ctx0" brushRef="#br0" timeOffset="119156.8154">15337 16131 831,'-3'15'194,"0"4"-122,3 11-23,3 0-7,0-11 11,4-4 4,2-9-27,6-6 1,4-9 34,11-11-20,6-9-35,-3-13-10,1 0-21,-12-2 11,-11 5 10,-11 2 7,-8-1 5,-8 14 38,-5 3 19,-7 14-3,-9 10-24,-5 11-9,-4 8-8,2 3 4,9 1-19,12-3-10,11-4-5,12-4-58,14-6-66,24-7-87,153-50-305</inkml:trace>
  <inkml:trace contextRef="#ctx0" brushRef="#br0" timeOffset="119509.8355">15976 15793 1186,'-2'0'236,"-5"4"-176,-7 6-39,-7 12-2,-6 4 5,-1 4-10,4 0-7,8-3-7,13-4-9,9-1-39,13 0-27,12-7 6,10-1-14,2 0 28,-3 2 10,-7 0 31,-9 5 13,-5-2-5,-9 3 6,-3 3 1,-4-3 19,-6-1 31,-7 1 24,-10-2 6,-4 1-14,-9-1-29,-4-3-13,-4-2-16,-2-4-7,3-3-2,3-4-104,7-8-139,-2-15-277</inkml:trace>
  <inkml:trace contextRef="#ctx0" brushRef="#br0" timeOffset="120019.8647">16407 15838 1218,'-5'2'204,"1"6"-165,-5 8-38,-2 13-1,-1 12 0,2 10 0,2 4 0,2 2 1,4-4-1,6-6 0,2-9 1,1-8-1,2-10 0,3-5 2,5-12 7,5-11 1,11-15-10,7-13-25,1-15-8,2-8 25,-9-9-8,-6-3 7,-12 8 9,-13 5 11,-9 12 23,-5 13 31,-4 11-14,-6 12-21,-4 7-30,-8 16 0,-6 11-1,-6 10 0,2 5 0,12 2-1,8 1-8,14-8 4,11-6 0,5-5 5,10-3-1,1-2 2,4-10 0,2-1 11,-1-4 11,0-5 17,-2 1-16,1-2-22,2 2-1,-1-2-116,52-15-394</inkml:trace>
  <inkml:trace contextRef="#ctx0" brushRef="#br0" timeOffset="120395.8862">17531 15952 1181,'4'-18'233,"3"0"-142,5-19-65,1-1-17,-1-2-8,-7 1 8,-5 3 6,-5 5 9,-7 6 15,-6 13-15,-12 9-23,-9 13-1,-5 10-1,0 12-6,5 9 1,10 1-6,5 13 4,3 10 7,2 12 0,2 12 0,-3 1 1,4-1 1,5-10 0,8-16-1,11-15 0,11-28 0,21-24-21,18-23-130,56-61-119,-73 45-11,37-42-32,52-132-163</inkml:trace>
  <inkml:trace contextRef="#ctx0" brushRef="#br0" timeOffset="120665.9017">17801 14891 976,'-1'0'243,"1"4"-202,-6 4-34,-2 14 10,-8 12 59,-2 14-2,4 15-7,-8 15-5,-12 67 17,-5 41-20,7 14-17,17-72-12,3-28-9,5 2-14,-7 5 1,12-65-7,2-5 4,2-3-5,4 28-66,9-14-139,8-17-151,58-27-276</inkml:trace>
  <inkml:trace contextRef="#ctx0" brushRef="#br0" timeOffset="121071.9249">18170 15516 873,'0'-6'228,"0"3"-88,-2-5 32,2 6 4,-3 2-38,2 4-95,-5 11-42,-4 15-1,0 21 25,-7 18-13,2 5 2,4 3 4,0-5-9,0-6 3,2-1-3,-4 1 1,0-4 1,-3-3-2,5-10 1,4-12-9,6-16 0,2-10-1,5-6 2,6-3 10,9-8 7,7-4 4,7-7-16,1-8-7,-1-1-28,0-2-65,-2 1-101,-6 2-145,24-42-753</inkml:trace>
  <inkml:trace contextRef="#ctx0" brushRef="#br0" timeOffset="124523.1223">17230 16862 586,'-7'0'513,"7"0"-412,-2-4-101,1 8 0,1-4-1,1 3 1,1 4 12,8 5 33,-2 5 2,7-1-13,5 6 2,1-5 9,3-3-9,3-3-15,1-1-1,2-6-2,5-3-5,3-2-4,4-7 2,0-5-4,-1-3-1,-5 0-5,-5-1 1,-4-1 4,-7 4-5,-5 2 5,-6 9-6,-5 3-14,-2 9-13,2 11 27,6 13 1,0 17 10,10 2-4,-4 3 2,8 0-1,4-11-8,0-6 0,3-14 6,1-7-5,0-17 13,2-15 0,10-16-1,9-17-11,3-12-1,-1 1 8,-7 7-8,-11 18 0,-17 16-1,-14 12-16,-6 6 2,-5 10-5,-2 2 19,0 10 0,-7 7-38,0-2-124,-2-10-163,-17-17-272</inkml:trace>
  <inkml:trace contextRef="#ctx0" brushRef="#br0" timeOffset="125503.1783">12160 17166 626,'0'0'110,"-1"-2"-77,1 0-32,-2 2-1,2-6-13,0 2-14,0 0-71,-3 1-100</inkml:trace>
  <inkml:trace contextRef="#ctx0" brushRef="#br0" timeOffset="127198.2753">12271 16750 633,'-1'-5'487,"-1"0"-316,-1-1-78,2 6-65,-1 1-14,2-1 22,0 1-6,2-1-30,-1 6-28,2 6 28,6 10 6,-3 11 0,0 6 3,-3 8 2,-3 2-5,-2 2 2,-2-2-7,1 0 9,-2-8-2,4-5-8,-2-6-90,0-10-18,6-6-46,0-7-46,0-10 58,3-9 25,19-76-245</inkml:trace>
  <inkml:trace contextRef="#ctx0" brushRef="#br0" timeOffset="127665.302">12403 16723 756,'-3'0'217,"3"-3"-77,0 0-79,0 3-38,3-1-23,6 2 3,11 5-3,13-3 18,11 1 1,4 2-8,-6 3-11,-6 2 0,-9 4-21,-14 1-21,-7 7 21,-6 3 21,-10 7 49,-11 5-14,-11 7-16,-6 3-4,-3-6-9,1-6 2,1-11-7,5-7 7,13-10 1,6-8-2,12-5 17,4 0-24,14-4-9,8-1 9,11 1 0,2 5 0,3 6-1,-9 6-8,-5 10-2,-12-3-11,-1 3-5,-10-2 27,-4 1 7,-8-1 80,-5 7 6,-9 5-21,-9 3-21,-7-1-19,-6-5-4,-1-7-10,7-6-3,5-4-15,8-2-4,13-5-55,11-2-79,12-2-355,67-17-1</inkml:trace>
  <inkml:trace contextRef="#ctx0" brushRef="#br0" timeOffset="128085.326">12978 16845 64,'-6'-3'965,"1"6"-772,-5-3-124,-4 3-31,4 4 1,-8 6 25,0-1-5,-2 7-22,-2 2-20,5 5-2,-1 2-9,7 5-5,4 2 0,2 7-1,3-2-1,2 6 1,4 1 0,-1-4 2,1-10-2,2-2-1,3-7-6,5-7 1,0 2-3,1-8 3,4 1 6,1-9 10,4-3 10,0-3-20,7-13-21,2-3-99,0-5-150,37-59-86</inkml:trace>
  <inkml:trace contextRef="#ctx0" brushRef="#br0" timeOffset="128317.3393">13132 17036 467,'-2'0'539,"2"0"-386,-2 3-117,1 0-36,0 7 1,-3 13 57,0 19 34,-5 12-37,-4 9-26,-2 0-13,-1-4-14,-1-8 11,-1-8-5,3-9-2,2-4-6,2-8-35,5-8-80,3-9-146,3-6 13,9-52-448</inkml:trace>
  <inkml:trace contextRef="#ctx0" brushRef="#br0" timeOffset="128574.354">13187 17055 623,'0'-3'321,"0"3"-185,0 0-121,0 3-7,3 0-8,2 5 79,5 5 14,2 9-21,1 9-21,4 7-19,0 7-1,-2 0-5,-4-4-14,-1-3-11,-4-5-1,-3-4 12,-3-4 0,-3-1-11,0-2-1,-3-7-80,-1-3-52,-1-10-88,-11-24-137</inkml:trace>
  <inkml:trace contextRef="#ctx0" brushRef="#br0" timeOffset="128784.366">13100 17360 649,'-4'5'278,"2"2"-184,-2 0-70,4-3-23,4-3 30,2-2 13,8 1 58,4-3-2,2 1-28,7-5-36,-4 1-18,-4 1-4,-1 3-14,-6 0-9,-3 4-104,-6 0-220,-21 7-194</inkml:trace>
  <inkml:trace contextRef="#ctx0" brushRef="#br0" timeOffset="130757.4789">19012 15901 1160,'0'2'236,"1"-2"-186,-1 4-50,2-4-14,2 2 14,0 4 8,4-1 23,2 1 11,8 0 15,3-3 20,6 0 2,7-3-5,2-3-29,0 0-11,0 0-8,-4-2-13,-3 4-11,-9 1-1,-3 1 1,-5 1-1,-6 1-1,-2-2 1,1-1 0,0 2 0,6-2 1,1 0 7,6-2-9,3-2 0,1-2-30,4-1-87,-7 1-105,-2 0-239,-19-2-370</inkml:trace>
  <inkml:trace contextRef="#ctx0" brushRef="#br0" timeOffset="131163.5021">19103 16348 651,'0'4'651,"0"3"-597,4 6-54,2 2-1,1-2 1,0-2 8,7-1 39,0-2 22,9-1 6,9-2 18,13-5-8,10-3-17,6-5-22,3 1-2,-6-1-13,-6 0-14,-7 4-8,-5 2 0,-8 4-8,-6 2 7,-4-1-7,-10-2-1,-1 3 1,-6-2 0,-5-2-1,1 0 1,-1 0-1,0 0 2,3 0-2,0 2-5,0 0-55,2 1-78,1 2-108,10 10-253</inkml:trace>
  <inkml:trace contextRef="#ctx0" brushRef="#br0" timeOffset="132695.5897">21306 15071 971,'-8'-6'225,"0"0"-105,-9-8-54,-1 5-24,-4-1 20,-2 3 2,-6 2-8,-6 5-31,-5 5 5,-1 2-6,-1 5 6,5 2 17,5 0-20,8-3-12,7 3-5,6-5-5,6 1-5,0 0-7,2 6 5,1 7-5,-3 7 6,0 3 0,2 6 1,-1 9 0,-1-1 1,3 10-1,-4 5 6,4 1-5,-1 6 0,0-1 8,4-2-8,3 0 14,0-7 5,2-1-19,2 3 13,-3-1-4,2 2-8,0 0 14,2-1-8,1 4-2,-5-4-6,1 4 8,-1-1-7,-1 6 0,-1 5 34,-4 12-1,1 9-14,-2-6-10,-2 2-2,2-9-2,-3 1 7,-1-5-7,-1-7-4,2-10 4,-1-13-5,-1-4 5,-1-7-5,-1-6 5,1-9 3,-3-1 3,-4-3 1,-4 2 1,-9-5-4,-7 0-1,-5-6-3,-5-10-6,0-10-24,-3-14-47,2-13-38,4-12-125,10-7-8,15 1-53,24-75-209</inkml:trace>
  <inkml:trace contextRef="#ctx0" brushRef="#br0" timeOffset="133138.6151">22167 15797 1190,'-2'0'192,"4"3"-158,-2 0-34,1 9 0,2 7 41,2 13 14,2 15 11,2 17-12,-1 9 3,-4 12-9,-2 0-19,-4 2-1,-4-3-13,-6-5 5,0-11-1,2-9-11,1-10-8,5-11-30,2-12-144,6-9-153,25-34-254</inkml:trace>
  <inkml:trace contextRef="#ctx0" brushRef="#br0" timeOffset="133602.6416">22253 15877 947,'5'-15'174,"4"5"-71,8-10-68,5 11-11,8 5 55,2 5-1,7 8-28,0 3-10,4 7 1,0 2 1,-5-1-18,-10 3-24,-5-2-9,-13-4 2,-7 4 2,-9 3 5,-10 5 23,-16 9 32,-8 2-23,-11 8-17,-5-3-3,9-4-11,14-9 4,11-12-5,14-7-25,11-5-37,7 1 8,12 3 50,5 2 4,12 0 16,2 1-10,0 0-5,-1 6 5,-7 2-6,-5 4 13,-6 9 19,-8 5 49,-3 0-20,-8 0-14,-10-7 1,-6-3 1,-8 0 16,-7-5 5,-7-3-34,-7 1-18,-4-6-10,-1 0-8,2-11-34,10-13-56,14-10-202,14-77-459</inkml:trace>
  <inkml:trace contextRef="#ctx0" brushRef="#br0" timeOffset="133822.6542">23031 16217 1382,'0'3'225,"3"2"-204,-3 2 3,0 3 87,-3 2 3,6 2-37,-2-2-43,4 1-20,1 1-14,5 0-23,6-5-140,40 9-203</inkml:trace>
  <inkml:trace contextRef="#ctx0" brushRef="#br0" timeOffset="134638.7009">23261 15942 903,'-2'0'322,"2"0"-203,-4 0-92,8 4-20,2 6 10,7 2 37,14 5 18,13-2 33,14-4-26,8-5-32,5-7-16,-3-2-17,-8-7-1,-9-2-13,-12 6-18,-15 0-39,-13 4-33,-11 2-9,-6 2-6,-10 2-4,-7 4-4,-3 8 79,3 1 34,2 1 0,9 2 6,8-2 6,4 2 16,2 0 14,2 5 5,4 5 8,0 5 19,2 7-4,4 9 1,-4 2 16,-4 2-27,-3 5-8,-5-1-14,-5-4 13,1-6-29,-7-8-7,0-7-3,0-8 0,-5-7-1,-2-4-1,-1-8-10,-1-3-6,-1-8 0,5-1 6,5-4 1,6 3 0,6 2-1,3 4-9,4-2-16,2 2-25,7 0-13,3 4 63,15-2 8,12 2 5,6 1 4,7-2 13,0 0 24,-6 0-3,3 2-23,-9 0 2,-2-2-4,-10 3-16,-9-2-4,-4-2-6,0-10-36,3 0-111,54-61-340</inkml:trace>
  <inkml:trace contextRef="#ctx0" brushRef="#br0" timeOffset="134866.7139">24227 16436 1407,'2'2'312,"-1"1"-287,4 4-17,1 4-8,3 0 37,2 4 19,0 0-14,-2 4-8,0-6-17,-5-3-10,1-4 2,-5-2-9,0-4-1,0 0-95,-3-4-122,-3-30-508</inkml:trace>
  <inkml:trace contextRef="#ctx0" brushRef="#br0" timeOffset="135570.7542">25028 16016 318,'-17'1'1008,"1"6"-882,-19 7-90,-2 16-26,-2 11 1,-2 18 10,4 13 16,4 13-7,12 7-4,7-2-11,8-2-9,10-5-6,8-13-1,4-5 1,5-9 0,4-11-99,1-11-117,61-20-237</inkml:trace>
  <inkml:trace contextRef="#ctx0" brushRef="#br0" timeOffset="135908.7735">25285 16503 549,'0'8'839,"-2"5"-766,-1 15-53,0 1-10,5 3 13,4-6-2,8-7-2,10-2 2,11-8-3,8-7 18,4-10-12,3-12-6,-5-7-4,-9-3-4,-18-2 7,-12 3-11,-12 0 6,-8-1-11,-11 5-1,-5 10 23,-6 10 7,-8 9 0,0 11-8,-2 5 5,1 6-9,5 5-10,9-4-7,10-7-1,13-9-47,14-6-140,18-5-7,115-49-334</inkml:trace>
  <inkml:trace contextRef="#ctx0" brushRef="#br0" timeOffset="136246.7928">25969 16136 1349,'-10'0'248,"-3"6"-181,-13 6-52,-8 9-13,-7 9 5,5 1-7,17 3-7,17 3-73,20-4 8,16 1 27,6-1 0,6-5 18,-5-1-1,-7-4 11,-8-1 11,-6 3 6,-6-2-2,-1 3 1,-1 0 1,-5 1 10,-2 4 22,-5-1 35,-6 2-16,-7-3 35,-10-2-11,-4-3-30,-1-6-20,2-3-25,9-7-40,5-10-91,31-51-322</inkml:trace>
  <inkml:trace contextRef="#ctx0" brushRef="#br0" timeOffset="136711.8194">26407 16329 1186,'3'10'147,"-3"-1"-142,3 18-4,1 8 40,-4 7 28,0 3-6,2 6-4,4-2-20,4 0 7,5-5-17,2-8-14,1-10-6,-3-7 10,-1-11-5,2-12 5,4-13 10,4-11-10,7-15-5,2-10-8,-1-15-6,-7-8-17,-4-7-22,-8-1 15,-8 5 24,-7 15 0,-8 16 12,-11 16 35,-6 8-7,-9 17-22,-4 9-17,-4 7 5,3 12-6,5 2-1,8 7-13,10 3 5,6 1-1,6 1-8,10 0 4,2-5 14,2-3 21,5 0 0,2-3 0,0-8-6,2-2-2,3-7 1,4-5-14,6-4-27,6-8-207,82-29-423</inkml:trace>
  <inkml:trace contextRef="#ctx0" brushRef="#br0" timeOffset="137005.8363">27286 16332 1267,'-2'0'345,"2"0"-299,-1 3-46,1 8-36,1 9 29,2 9 6,2 0 0,-1 6 1,5-5 0,-5-3 0,1-5 1,-3-8 0,-2-7 5,0-4 5,0-5 17,-2-2 11,-1 0-39,0-10-13,0-4-35,-1-1-12,4 3-125,0-1-146,0-22-350</inkml:trace>
  <inkml:trace contextRef="#ctx0" brushRef="#br0" timeOffset="138176.9032">27803 16323 940,'6'-7'154,"2"1"-91,8-7 14,-1-3 44,3 5 49,1 0-38,-4 4-50,-3 5-47,2 4-35,-1 8-11,2 8 11,0 5 6,3 10 9,0 1 3,1 3 1,0-3-11,2 0-7,-4 2 7,-2-5-7,-2 5-1,-7-1-24,-3 4 19,-7 4 5,-9 7 29,-3-2-4,-1 1-10,0-7-1,1-9-8,5-14 3,2-5-3,6-9 3,2-5 12,1-3 15,-4-7 25,2-5-61,0-13-3,4-9 3,7-11-1,7 2-4,8-6 5,9 1 6,1 3-6,7-3 10,2 0-10,0-5 10,-1-2-9,-7 9 0,-8 4 9,-9 12-9,-6 11 1,-6 9-2,-3 9 0,-3 1-15,-1 6-24,2 1-75,2 5-9,3 5 10,7 4-116,25 41-305</inkml:trace>
  <inkml:trace contextRef="#ctx0" brushRef="#br0" timeOffset="138640.9298">29187 16411 244,'-4'-1'318,"2"-2"-123,-9-3-60,-4 1 11,-4-2-52,-10-5-5,-3 7-2,-1-1-8,-3 2-28,0 1-24,1 3-12,5 3-14,4 4 1,4 1-2,5 10-9,-2 8-4,4 12 12,0 10-9,0 11 9,6 5 1,2 1 0,2 2-15,4-5 4,4-8-2,6-8 11,3-15 2,9-14 17,5-11 8,6-15-7,11-12-18,3-10-36,1-10-64,-4-4-56,-3-7-9,53-101-108</inkml:trace>
  <inkml:trace contextRef="#ctx0" brushRef="#br0" timeOffset="138895.9444">29400 15571 1115,'0'0'165,"-2"3"-155,-1 8-9,-4 25-1,-7 20 45,0 22-4,-2 13-1,-10 60-16,6 27 6,3 3 9,16-75 51,-2-61-51,3 0-25,0-11-8,0 38-6,3-13-89,5-14-67,6-14-36,8-11-127,73-40-355</inkml:trace>
  <inkml:trace contextRef="#ctx0" brushRef="#br0" timeOffset="139444.9758">29701 16444 1071,'-1'4'187,"-4"3"-157,-2 12-29,-2 10 26,-8 16 13,6 7 25,0 10-25,5 2-20,-1 3-14,7-2 4,0-6 10,7-8-19,-1-12-1,1-14 1,2-12 10,7-10 25,7-19 42,12-13-36,7-19-21,5-14-21,0-11-22,0-7-17,-5-4 5,-10-1 11,-12 10 15,-8 11 8,-12 11 17,-5 16 8,-5 8 19,0 11-1,0 4-20,-1 9-19,-4 6-4,-6 7-7,-6 10 1,-7 4 4,-4 5-23,5 5-2,2-9 9,5 0 17,8-1-5,7-8 5,5 1-14,6-3-8,6 2 20,2 3 3,7-1 9,-1 0 5,9-1-1,-3 0 5,2-4 12,-3 1-6,3-5-4,-2 1-7,4-3-5,-3-4 1,-2-1-2,-1-1-7,-2-2-11,-5 1-89,-5 2-142,-26-4-297</inkml:trace>
  <inkml:trace contextRef="#ctx0" brushRef="#br0" timeOffset="140857.0565">27862 17245 819,'4'0'210,"7"-3"-167,5-3-32,6 4 2,2 0 23,3 2 5,6 0-11,3 0-11,2 0-8,3 0-4,-1-2-6,-6-2-1,5-2-1,-6-1-52,-7 1-179,-6-11-318</inkml:trace>
  <inkml:trace contextRef="#ctx0" brushRef="#br0" timeOffset="141107.0708">27717 17581 807,'7'-1'214,"7"-1"-169,8-2-13,11-1 55,7-2 22,2 3-43,3 1-24,0 3-15,1 3 2,-3 1-4,0-1-10,0 0-6,-1-2-9,1-1-10,-2 2-85,45-5-224</inkml:trace>
  <inkml:trace contextRef="#ctx0" brushRef="#br0" timeOffset="142216.1343">21110 17565 934,'-4'-3'236,"3"3"-161,-2 0-75,1 0-30,2 0-95,-1 0-98,4 3-133</inkml:trace>
  <inkml:trace contextRef="#ctx0" brushRef="#br0" timeOffset="142780.1665">21061 17670 665,'-1'-4'225,"-1"3"-144,-1-2-53,3 3-17,0-4-4,0 4-7,0-2-7,2 2-125,5-4-161</inkml:trace>
  <inkml:trace contextRef="#ctx0" brushRef="#br0" timeOffset="143606.2138">20975 17707 542,'0'0'210,"1"0"-103,-1-4-11,3 4 60,-3 0 18,0-3-9,0 3-35,0 0-11,-3 3-13,3-3-14,0 0-38,0 0-29,0 0-25,3 0-12,3 0-13,14 4 25,5-4 7,11-4-6,2 1 0,1-2 8,-5-3-7,-2-3-1,-8 1 1,-2 0-2,-4 2 9,-9 2-1,-4 3-2,-4 3 3,-1 0-8,0 0 0,-1 1-1,1-1-54,3 2-131,10 0-58,46-12-278</inkml:trace>
  <inkml:trace contextRef="#ctx0" brushRef="#br0" timeOffset="143944.2331">21640 17403 309,'-7'-8'798,"2"6"-716,-4-5-43,0 4-24,-3 0 5,-3 2 34,-1 1-24,-2 4-12,-4-1-8,5 1 1,-4 6-2,2-5 4,1 3-1,2-1-4,2 0-7,-1 5 5,5-5-6,1 3 0,4 2-6,4-4 0,1 1-1,5 1-11,2-2-51,2-1-53,3-6-50,42-25-209</inkml:trace>
  <inkml:trace contextRef="#ctx0" brushRef="#br0" timeOffset="144822.2833">21642 17599 649,'-2'1'374,"2"-1"-230,-3 3-116,2-3-4,1 0 77,0 0 7,0 0-39,0 0-26,0 0-14,1 0 4,-1-3-5,0 3 2,1 0-4,1-1-10,0 1-16,1 1-19,4 2-4,8 5 23,8 5 29,9-5-13,10 0 11,4-4-26,5-2 7,3-4 26,-2 0-16,-4-4-7,-13-1-10,-3-5 1,-8 2-2,-5 3-24,-9-2-110,-2-1-91,-17-6-261</inkml:trace>
  <inkml:trace contextRef="#ctx0" brushRef="#br0" timeOffset="145250.3078">21812 17864 595,'7'-2'226,"4"4"-137,7 0-14,1 3 51,5 5 19,-8-1-43,1 1-25,-5 5-22,-3-1-32,-5-1-23,-6 3 15,-5 4 25,-12-1-14,-5 8-4,-6 1-8,-3 2-13,2-2 7,2-3-8,7-8-1,10-7-1,6-3-4,5-4-15,4 0-21,4 2 29,3 4 13,8 3 5,3-2-4,3-4 8,3-3-1,2-6 1,3-7 13,-2-10-11,2-5-2,-3-4-9,-3-9-30,-7 3-54,-4-2-64,-9-4-53,-6 4-54,-21-74-325</inkml:trace>
  <inkml:trace contextRef="#ctx0" brushRef="#br0" timeOffset="145699.3335">21679 17042 553,'-9'-3'630,"4"0"-506,-5-1-50,7 2 29,3 2-19,0 0-3,2 0-40,1 0-41,7 2-12,5 2 12,9 4 25,6 3-8,5-4-8,1-3 3,-3-4-12,2-1-21,0-8-92,-5-2-70,0 2-127,-9-1-10,-9 7 38,-7 6 83,-10 7 172,-4 6 27,-3 3 126,-6 5 27,-2 2 16,-3 5 4,-3 2-32,-2 2 0,6 0-48,-1-4-42,4-2-15,1-6-15,4-9-6,5-1-9,2-3-6,7-7-81,5-2-156,5-5-41,47-37 115</inkml:trace>
  <inkml:trace contextRef="#ctx0" brushRef="#br0" timeOffset="145874.3435">22013 17207 583,'0'8'216,"-3"6"-149,0 12 43,-3 4 41,0 2 5,3-4-36,-1-8-46,4-1-35,3-3-29,4-6-10,10 0 0,1 1 0,7-7-15,-1-8-173,43-26-309</inkml:trace>
  <inkml:trace contextRef="#ctx0" brushRef="#br0" timeOffset="146495.379">21175 15044 905,'0'0'306,"0"-2"-188,0 2-41,2-2 28,2 0 34,-1 0-26,7-2-86,15-2 31,10-4-28,13 1-9,1-1-13,-3 3-7,-4-2-1,-6 5-6,-1 1 6,-5-1 0,-2 3-39,0-2-138,-8-1-60,1 3-105,7-22-243</inkml:trace>
  <inkml:trace contextRef="#ctx0" brushRef="#br0" timeOffset="146884.4013">21388 15255 901,'2'-3'332,"2"3"-242,3-6-65,7 1-8,7-2 41,0 2 20,2 5-22,-6 3-32,1 7-24,-6 4-3,-5 5 3,-7 3 3,-9 9 24,-10 5-12,-7 4-6,-6 1-9,-1-6-14,5-2-1,3-10 0,5-5 5,8-3 4,5-10 5,7 1-10,5-1-34,9 9 25,8 0 20,9-1 0,7-1 17,5-10 5,2-7 10,1-9-10,-6-4-7,-9-5-15,-6-3-3,-8-4-94,-8-4-124,-24-66-433</inkml:trace>
  <inkml:trace contextRef="#ctx0" brushRef="#br0" timeOffset="147337.4272">21091 14283 1015,'-4'-2'205,"0"2"-103,-4 0-6,8-1-36,7 1-58,7-3 19,20 2 1,26-5 29,70-10-16,-84 6-20,40-6-14,-17-5 7,-23 11-8,-17 0-51,-18 10-97,-9 6-140,-9 4 120,-12 7 105,-9 5 16,-12 9 31,-6 0 16,4 0 7,0-1 53,6-2 3,4 3 21,0 4-9,7-1-15,2 3-19,5-5-14,2-3-11,7-1-7,3-9-8,6-5-1,0-10-28,8-2-142,12-12 20,18-8-10,114-78-474</inkml:trace>
  <inkml:trace contextRef="#ctx0" brushRef="#br0" timeOffset="147509.437">21575 14404 600,'-1'3'177,"-1"0"-121,-2 9 22,2 4 54,0 5 27,-1 1-42,3 0-42,3-1-17,3 1-20,7-3-26,6-1-2,3-4 2,6-8-12,7-4-55,3-4-227,62-33-329</inkml:trace>
  <inkml:trace contextRef="#ctx0" brushRef="#br0" timeOffset="148927.5181">26335 13530 730,'-1'-12'234,"-2"-2"-45,-2-11 9,2 0-39,-3 2-6,2-2-15,-1 2-41,1 0-11,1-1-31,2 2-13,1-5-13,2-4-11,3-3-2,3-7-1,3-12-3,3-9-11,2-9 0,3-11 5,-1-7-5,-5-7-1,1 2 0,-5 5-1,-6 10-11,-3 20-21,1 22-12,-1 15-20,0 16-101,7 12-330,0 13 22,21 66-51</inkml:trace>
  <inkml:trace contextRef="#ctx0" brushRef="#br0" timeOffset="149430.5469">26711 13607 372,'2'7'160,"1"1"-52,3 5-34,-3-4-25,0-4 31,-2-2 73,-1-3 72,2-3 6,-1-2 3,1-7-44,1-10-122,-1-7-14,2-10 1,-2-4-20,-1-10-11,-1-6-3,-1-9-8,-3-6-5,2-9-2,-2-4-5,0-5 0,-4 3 0,1-2-1,-2 7 7,1 3-6,1 3 0,-2 5-1,3 6 0,1 12 1,3 11-1,-2 14 0,4 8 0,0 11-18,4 1-7,-4 4-13,1 4-10,-1 0 0,-1 0-43,-3-2-85,1 0-11,0-4-11,-4 0-24,1 0-63,-6-9-345</inkml:trace>
  <inkml:trace contextRef="#ctx0" brushRef="#br0" timeOffset="150586.613">26373 12300 91,'0'-3'273,"-3"-1"-108,3-6-40,-1 8-19,-1 1 55,2 1-25,-2 1-83,1 1-34,-1 6-19,1 1 30,1 10 34,-2 4 1,1 2-2,1 2-6,0-1-12,1-4-9,-1 2 4,2 3 10,-1 0-7,-1 9-11,-1 5-7,-2 4-1,0 4 0,-2 5 5,-2 0-5,3 2-12,-1 3-3,3-3 1,2 0-1,0-7-7,2-2-2,-2-7 6,1-2-5,1-6 0,-2-3 8,0 0-3,0-3 0,-2 0-5,1-1 1,1-5-2,-2 2 1,2-5 0,0-5 1,0-1-1,2-6-1,-2-4-11,1 2-7,1-6-70,-2 2-4,2-3 4,-1-4-77,5-14-320,25-82-37</inkml:trace>
  <inkml:trace contextRef="#ctx0" brushRef="#br0" timeOffset="151278.6526">26773 12440 192,'0'-6'312,"-2"4"-161,1-10-10,1 2-22,0 0 13,0 3 15,0 3-26,1 2-29,-1 0-34,0 4-26,0 0-23,-1 0-9,1 1-32,0 10 32,1 12 13,1 10 5,2 13-6,3-2 4,-1 2 1,0-8 2,-1-6 2,-1 2 5,1 0 1,-1 0 7,-1 5-16,-3 3 5,0 0-10,-3 6 7,2 2-2,1 0-5,0 0-12,-3-1 10,3-6-10,0-6 5,3-3-5,-2-9 5,-1-6-6,0-5 6,-1-1 2,-2-4-2,3-1 6,0-4-6,0-4-5,0-1 0,0 2 1,0-6 7,0 3 0,0-1 1,0 1 2,0 0 0,0 0-4,0 0-1,0 0 2,0 0-3,0 0 0,0 0-4,0 0-1,0 0-1,0 0-5,0-8-55,4-2-117,-1-2-30,3-7-26,-2-2-80,13-45-195</inkml:trace>
  <inkml:trace contextRef="#ctx0" brushRef="#br0" timeOffset="220745.6259">24278 10200 375,'0'0'261,"-1"3"-116,-1-3-46,1 3-21,-1 3 21,-2 7 0,-1 4-1,0 7-22,-2 1-19,3-1-4,2 5-16,1-2 4,2 5-11,1-3-8,-1 5 1,2 6-10,3 3-2,-3 5 1,1 11-3,1 9 0,0 11-2,-1 5 1,-1 6-1,3-6-7,-5-13-26,3-14-71,-2-21-88,3-12-113,8-31-168</inkml:trace>
  <inkml:trace contextRef="#ctx0" brushRef="#br0" timeOffset="221263.6555">24348 10177 891,'0'-4'210,"0"4"-72,1 0-77,5 0-52,7 0-9,13 7 9,9 0 4,5 6 4,2 3 14,0 7 5,-7 3 0,-3 0-13,-7-2-5,-10 2 13,-9 0-8,-9 1 20,-12 4 16,-15 4-26,-13 4-14,-11 4-5,2-6-8,4-7 0,19-11-6,12-5-6,10-11-9,7 1-58,10 1 2,9 5 63,13 1 8,12 1 6,9-2-4,-2 2-2,-3 1 1,-9 3-1,-7 0 1,-6 5 8,-2 3 9,-10 5 43,-2 4 2,-11 1 29,-7-1-22,-9 4-2,-9 1-5,-10-3-21,-9 0-14,-3-4-11,-3-5-11,6-8 3,6-11-9,7-3-41,10-12-68,6-7-188,24-70-416</inkml:trace>
  <inkml:trace contextRef="#ctx0" brushRef="#br0" timeOffset="221974.6962">25024 10249 382,'0'0'994,"0"2"-865,0 1-110,1-3-18,2 3 10,7 0-5,13-2 6,16-1 27,22-4-4,11-7-19,4 0-5,-9-3-11,-13 5 0,-22 6-41,-16 0-44,-10 3-16,-12 3-11,-8-2 70,-8 1-15,-8-2 31,-1 2 19,8 0 7,8-2 42,9 0 26,6 0-56,0 2-12,2 1-18,-2 8 18,1 3 36,2 9 16,0 4 16,0 5 13,-1 7 13,-1 4-34,-1 6-25,0 4-5,-1 2-9,1 8-6,-4 0-3,2-2-5,-3-3 4,-2-5 1,-5-14 0,-5-4 6,-2-9-2,-6-8-4,-2-1-10,0-6-2,3-8-1,2-3 1,4-3-6,6 1 6,7-3 2,4 4 4,2-2-5,4 0 14,5-1-5,11-8-9,9 1-1,4 0 0,4 0 0,-2 5 9,2 3 6,-5 3 1,1 3 4,-4 1-7,1 1-1,2 5-10,-9-2 4,1-4-5,-6 3 7,-5-6-7,-8-1 7,-4 0-7,-2-1 5,0 1-6,0-3-63,6-1-181,40-43-416</inkml:trace>
  <inkml:trace contextRef="#ctx0" brushRef="#br0" timeOffset="222167.7072">26000 10425 1629,'0'0'218,"0"0"-148,0 1-16,0-1 12,0 0-33,0 2-33,1 0-7,4 6-37,3 5-109,5 3-220,13 17-641</inkml:trace>
  <inkml:trace contextRef="#ctx0" brushRef="#br0" timeOffset="222905.7495">26036 10277 779,'4'-8'225,"3"0"-149,7-9-34,2 8 83,-4 0 28,-1 4-53,2 5-32,6 7-16,1 9 2,4 6-1,1 7 2,-1 4 5,3 4-21,-3 1-1,1 1-14,-3 9-8,-4 4 1,-1 0-2,-8 8 3,-6 4 0,-3 1-6,-5-4-12,-2-10 2,-1-14 7,-1-10-9,2-13 6,-5-6 6,-2-8 5,-1-4-2,-2-12-8,3-13-1,4-12-6,6-12-8,14-16-14,3-6 1,9 1 9,5 6 4,2 15 7,-1 10 0,1 12 0,0 5 1,4 4 1,-1 0-1,-2 3 1,0 4 1,-4-2-1,-2 6-1,1-2 1,-1 3-1,2 1-42,2 2-98,-1 2-77,0 10-112,16 22-287</inkml:trace>
  <inkml:trace contextRef="#ctx0" brushRef="#br0" timeOffset="223291.7715">26948 10605 1251,'1'3'174,"-1"-2"-165,0 5 0,1 1 39,3 5 6,0 3-25,3-4-16,3 0-2,-1-2 2,2-6 2,-2-3 0,1 0-4,-6-6 7,1-6 6,1-3-9,-3-3-5,-2 1-2,-1 2-1,-1 8 64,-1 4 20,-1 3-40,1 0-33,-5 6-18,-3 3-7,-6 1 7,-2 3 0,4 1 0,4-8 0,8-4-8,2-2-114,4-1-164,32-24-472</inkml:trace>
  <inkml:trace contextRef="#ctx0" brushRef="#br0" timeOffset="223944.8089">28173 10197 1179,'-1'0'251,"1"0"-133,0 0-47,1 2 17,-1-2-28,0 0-57,0 0-3,2 1-82,2 2-71,2 3-21,6-1-150,5-7-340</inkml:trace>
  <inkml:trace contextRef="#ctx0" brushRef="#br0" timeOffset="226023.9278">21439 14493 357,'-6'-8'354,"1"-2"-84,-10-7-93,5-3 19,-3 3-14,4 3 10,1 4-30,1 4-54,5 2-33,0 2-39,4 2-21,-2 2-15,2 0-6,-2 6-4,0 10 5,-4 11 5,-3 17 11,-6 12-4,-3 7 1,-1 2-7,1 5 5,1 8-5,5 5 8,8 8-9,6-2 0,7 5-1,10-6 0,5-2-1,6-13 1,5-11 0,-1-10-7,-2-15 8,-4-11-2,-3-8-5,0-10 1,-4-13 6,3-13 3,2-17 10,5-18 14,4-20-12,-2-11 2,11-63-5,-10-12-3,-17-4-2,-19 112-5,-3-2 7,-3 4-8,-6-47 9,-9 8 2,-5 12-5,-6 4 5,-4 16-6,-1 3 2,4 11 1,7 9 3,1 8 0,8 8-11,1 4 5,3 7-6,1 6 0,-7 9-7,-3 11-2,-5 13 8,-7 14 0,-1 8 1,-2 7-2,-2 5 1,8-2 0,1-2-5,9-6 0,9-14-2,3-12-4,15-11-16,3-3 7,10-4 10,10 4 10,8-4-8,5 0 9,3-6 8,1-3 10,-2-2 6,0-2-12,-1-2 0,-1 0-2,-3 0 1,-5 0-11,0-2 1,-5 2 7,-3-2-8,-5-2 1,-1 2 5,-5 0-5,-5-1-1,1 3-14,-4-3-43,-1 6-55,3 0-209,25 25-299</inkml:trace>
  <inkml:trace contextRef="#ctx0" brushRef="#br0" timeOffset="226413.9501">22086 15166 1421,'-1'5'210,"-2"8"-173,0 4-23,0 12-4,0 5 25,2 2-13,3 4-16,6 3-6,2 0 0,7-1 12,-1-5-12,2-10-12,-3-9 11,3-7 1,6-13 16,3-15 20,3-12 3,2-15-12,0-12-9,-6-3-1,-6-4-2,-14 6-2,-11 0 13,-8 4 19,-13 13 9,-3 4-27,-7 17 10,-3 9-13,-4 12-12,4 7 8,5 9-15,7 0-5,10 3-7,9 7-58,3 5-115,10 12-168,11 90-464</inkml:trace>
  <inkml:trace contextRef="#ctx0" brushRef="#br0" timeOffset="227863.033">20862 17936 842,'-2'-6'246,"4"0"-150,-2-8-69,8-2-15,-2 1 6,3-2 27,1 5-45,1 2 6,0 4-6,-3 2 0,-1 4-12,-3 0 11,-4 0-11,0 3 12,0-2 42,0-1 12,0 0 4,0 2-4,6-2-1,1 0 56,7 0-20,2-3-14,8 0-17,3-3-8,4 1-11,2-4-17,-2 0-1,-1 5-9,-1 0-3,-4 2-8,-4-2 0,0 2 7,-5 1-7,-8-2 5,-4 3 3,-4 0 1,-1 3 43,-4-2 5,-8-1-28,-8 4-24,-13 1-6,-10 8-1,-4 9-10,1 1 2,3 6-6,9-7 9,8-1 5,9-6-5,10-8 5,7-5-1,2-2-13,1-2-10,1 1-1,4-2 20,10-5 6,2-2 6,11-7 8,1-4-10,-2 5 5,-4 4-4,-9 6-5,-8 4-6,-5 4-14,-9 4 1,-7 4 19,-14 12 16,-12 7-16,-11 4 1,0-3 9,6-5-8,9-9 8,15-8 13,8-1 2,8-6-5,4-1-20,6-1-33,7 1-4,10-3 37,14-5 14,16-2-13,4-7 0,3-4 16,-1-3-1,-14 2-7,-10 4-8,-17 4-1,-6 7 0,-9 3-1,-5-2-8,1-7-24,-1 2-29,1-4-47,1-1-172,6-6-70,36-49-205</inkml:trace>
  <inkml:trace contextRef="#ctx0" brushRef="#br0" timeOffset="228754.084">21513 17256 728,'0'-4'226,"0"-2"-149,2-2 16,-2 4 93,3 2 4,-3 2-58,0 0-63,-3 2-48,3-2-15,-2 2-6,2 3-10,0 2 10,0 9 37,0 6 19,0 9-10,2 10 16,-2 6-19,3 6-10,-2 12-9,1 6 0,1 1-10,3 4-13,4-1-1,8-3-6,1-3 6,9-4-1,4-8 0,-1-10-6,3-6 6,-6-15 0,1-13 1,-7-7 0,0-8 6,0-10 1,3-15 5,3-18 17,1-11-14,4-18-9,-7-6-5,-4-7 0,-9-1 11,-6 4-11,-8 2 7,-8 11-1,-4 6-6,-11 8 17,-1 4 2,-7 4-5,-5 4-14,3 5 0,-2 8 11,4 8 1,6 8-13,6 7 7,3 5-6,4 4-1,0 8-1,0 2-10,-1 6 10,-7 10 0,2 14 1,-9 4-4,-2 6 4,-2 1 0,-4 2 1,1-4-1,9-4-1,5-12 0,15-4-14,6-9 2,6 2-2,6 5 7,6-3-1,3-3-1,3 0 9,6-4 1,1-5 2,4-5 4,3-3-5,0-4 5,-1-4-6,7-6 11,6-9-10,7-14 22,7-7-11,-3-3 1,-4 2-12,-17 14 6,-16 11-7,-14 8-1,-7 6 0,-6 4-11,0 2-33,-1 4-6,-5 10 16,-2 3-142,-4 7-306,-10 36-301</inkml:trace>
  <inkml:trace contextRef="#ctx0" brushRef="#br0" timeOffset="229139.106">22301 18054 1130,'-4'18'314,"4"1"-220,-2 16-61,1 4-19,4-7-4,4-9-1,6-4 2,1-8 1,4-3 0,3-8 0,3-12 4,-4-5 1,3-9-4,-8-8 8,1-8-7,-5-3-7,-4-6 1,-4 2-7,-6 0 14,-3 6 30,-6 8 21,-4 9 0,1 11-4,-6 2-20,-1 13-32,-5 9-9,-2 10-1,1 2 0,3 7-2,7-6-10,8 4-82,6-2-158,25 39-266</inkml:trace>
  <inkml:trace contextRef="#ctx0" brushRef="#br0" timeOffset="231279.2284">27945 10057 99,'-3'-3'780,"2"-2"-582,-5-5-45,1-1-22,1-2 1,1-2-26,-3 2 16,1 5-29,2 0-14,-4 4-23,-5 4-29,-3 8-26,-12 4 0,-7 13-1,-8 5 2,-6 8-1,3 0 0,10-2 0,6-3-1,10-4-5,10-1-5,7-2 9,10 7-1,7 3 1,18 2 0,16 5 1,11-3 0,8 0 0,-1-8 0,-9-4-1,-7-1 1,-12-5 0,-13-3 0,-7 2-1,-12 0-1,-8-4 2,-10 6 1,-14 6 26,-18 5 2,-13 2-11,-12 1-8,1-3-1,3-8-3,14-10 2,10-12-8,12-8-20,13-12-60,10-13-176,16-16-234,105-148-506</inkml:trace>
  <inkml:trace contextRef="#ctx0" brushRef="#br0" timeOffset="231483.2401">28433 9890 1412,'0'-3'194,"0"3"-91,-1 0-46,1 0 24,-2 3-28,1 3-53,-2 9 0,-6 9-8,-12 16 5,-6 9-81,-12 7-46,-5 2-88,3-9-124,10-8 14,-7 11 19</inkml:trace>
  <inkml:trace contextRef="#ctx0" brushRef="#br0" timeOffset="231678.2512">28272 10273 298,'13'4'183,"-2"-1"-61,13 8-25,-2 4-2,2 4 8,-3 4 20,-3 2 9,-4 6-46,-3 3 7,-5 5-11,-6-4-29,-3 4-13,-7 0-10,-11 1-6,-2 0 0,-1-5-24,5-12-30,7-2-118,5-13-185,29-19-178</inkml:trace>
  <inkml:trace contextRef="#ctx0" brushRef="#br0" timeOffset="232110.2759">28614 10442 632,'3'-2'301,"-3"2"-125,1-2-76,1 4-41,3 9 7,3 4 45,1 13-27,4 8-6,-2 11-26,-2 4-22,-5 4-4,-4 0-11,0-12-3,-4-6-2,1-13 2,0-16 5,0-8 19,3-8 15,3-16-33,3-13-18,8-12-13,10-13-5,13-12-9,6 0-6,-2 8 18,-9 16 9,-7 21 6,-12 15 1,-7 10 9,-1 6-10,-1 4-6,7 11 6,5 5 33,5 8 0,-1 7-6,-1 5 9,0-1-12,-4-1-5,-4 3 1,-4-5-8,-7-3 1,-3-2-2,-7-1-1,-3-3-10,-1 0-25,0 0-63,1-2-137,6 0-276,1 28-390</inkml:trace>
  <inkml:trace contextRef="#ctx0" brushRef="#br0" timeOffset="234793.4294">29503 10151 941,'-2'0'266,"2"0"-149,-3 3-39,1-2 16,-2 5-16,-5 4-24,0 3-15,-7 9-19,0 8-2,-4 14-9,2 11 6,2 13 9,1 10 6,8 6-20,7 7-2,6-1-8,8-4 1,6-12 0,2-10 1,-1-12 4,0-13-6,-4-13 0,-1-13 9,3-7 6,1-9 7,11-17 41,13-21-25,9-20-19,8-14-8,-4-10-5,-1-1-5,-8-1 8,-11-2-9,-8 3 1,-14 9 7,-8 7 1,-16 10-2,-7 8-6,-6 11-1,-8 7-8,-8 10 8,1 10 0,0 7 1,2 12-1,4 8-1,0 7-11,-1 12 0,6 3 3,3-2-9,7 0 1,4-9 11,3-4 6,3-3-2,0-2 1,0 5-5,-4-4 0,-1 7 6,2-5 0,1 2 0,3-2-1,3-1-12,5 3-8,6-2 6,6 1 15,9 0 7,9-4 28,0 0-5,7-9-8,-5-4-8,-2 1-7,-3-3-6,-7 0-1,1 0-54,-7 6-112,0 3-106,-2 6-241,13 36-220</inkml:trace>
  <inkml:trace contextRef="#ctx0" brushRef="#br0" timeOffset="235138.4491">30081 10991 1031,'-3'13'168,"3"5"-108,0 14-9,3-1 7,5-2 13,8-7-23,1-2-20,4-3-10,-2-3-1,-2-8 1,-1-5 37,-6-8 31,1-9-11,2-6-39,-1-12-17,-1-11-10,-3 0 0,-5-3-3,-3 11 18,-3 11 57,-5 11-10,-1 7-22,-6 4-36,-11 12-13,-7 6-1,-3 9 0,3 2 0,8-2-47,9 1-138,7 0-264,9 7-518</inkml:trace>
  <inkml:trace contextRef="#ctx0" brushRef="#br0" timeOffset="236142.5066">27143 10012 469,'0'0'196,"0"0"-92,-2 0-23,2 3 6,0-3-29,0 0-49,0 1-9,2 1-75,1 4 29,1 5-70,2-1-58,24 6-78</inkml:trace>
  <inkml:trace contextRef="#ctx0" brushRef="#br0" timeOffset="236822.5455">27251 10067 139,'-10'-6'0</inkml:trace>
  <inkml:trace contextRef="#ctx0" brushRef="#br0" timeOffset="237621.5912">27095 10077 539,'0'0'132,"0"0"-75,0-2-5,0 2 23,1 0 12,1 0-24,-1 0-16,4 0-1,4-2-7,2 0 2,5 0-2,0 4-9,5 2 0,1 5 0,0 6-3,1 4 18,-1 4-3,-1 1-11,0-2 4,-5 3-4,-1-2-8,0-1-4,-4-2-7,-5 3 0,-2 2 8,-5 4 16,-8 4-6,-8 8 3,-12 12-8,-7 0-11,-3 6-7,-3 0 7,3-2-13,0 1 0,4-5 0,6-3 0,4-6-1,7-9 0,9-4 0,3-7-6,2-3 5,4-8 0,1 0 1,2-3-11,5-4 5,0 0 5,10-2 1,8 0 0,5-4 1,2-4 0,4-2 5,-1-1-4,-3 2-1,0-5 0,-3 1 11,-1 4-2,-5 2-1,-3-1-3,-4 8-4,0-4 7,-2 4-2,2 2 5,-4 1 2,2-2-7,-3-2 5,-6-3-4,-2 0-1,-2 2 4,-4-4-4,2 4-1,-2-2-5,2 0-1,-2 0 0,1 0-42,-2 2-101,-23-4-206</inkml:trace>
  <inkml:trace contextRef="#ctx0" brushRef="#br0" timeOffset="248790.23">26618 9066 1272,'0'0'222,"0"0"-105,-1 0-48,1 1 50,0-1 19,-1 3-26,-1-3-29,2 0-32,0 0-17,0 0-10,0 0 0,0-3 5,2 2 13,-2-2 12,1-9 3,0-7-39,1-11-13,0-9-5,4-6 0,-5-4 1,2 0-1,-3 2 1,0 2 0,-3 4-1,-1 10 0,4 5 0,0 4-1,0 1 1,3 4 0,-3 0-2,1-6-4,-1-2 0,3-7 5,-3-1-7,2-5-4,-2-3 6,-2 2 5,-1 6 1,-1 7-1,1 5-7,3 11-4,0 3-21,0 4-36,3 6-28,-3-3-29,4 7-119,1 0 22,3 5 22,3 8-78,7 5 6,36 46-68</inkml:trace>
  <inkml:trace contextRef="#ctx0" brushRef="#br0" timeOffset="249248.2562">27225 9225 793,'-2'0'307,"2"0"-116,-3-3-47,-2-3 28,2-6 7,-2-7-49,3-6-47,2-5-23,3-4-23,4-3-13,3-4-13,0-11 1,3 2 0,1-3 1,-2 0-4,-2-2-7,0 5-1,1-2-1,-5 4 0,3 4 0,-4 5 1,0 6-1,-4 4 0,1 5 2,-2 4-2,-2 4 1,2 6 1,-1 4-2,-1-1 6,2 7-6,-2-4 0,2 2 0,0 2-6,2-1 6,-2 1-12,2-3-12,-2 3-2,0-6-23,-2 0-59,-1-5-147,-8-8-277</inkml:trace>
  <inkml:trace contextRef="#ctx0" brushRef="#br0" timeOffset="250158.3082">26003 7012 453,'0'-13'679,"0"5"-545,0-10-19,0 12-76,-2 6-28,2 3 7,-1 1-12,1 3-6,3 17 0,0 9 19,4 19 13,-1 14-4,-1 9 1,0 10-16,-3 1-4,0-2-1,1-3-7,-2-12 5,-1-12-5,3-16 8,-3-15-9,0-15-18,3-5-23,-2-16 31,2-6-55,0-19-268,16-116-239</inkml:trace>
  <inkml:trace contextRef="#ctx0" brushRef="#br0" timeOffset="250640.3358">26027 6887 118,'-4'-10'865,"0"3"-616,-2-10-128,6 10-49,1 4-30,8-2-36,12-4 24,20-4-13,17 2 8,15 1-13,6 5 8,-10 10-20,-10 6 0,-19 7-5,-16 5 4,-14 7 2,-14 5-1,-21 10 32,-24 12 31,-68 41-27,-29-6-20,112-71-10,9-5 2,-22 10-8,22-7-1,19-7-60,12-4-22,16 4 28,11-2 47,14 1 7,8-1 1,4-5 0,-4 4-1,-6 5 2,-10-1 24,-10 3-18,-9 2-5,-6 4 7,-6 5-8,-8 5 9,-5 3 20,-10 5 32,-7 5 10,-11-3-2,-8 7-20,-8-2-25,-9-6-11,4-1-14,1-17-45,14-9-44,15-20-5,19-22-115,61-126-417</inkml:trace>
  <inkml:trace contextRef="#ctx0" brushRef="#br0" timeOffset="251222.3691">26851 6812 1190,'4'-6'180,"0"5"-128,8-5-38,3 2 4,4 0 61,9 3 5,13-5-34,14 2-26,12-2-12,6 1-12,-1-4 0,-15 2-11,-14 4-61,-19 0-36,-21 3-168,-17 8 18,-18 8 165,-18 3-30,-17 5-21,-3 0 113,7-7 31,21-2 132,22-8-26,14 2-70,10 1 26,4 6 35,3 7 16,3 5 11,5 3-34,-2 4-10,1 3-35,-6 3 15,-4 7 7,-7 1-32,-8 3-8,-13 3-8,-12 4-1,-9-2-9,-1-5 2,3-10-5,12-17-5,14-9 7,7-14 11,6-4 10,0-1 5,1-6 13,5 1 1,12-4-42,16-5 19,13 3-8,14 4 7,1 4-6,6 8-5,-6 2 4,-1 2-7,-8 0 2,-7 0-11,-10-4 0,-11-4 0,-4-1-1,-7-7-1,-2-8-77,-2-5-161,-3-9-212,-7-78-300</inkml:trace>
  <inkml:trace contextRef="#ctx0" brushRef="#br0" timeOffset="251667.3945">27936 6619 1073,'0'-3'286,"0"2"-44,0-2-106,-1 3-37,-1 3-28,2 1-47,2 5-24,-1 12-2,4 13 2,-1 14 0,-2 11 0,-4 11 6,-1 5 0,-4 4-4,-2 6 4,3-3-5,1 0 0,1 0 0,5-11 0,4-10 0,4-9 0,7-16 0,5-10 8,10-11 6,15-9 42,14-10 9,52-18-12,-74 10-12,36-11-17,-14 4 5,-15 5-10,-14 2-8,-13 6-6,-11 2-6,-5 4 6,-4 0 2,-2-1-7,2 1-1,-4-1-27,-3-7-58,-4-1-137,-33-53-785</inkml:trace>
  <inkml:trace contextRef="#ctx0" brushRef="#br0" timeOffset="252809.4599">26225 11316 955,'0'-1'303,"0"1"-171,4 4-114,7 5-12,11 8 69,5 8 20,3-1-32,3 6-18,-2 1-8,-4 1-8,0-1-11,-3-3-5,-5-5 1,1-2 1,0-11-3,7-1 1,5-9 5,11-10 0,9-8-9,0-4-4,-7-2-4,-11 1 6,-12 8-1,-10 5-5,-7 10 1,-5 0-2,0 4-11,-2 4-5,4 5 16,1 10 0,6 7 12,7 1 1,7-1-5,6-7 1,2-3 3,2-12 4,-1-5 28,-5-8 4,-3 0-6,-6-6-9,3-6-14,8-3-13,5-3-6,18-6 1,1 3-2,0 3 1,-6 8-1,-15 8-1,-13 5-4,-10 0-13,-9 4-43,-3 0-74,-9 3-151,-40 26-264</inkml:trace>
  <inkml:trace contextRef="#ctx0" brushRef="#br0" timeOffset="253694.5105">27850 11371 1053,'0'-1'351,"1"1"-228,3 0-73,1 1-17,1 4-21,9 6 3,3 8-2,0 7-2,4 9 8,-1 1-4,1-3-1,-1 0-5,6-9 3,5-11 1,6-10 2,3-9 8,5-14-7,-1-5-4,-5-9-11,0 0 5,-4-1-5,-5 2 0,1 5-1,-7 7-2,5 4-7,4 10 8,-1 6-7,-1 7-2,-1 11 2,-9 8-5,-6 7 4,-8 7 8,-1 3 1,-3-5 1,3-3 0,3-4 1,9-5-1,12-5 8,15-9-8,12-8 12,8-7-13,-4-3 0,-5-6-1,-11 3 1,-12 0 8,-14-1 1,-9 6 7,-6 0 31,-3 4 67,-2 1-32,9-3-56,18-1-26,27 1-2,72 3-3,40 16 5,-123-3 0,-12 4 0,31 13-1,-22-3 0,-20-4-7,-12-10 8,-3-3 0,-4-8 1,-1-2 9,0-2 5,2-2-1,1 1-14,6-6-72,8-3-50,9-5-197,48-25-355</inkml:trace>
  <inkml:trace contextRef="#ctx0" brushRef="#br0" timeOffset="259059.8174">29247 7612 894,'0'2'228,"0"-2"-154,-2 0-63,2 1-11,0 6-1,0-4 1,-1 7 0,2 2 22,-1 12 21,2 5 8,-2 3 9,0-1-18,-3-1-9,2-5-4,-2 1-10,-1-9-2,-1 1-2,1-3 0,-5 1 0,-6 4-5,-6 6-10,-9 4 0,-5 2-139,-30 36-320</inkml:trace>
  <inkml:trace contextRef="#ctx0" brushRef="#br0" timeOffset="260892.9222">30343 7212 1066,'0'0'255,"11"0"-204,11 0-23,17 0 73,19-7 17,15 2-28,1 1-31,-1 0-25,-9 4-11,-10 0-10,-3 2-11,-11 0-1,-10 1 0,-8-2-1,-8 0-44,-10 2-149,-4-3-146,-34-18-167</inkml:trace>
  <inkml:trace contextRef="#ctx0" brushRef="#br0" timeOffset="261114.9349">30750 6851 525,'-3'0'672,"3"0"-491,-4 2-163,4 8-18,-3 11 0,-2 13 26,-3 21 34,2 12 5,-2 15-13,2 1-19,3 6-19,2 3-4,1 5-10,4-3-6,12-1-157,11-9-196,87 33-292</inkml:trace>
  <inkml:trace contextRef="#ctx0" brushRef="#br0" timeOffset="261679.9672">31301 7312 789,'5'-23'198,"1"-3"17,2-19-44,4 8-42,0 1 3,-2 9-29,-2 8-38,0 9-20,-5 6-33,2 8-12,1 7-14,3 14 13,4 6 1,1 12 0,-2 5 6,-3-1 0,-1-2-6,-4-5 0,3-8 1,-3-11 0,1-8 1,-1-8-1,-2-8 19,6-5-10,12-13 22,1-11-26,3-9-6,-1-8 0,-4-2-21,-4-4-9,-3 3 22,-3 8 8,-6 10 1,-3 14 7,0 12 19,0 7-14,0 4-13,0 8-27,0 11 17,1 11 8,1 12 1,1 4 1,0 10 0,4 8 9,0 7 12,-3 9 0,2 3-12,-2 5 6,-2-4-8,1-3 8,-6-11 0,0-14-1,-6-15 4,-2-13 1,0-9 5,-8-9 9,-6-5-4,-17-6-29,-9-8-2,-5-11-43,7-9-43,17-16-116,47-155-451</inkml:trace>
  <inkml:trace contextRef="#ctx0" brushRef="#br0" timeOffset="262459.0118">32348 6790 997,'0'-3'299,"0"3"-122,2-1-44,-2 2-68,0 10-58,4-1-7,2 13 0,2 6 0,-1 6 1,-4 5-1,-3-1-72,-6-1-55,-9 0-119,-12-7-14,-9-6 28,-5-5-37,-1-8 125,7-3 144,8-7 129,14-2 141,10 0 80,9-2-113,7 0-168,18-2 22,16 2 17,13-2-27,13 4-42,-2-1-19,2 1-11,-2-2-2,-4-1-2,-11-1-5,-12-3-29,-19 1-85,-20-2 35,-20-2-178,-18 5-40,-18 0 105,-4 6 116,4 4 62,13 9 14,11 4 29,12 9 14,4 3 59,2 7 38,1 7 16,7 4 1,0 5-53,1 6-8,-2 4-17,-2 0-25,-6 1 47,-6 0-16,-10-2-25,-6-2-19,-8-9-10,-3-9-17,5-13-2,12-13-6,16-9 0,14-18-6,9-19-75,18-19-84,13-28 24,11-8 12,4-2-15,-3 16 108,-15 17 30,-14 20 72,-11 15 49,-9 11-14,-3 12-86,5 8-21,1 11 0,4 16 1,-1 10 23,-3 13 45,-2 4-15,-3 10-24,-10-1-9,-8-8-9,-8-7 5,-14-15-17,-9-10-1,3-11-49,13-16-61,17-14-34,79-86-639</inkml:trace>
  <inkml:trace contextRef="#ctx0" brushRef="#br0" timeOffset="262856.0345">33333 6905 1655,'2'-3'216,"-2"3"-216,-2 0-93,0 4 59,-4 5 32,-3 11 2,-7 6 17,-5 7-4,-13 5-7,-7 7-6,-8 3-37,-2-3-23,9-7-45,12-11-2,14-9 1,10-11-68,5 0 13,7 0 1,8-2 92,8 2 68,7 9 47,0 4 61,-4 11-54,-4 8 61,-8 14-5,-3 12-28,-12 14 5,-6 9 17,-10 5-32,-12-2-18,-5-5-12,1-17-15,5-16-17,10-17 1,7-12-11,7-14-11,8-7-55,1-7-20,7-14-115,72-76-368</inkml:trace>
  <inkml:trace contextRef="#ctx0" brushRef="#br0" timeOffset="263158.0518">33449 7516 1123,'9'-10'284,"6"3"-127,15-9-127,-2 10-15,6 6-9,2 6 2,1 6 2,5 7-8,3 10-1,-7 2-1,-4 10-1,-10 11 0,-13 9 1,-15 10 8,-11 7 22,-13 5 29,-11 6-1,-8 1-14,-9 7-8,-28 57-11,60-103-16,-21 53-1,5-10-7,9-15 5,9-11-4,8-15-2,8-19-35,6-14-67,-3-17-6,3-19 14,9-110-608</inkml:trace>
  <inkml:trace contextRef="#ctx0" brushRef="#br0" timeOffset="263527.0729">33316 7973 1176,'-10'10'228,"3"3"-185,-6 11-35,4 1-7,0-9 0,8-6 8,1-10 68,3-4 73,6-6-35,6-6-115,14-10-66,8-6 15,10 2 8,-5 3 10,-5 13 18,-8 10 4,-9 4 5,-7 10 5,-2 6-14,-5 7 15,-1 9 6,-10 5 27,1 6 2,-6 3 34,-3-4-26,-7 0 10,6-9-11,-2-10-8,1-8 10,-1-8 16,-7-7 0,-4-7-57,-10-12-3,2-4-65,8-10-134,-8-87-363</inkml:trace>
  <inkml:trace contextRef="#ctx0" brushRef="#br0" timeOffset="263811.0891">33225 7371 555,'3'-10'471,"0"6"-371,2-8-53,1 6 17,4-4 74,3 5 17,8 1-59,11 0-35,5 6-7,15 4-6,-4 1-18,0 5-13,-6-1-8,-9-2-8,-3 5 0,-1-5 0,-2 4 0,-6-4-1,-3-1-17,-5 0-109,-6-4-100,-5 6-243</inkml:trace>
  <inkml:trace contextRef="#ctx0" brushRef="#br0" timeOffset="282665.1675">7435 17695 165,'-9'-5'1024,"3"-4"-873,-9-3-62,4-1-28,2 1 22,1-2 29,4 4-17,4 1-52,0 8-43,4 5-7,1 11-2,2 4 9,1 18 17,-4 10 11,-8 17 14,-15 11-3,-17 12 3,-45 60-16,45-100-13,-31 51-7,-2-4-4,4-13-2,13-17 0,12-23 0,18-21-65,13-15-53,9-20-176,48-85-401</inkml:trace>
  <inkml:trace contextRef="#ctx0" brushRef="#br0" timeOffset="282899.1809">7426 17824 70,'9'-5'783,"0"5"-659,9-2-82,3 9 111,0 10 27,0 8-34,9 5-52,5 4-35,9 0-25,7-3-13,11-3-9,-1-6-6,-2-5-5,-7-1-1,-13-8-26,-16 1-104,-13 5-211,-15 1 8,-73 36-388</inkml:trace>
  <inkml:trace contextRef="#ctx0" brushRef="#br0" timeOffset="283101.1924">7276 18265 1304,'0'0'208,"4"3"-173,5-2-34,9 2 47,17-6 61,11-4-16,9-5-40,0-2-32,-1-5-21,-8 7-6,-10 2-140,-13 2-64,-12 6-96,-35 12 9</inkml:trace>
  <inkml:trace contextRef="#ctx0" brushRef="#br0" timeOffset="283476.2139">7483 18358 372,'-7'23'264,"1"3"-120,-2 23-14,2 2-13,3-3-18,3-14-28,0-10-19,0-14-29,2-10 23,-1-4 101,2-8-36,0-13-106,7-11-5,7-10-18,5-2 7,4 11 4,-1 9 7,-1 11-1,-3 9-5,3 8 0,0 8 5,1 9 0,2 3 1,1 9 6,1 7-5,-3 3 15,0 0 1,-7 0-2,-5-4 7,-8-1-2,-8-2 65,-14 1 46,-11 2-44,-13 1-38,-11 1-22,-11-6-21,0-9 0,2-5 5,8-13-10,12-8 6,13-12-7,16-7-103,22-26-220,92-169-646</inkml:trace>
  <inkml:trace contextRef="#ctx0" brushRef="#br0" timeOffset="283824.2338">8201 18095 1242,'4'6'266,"3"0"-250,6 0-16,7 5 0,9-4 2,4-7-1,7-7 7,6-4-2,5-1-5,-2-3 0,-7 8 1,-8 6-2,-11 9-1,-5 13 1,-4 12 0,-3 21 54,-2 10 22,-6 12 1,-3 7-41,-3-4-12,-4 4-5,-1-4 2,-5 3-3,4-9-4,-2-17-14,1-19 0,3-16-45,3-15-76,-2-10-29,-22-70-491</inkml:trace>
  <inkml:trace contextRef="#ctx0" brushRef="#br0" timeOffset="284039.2461">8487 17789 1113,'-3'2'243,"2"0"-167,1 8-75,0 21 59,-2 20 78,-4 20 4,-12 67-41,-14 22-40,-16 12-23,10-50-10,2 2-13,23-79-14,7-8-1,6-12-75,30 32-448</inkml:trace>
  <inkml:trace contextRef="#ctx0" brushRef="#br0" timeOffset="284363.2646">9214 18342 1631,'-5'-2'225,"2"1"-165,-3-2-48,7 1 0,6-2 39,3-1-17,16-7-13,8-2-4,11-5-8,3 4-3,-3 1-5,-2 5-1,-5 3 1,-1 3-1,-2 1 0,-3 2-9,0 2-73,-1 5-58,-5 11-101,-10 4-139,-20 54-269</inkml:trace>
  <inkml:trace contextRef="#ctx0" brushRef="#br0" timeOffset="284613.2789">9350 18897 1085,'0'-2'382,"0"2"-236,0 0-112,2 2 53,6 2 12,3-2-6,6 0-10,9-1-31,3-1-20,5 0-16,3-3-4,9-6-6,8-13-5,4-10-1,9-3-9,-7-1-75,-4 6-149,-4 8-285,45-17-416</inkml:trace>
  <inkml:trace contextRef="#ctx0" brushRef="#br0" timeOffset="285002.3012">10351 18511 1391,'-8'4'260,"2"4"-188,-10 7-71,6 11 0,3 11-1,3 10 8,4 12 7,7 6 9,3 2 0,12 0-6,0-8 1,8-13-7,3-9 6,5-13 6,0-11-7,-2-20 26,-2-13-2,-3-17-23,-2-14-9,-10-18-4,-1-60-5,-28-28-11,0 110 11,-4 6 2,-16-30 8,-1 22 47,-5 21-16,1 23-20,-1 9-17,1 14-4,3 9-9,8 5-4,10 4-136,27 62-414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2:36:23.2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25321 6763 222,'-4'-3'180,"3"0"-93,-2-1 4,0 1-22,2-1-6,1 3-13,1-1-29,4 0-21,-3 0-2,4-3-11,4-4-1,-4 4-4,0-3 5,-4 4 13,0-2 25,-2 5 47,-2-2 29,1 1-7,-2-2-13,3 2-19,0-2-10,-2 4-4,4-2-10,-2 1-13,0 1-4,2 0 9,-2-3 17,1 3 17,-1 0-8,0 0-16,0-1 1,0 2-5,0-2-12,0 1-12,0 0-11,0 0 1,0 0-1,1 0 0,-1 0-1,0-2-23,0 2-41,2 0-10,-2 0-14,3-2 7,-1 0 49,1 0 2,-2 2-1,1 0 2,-2-1 17,0 1-3,0 0-7,0 0-37,-2 1-70,1 1-45,-2 2 30,3 3 54,-2 1-18,4 1-16,2 6-46</inkml:trace>
  <inkml:trace contextRef="#ctx0" brushRef="#br0" timeOffset="133.0077">25368 6716 30,'0'0'57,"0"0"22,-1-1-17,1 1-35,0 1-27,0-1-42,0 2 13,1 0 13,10 9-46</inkml:trace>
  <inkml:trace contextRef="#ctx0" brushRef="#br0" timeOffset="504.0289">25381 6746 60,'0'0'135,"1"-1"6,1-1-42,-2-2-47,1 3-25,1-3-13,-2 1-8,0 0-6,0 3 2,0 0-2,0 0 0,0 3-16,1-3-14,-1 0-6,2 3-36,2-9-83</inkml:trace>
  <inkml:trace contextRef="#ctx0" brushRef="#br0" timeOffset="754.0432">25395 6720 9,'0'2'10,"2"0"-9,1 5 0,0-4 1,3 1-2</inkml:trace>
  <inkml:trace contextRef="#ctx0" brushRef="#br0" timeOffset="1030.059">25385 6724 1,'-1'1'21,"2"2"-4,-1 3-11,0-5-5,3 2-1,4 0-16</inkml:trace>
  <inkml:trace contextRef="#ctx0" brushRef="#br0" timeOffset="1254.0718">25409 6820 127,'0'2'54,"1"-2"-36,-1 0-3,2 0-4,1 2-10,2 8-1</inkml:trace>
  <inkml:trace contextRef="#ctx0" brushRef="#br0" timeOffset="8096.4631">28400 8832 504,'0'-3'235,"0"3"-110,0-1-94,0 2-31,0-1 1,0 3 16,-1-3 4,1 3-15,1 3-5,1 0-1,2 8-10,1-2-134,-22 17-457</inkml:trace>
  <inkml:trace contextRef="#ctx0" brushRef="#br0" timeOffset="8501.4863">28681 8820 695,'0'0'355,"0"2"-232,1 0-73,-1 2-16,0-4 56,0 1 0,0 2-45,3 4-31,1 5-5,-1 10-2,0 10 7,-6 3-14,-7 9-33,-6 8-221,-80 67-687</inkml:trace>
  <inkml:trace contextRef="#ctx0" brushRef="#br0" timeOffset="9145.5231">28475 9387 740,'0'0'365,"0"0"-259,0 0-89,3 3-17,-2-3 54,4 3 32,5-3 4,5 1-23,4 1-20,7 3-14,-1-4-14,-2 6-7,-4-1-4,-1 4-2,-6 7-6,1 8 1,-5 3 8,-1 12 14,-5 2-13,-4 3-4,-5-1 2,1 0-7,-7 3 0,0-5 5,3-3-4,0-7-1,2-8-1,4-6 0,2-4 0,2-5-1,3 1 0,2-2-4,6-1 5,3 0 0,7 1 9,0-6 14,7-4-2,-3-6 0,2 1-5,-1-5-16,-3-8-4,-3-4-100,-2-9-155,-2-75-282</inkml:trace>
  <inkml:trace contextRef="#ctx0" brushRef="#br0" timeOffset="9814.5614">28279 8555 1321,'-7'-4'170,"7"2"-77,-3-2-84,4 3 0,1 1 16,5 0 20,4-3-45,11 3 28,16 0 26,17-6-4,8 3 2,6-3-23,3 2 7,0 4-6,2 4-12,-8 2 0,1 3-6,-9 1-5,-6-4 1,-8 4-7,-7-4 10,-7 0-11,-6-2 1,-9-3 1,-6 1-1,-7-1 0,-2-2 14,-2 1 9,-3-2 24,-10-3-17,-9-7-31,-7-8-9,-9-5-8,0-7 8,-1 1 2,7 1-5,7 1 6,7 6 5,7 7 1,10 6-6,3 3-3,0 4-12,3 3-12,11 0 1,9 4 16,12 2 14,5 4-4,2 2 6,-3 5-2,-4 4 1,-3 4 1,-2 2 5,0 0 6,-5 5 2,-6-3-2,-5 3 4,-4-5 3,-5 2 0,-8-5 1,-7 0 1,-6 4-13,-9-4-7,-8 2-1,-9-5-43,-4 2-106,-102 15-305</inkml:trace>
  <inkml:trace contextRef="#ctx0" brushRef="#br0" timeOffset="10872.6219">18592 2192 1234,'0'-6'196,"-2"2"-52,1-4-58,1 6-20,0 4-33,0 0-27,0 1-6,1 4-23,4 5 13,1 8 10,5 3 10,5 6-3,-1-1-5,3 1 5,1-5-7,-4-5-12,-4 1-204,-31 25-365</inkml:trace>
  <inkml:trace contextRef="#ctx0" brushRef="#br0" timeOffset="11329.6481">18362 2709 1160,'4'-4'269,"4"-3"-196,9-11-56,9-5-2,7-4-3,3-1 1,-1 2-4,-5 7-7,-9 7-1,-3 1 0,-10 7-1,-4 4 0,-2 0-10,-2 1-4,0 3-7,2 4 14,1-1 2,1 3 5,5 4 1,1-2-1,3 4 0,0 4 1,2 5 8,1 4 2,-2 10 7,2 10 12,-6 8 12,2 14 4,-9 10-2,0-3-4,-3-4-14,0-11-1,-3-11-5,0-13-7,-1-9 2,0-12 3,-2 0 2,2-6-1,-2-6 2,-8 0 5,-1-6 2,-12-2-10,-6-5-18,-10-12-6,-4-13-48,-5-20-112,1-20-146,-78-186-511</inkml:trace>
  <inkml:trace contextRef="#ctx0" brushRef="#br0" timeOffset="11983.6855">18273 1863 1115,'0'-9'183,"0"6"-93,0-8-45,2 8-26,-2 3-12,1 3-7,3 0-6,5 3 6,5 2 2,14 1 11,7 5 5,16-2-1,14-4 16,57-3 3,29-18-6,-11-9-8,-106 16-7,-6 2-4,-5 1-10,23-5 5,-14 4-6,-14 2 1,-10-1-1,-5 6 6,-3-3 24,0 0 53,0-3 25,-3 0-14,2 1-16,-2-2-12,-4-2-36,1-8-22,-5-5-8,-5-4 0,1-5-1,-1 6 0,-3-5-1,5 1 1,-2 1-1,3 8 1,6-2 1,2 6 1,4 6-1,1 6 0,1 1-9,2 0-3,-1 1-8,6 6-13,10 3 18,6 9 8,11 7 5,3 12-4,-2 0-1,-4 2 5,-6-3 2,-2 0-1,-8-3 0,-6-3 0,-4-7 1,-5 0 0,-5-3 1,-5-2 10,-8 3-2,-8 3 3,-7-1-12,0 1-8,4-3-107,6-6-363,5-5-453</inkml:trace>
  <inkml:trace contextRef="#ctx0" brushRef="#br0" timeOffset="17517.002">3365 9794 453,'-8'-7'261,"1"1"-9,-9-9-19,2 4 4,4 1-5,1 5-13,5 1-81,2 2-58,4 2-38,-2-2-24,6 2-18,1 0 0,8-4-14,17-2 13,18 2 0,15-8 1,-2 0 0,-3 5 0,-12 0-2,-15 4-20,-6 3-37,-9 3-61,-7-2-81,-8 3-27,-9-4 95,-9 2-11,-6 2 1,-7 1 94,0-1 49,6 2 10,7-2 47,4-3 15,5 2-10,5 1-25,1 0-28,1 6-8,2 3 7,4 13 11,3 14 4,-1 4 23,1 5 2,-4 3-15,-3 2-12,-5 3-9,-5 1-1,-8 4 7,-9-3-8,1-5-4,-5-10-6,-2-15 0,6-6-7,-4-11 7,2-9 0,3-4 1,3-3 8,4-2-3,7 0 4,4 1 44,5 3 11,4 2-42,2 0-23,7 0-12,11 0 12,15-2 10,6 1 9,9-6 7,0-3-5,1 2-8,-3-3-13,2 2-14,9-2-139,8-3-198,127-39-379</inkml:trace>
  <inkml:trace contextRef="#ctx0" brushRef="#br0" timeOffset="17825.0196">4255 9908 500,'-21'-14'774,"6"7"-584,-20-13-91,7 9-31,1 6-20,8 5-27,0 2-21,8 6-5,-2 16-4,0 9 3,0 16 0,0 16 6,-2 8 0,6 3 0,3 0 1,6-12 0,5-14-1,3-13-1,8-13-8,-2-8-24,9-16 5,2-18 10,6-13-6,4-23-51,-4-18-134,11-63-55,-18-28 47,-24-16-384</inkml:trace>
  <inkml:trace contextRef="#ctx0" brushRef="#br0" timeOffset="18044.0321">4210 9320 801,'-2'-5'200,"1"0"-73,-3 0-58,2 4-21,2 2-21,2 9-26,0 13 1,1 18 26,2 21 11,-2 13 36,0 11-12,-2 5-27,-1 1-7,4 55-10,-2-99-8,10 49-4,0-10 2,6-16-9,9-17-21,3-22-103,7-21-131,60-54-248</inkml:trace>
  <inkml:trace contextRef="#ctx0" brushRef="#br0" timeOffset="18397.0523">4648 9849 675,'0'2'356,"2"6"-283,0 8-50,-2 10 29,-1 12 28,-2 7-19,-3 10 1,-2 3-11,5-1-15,0 1-18,1-9-11,7-7-6,2-6 8,0-8 3,4-2-1,1-4-1,0-7-4,-2-5 6,3-2 2,-2-8-1,1-7-2,5-2-10,-1-5-1,0-4-1,-1 2-15,-1-2-26,-5 6-17,-6-1-17,0 7-2,-6-3 1,-2 1 4,-2 0-41,-7-2-33,-31-17-146</inkml:trace>
  <inkml:trace contextRef="#ctx0" brushRef="#br0" timeOffset="18913.0818">4662 9661 768,'0'2'146,"0"-2"-106,0 0 28,0 0 77,0 0 5,0 0-4,0 0 4,0 0 7,0 0-43,-1 0-49,1 3-47,0 2-18,-3 11-8,2 11 8,-4 18 6,3 12 0,0 12 2,2 0-7,0 3 1,2-4-1,4-7 1,-1-6-1,-1-5 0,3-11 5,-3-10-5,1-6-1,3-7 1,-2-3-1,5-2 1,-1-2-1,-1-3 1,2-2 5,0-4-6,1-4-7,2-8-19,0-11-34,3-9-78,-4-11-85,5-102-322</inkml:trace>
  <inkml:trace contextRef="#ctx0" brushRef="#br0" timeOffset="19515.1162">4427 9465 1104,'0'-2'242,"0"-1"-149,-4 0-42,5 3 12,2 0-11,4 6-46,6 2-6,11 8 0,10 3 9,11 7 0,1-4 1,2-3 2,0 3-1,1-7-5,0 0-5,-6-8 8,-3 1 0,-9-8-3,-9 0 0,-10 0 3,-5-1 12,-7-6 26,-5-3 22,-3-12-41,-6-5-16,-7-8-11,-4-4 1,-4-5-1,-1 4 5,0 2-5,6 5 7,1 4 19,7 8 3,7 7 1,3 5 2,6 5-10,0 4-23,5 6-13,4 1-11,8 10 11,10 10 5,7 6 8,2 9 0,-4-2 0,0-2 1,-5-1-1,-1-5 1,-4-5-1,-2 0-1,-8-5 1,-2-5 0,-6-1 0,-7-1 0,-4 6 6,-9 2-6,-5 4-2,-2 2-109,3-5-94,3-6-70,2 0-280</inkml:trace>
  <inkml:trace contextRef="#ctx0" brushRef="#br0" timeOffset="19750.1297">5451 9670 640,'6'11'131,"4"2"-23,4 11 43,1 2 38,4 3-36,2 6-64,3 6-35,5 4-18,4 3-14,0 0-10,-1 0-4,-8-7 1,1-4-6,-3-5-3,-12-7-101,4-4-203,-2-18-314</inkml:trace>
  <inkml:trace contextRef="#ctx0" brushRef="#br0" timeOffset="19981.1429">5897 9610 1214,'0'-1'291,"0"1"-150,-1 0-36,1 0-21,-3 7-58,-5 12-14,-11 16 7,-14 21 1,-12 17-5,-14 9 0,-7-2-9,8-6 1,16-16 0,17-19-7,20-10-161,15-10-214,41-15-572</inkml:trace>
  <inkml:trace contextRef="#ctx0" brushRef="#br0" timeOffset="20250.1583">6504 9561 1559,'-4'2'251,"-1"4"-196,-5 5-55,3 13 0,-2 11 10,4 7 7,7 17-1,6 7-5,3 11 4,-2 4-8,-2 9-1,-4 1-4,-6-8 5,0-11 1,-6-15-7,1-14-1,-1-11-48,4-10-150,2-16-130,8-63-250</inkml:trace>
  <inkml:trace contextRef="#ctx0" brushRef="#br0" timeOffset="20702.1841">6624 9539 1297,'6'-4'211,"2"1"-155,13-7-25,5 2 43,8 3-22,2 6-23,1 5-22,-6 10-5,-8 6 4,-4 7-6,-10 0 1,-12 8 1,-9 7 7,-13 3-9,-11 7-21,-5 0-93,3-8-24,15-12-9,10-9 5,13-14 34,8-2 70,7-5 32,6-2 6,7-2 14,4 0 17,-1 4 40,1 0 13,0 6-3,3 8 22,-3 5-7,-4-1-15,-7 5-9,-3 4-9,-10-3 14,-5-1-16,-11-1 1,-8-4 1,-10 6-23,-14 0-19,-8-1-9,-7-3-12,-3-7-12,3-7-61,10-11-98,5-14-182,-35-82-657</inkml:trace>
  <inkml:trace contextRef="#ctx0" brushRef="#br0" timeOffset="21272.2167">6260 9215 1309,'-1'-6'262,"1"1"-133,-2-3-24,5 5-16,10-1-44,10-8-27,24-2-9,56-15 0,37 1-2,-4 11 4,-99 14-4,-4 6 2,-4-2-1,31 5-1,-7 4-6,1 0 6,-9 0-1,-4 0-4,-11-7 5,-11 3-6,-5-6 1,-10 0 7,-4 0 6,-3-7 9,-8-2 0,-7-10-18,-11-2-6,-7-5 0,-3 3 0,4 1-2,7-1-8,5 1-2,8 8 1,6-1 4,5 7-1,4 1-2,10 0-4,2 1 1,9 2 5,4 2 1,4 4-7,-2 8 7,1 7-1,-5 5 3,3 6 5,-2 8 6,-5 2 9,-4 5 6,0 0 2,-7-6-13,-5-7-1,-5-1 6,-1-3-1,-3-4-1,-4-5-8,-1-1-5,1-1-95,-32 11-383</inkml:trace>
  <inkml:trace contextRef="#ctx0" brushRef="#br0" timeOffset="25620.4655">25795 4114 382,'2'-9'219,"-2"2"-129,1-11 36,-1 5-39,0 3 45,0 3 27,0 3-18,0 4-48,-1 0-48,1 0-25,0 1-14,0-1-6,0 3 0,1-2-1,4 5-7,2-2 8,8 8 0,2 1 0,3 7 0,0 8 1,0 2-1,3 2 1,-5 3 5,4-3-5,-2-3-1,-2-7 1,2-3 1,-3-11 4,2-2 1,2-2-1,1-8 3,1-2-3,2-2-4,9-10-1,4-1 1,8-3-2,-1 3-1,-2 3 0,-10 6-5,-9 10 5,-8 4-8,-5 3-3,-1 8 6,-1-3 4,-1 5 1,-3-5 0,0-2 0,-2-2 1,2-3 0,2-3 1,6-4 0,7-3 8,7-4-8,9-7 1,4 0-1,-5 0 0,1 2-1,-3 7-22,-5 7-134,-2 4-141,17 23-170</inkml:trace>
  <inkml:trace contextRef="#ctx0" brushRef="#br0" timeOffset="62662.5841">31127 5095 180,'-23'23'0,"-71"60"-29</inkml:trace>
  <inkml:trace contextRef="#ctx0" brushRef="#br0" timeOffset="63124.6106">31302 4364 453,'-1'-1'735,"1"1"-582,-3-3-103,1 7-20,2 2-11,-1 14-5,-2 19 76,1 21 3,-4 26-9,-13 74-20,-3 11-17,13-122-26,1-6-11,-10 45-2,0-10-2,-1-7-6,-2-6-1,1-12-114,1-15-73,11-13-29,2-21-32,36-78-42</inkml:trace>
  <inkml:trace contextRef="#ctx0" brushRef="#br0" timeOffset="63495.6318">31318 4896 513,'8'-8'243,"-2"2"-66,12-7-18,8 4 16,11-1-29,7 4-29,6 5-23,-2 1-28,-7 1-28,-8 6-2,-9 9-36,-9 1-23,-9 9 4,-9 5 19,-16 9 0,-22 9-36,-15 2-89,-12-6-49,6-11 105,15-13 69,19-13 11,20-8 17,5-6 1,8 2 32,-3-1 38,3 2-30,1 11-55,10 2-14,6 9 37,9 8 22,7 12 4,1-1-27,-3-4-17,0-1-4,-3-7 0,-3-11-15,0-7 0,-10-11-49,0-10-29,-8-13-56,-6-14-333,-14-102-132</inkml:trace>
  <inkml:trace contextRef="#ctx0" brushRef="#br0" timeOffset="64184.6712">31023 4310 129,'-7'-8'654,"1"1"-532,-9-8-25,1 8 16,2 1 70,-1 0-71,2 4-16,1-6 6,3 4-3,4 0 0,0 1-7,1-1-20,2 1-15,2 1-6,2-1-17,9-6-25,17-2-3,15-5-5,18-2 0,10 1 0,0 3 9,-4 5-9,-4-1 0,-7 4 0,-6 0 5,-12 2-6,-5 1 0,-12 0 1,-8 3 0,-7-4 5,-5 4 0,-1-4 1,-2 0 5,0-4-11,-2-1-1,-1-4 0,-5-2 0,-6-5-1,-7 4-1,-8-4-10,-10 2 2,0 0 1,1 2 7,8 1 1,8 2 1,9 4 0,6 1 0,6 5 0,1-1 0,5 1 12,2 0-12,10 1 0,11 2-10,11 5 9,11 7 0,-3 6-5,-2 4 5,-5 7-1,-4 0 2,-3 4 0,-5-1 0,-3 1 5,-7-9-5,-6-3 0,-6-6 1,-4-4-1,-5-2 1,-8 5 0,-13 7 18,-15 5-19,-11 6-6,-1 3-69,8 1-186,28 42-477</inkml:trace>
  <inkml:trace contextRef="#ctx0" brushRef="#br0" timeOffset="65115.7245">32593 4321 945,'-4'-9'288,"-1"3"-119,-5-5-28,1 4-40,3 0-23,-2 10-45,2 4-33,-3 7-7,-2 9 7,-1 4 0,-3 7 12,2 2 10,-2-1-1,0 3 11,1 5-7,1 2 1,0 10 4,3 6-11,4 8-8,3 3-2,3-1 0,4 3-2,4-9 1,6-3-7,2-7 6,8-4 5,8-5 21,4-5 2,7-4-8,3-7-6,2-10-8,-5-3 2,-3-11 2,-5-8-1,2-12 13,-1-9-7,1-13-2,4-13-12,2-5-7,0-16 5,-3-4-6,-8-4-9,-8-7 8,-9-2-13,-10 1 5,-12 2 0,-8 6 9,-11 6 1,-9 6 0,-7 6 6,-8 5-7,-3 15 0,1 8 0,2 9 6,11 9-6,10 7 0,9 3-1,7 4-9,6 4-17,-5 6-29,0 2-23,0 10-68,-1 0-126,1 4-53,-20 55-174</inkml:trace>
  <inkml:trace contextRef="#ctx0" brushRef="#br0" timeOffset="65655.7553">32734 4592 288,'0'2'754,"-1"4"-665,1 6-77,0 13 37,0 9 47,-2 7 0,2 4-42,2-4-22,2-3-2,4-7-11,-2-10-4,-2-7 3,2-8 17,-1-6 56,-2-2 46,0-3-16,3-8-65,1-2-38,-3-11-6,-1-1-11,-3-5 5,0 1 1,-7 8 7,4 4-1,-1 10 8,4 8-7,-2 2-14,0 8-18,-2 0 11,2 8 1,-5-1 5,4 3 1,3 0-1,0-6 0,5-1 0,2-4-7,1-5 1,8-5 7,-2-7 1,0-5 8,-5-2-3,-3-1-4,-5-3 7,-3 8 7,-4 5 17,-2 1-24,1 3-9,-4 3 0,5 0 0,2 0-1,2 0-5,4 0-6,2 6-27,2 2-53,9 3-122,3 6-257,40 4-446</inkml:trace>
  <inkml:trace contextRef="#ctx0" brushRef="#br0" timeOffset="68244.9034">1715 9879 1125,'-22'-12'131,"-2"5"-118,-25-5-1,3 2-6,-3 7 3,2 10 9,10 7 9,3 11-25,5 12-2,7 12-1,2 19 0,8 6 1,3 7 8,6-1-7,3-5 0,3-5-1,5-14 1,2-2 0,5-12 8,3-4-9,2-11 2,2-9 14,-3-12 13,8-14 23,3-18-8,3-15-19,10-20-13,6-17-12,0-13-81,19-66-173,-31-95-437</inkml:trace>
  <inkml:trace contextRef="#ctx0" brushRef="#br0" timeOffset="68750.9324">1936 9785 1020,'6'-8'204,"5"-2"-157,12-8-34,10-5-1,5 1 23,2 5 16,-4 7-32,-4 10-19,0 4-8,-6 8-4,-7 3-20,-5 3-146,-12 10-121,-40 57 25</inkml:trace>
  <inkml:trace contextRef="#ctx0" brushRef="#br0" timeOffset="69000.9467">2022 10214 721,'0'0'300,"2"0"-225,-1-2-63,2 0 52,5 1 94,6-5-13,16-3-43,14-12-31,10-2-40,2-2-7,-5 5-13,-10 2-11,-7 4 1,-9 1-1,-8 6 0,0-1-15,-6 2-57,-7 2-42,-2-3 5,-5 3-82,-21-20-260</inkml:trace>
  <inkml:trace contextRef="#ctx0" brushRef="#br0" timeOffset="69319.9649">1966 9766 558,'0'0'555,"-2"1"-489,1 3-66,2 10-6,4 5 6,4 15 56,9 11 13,1 11-17,8 2-10,0 6-9,-2-1-13,-2-6-11,-5 2-2,-2-3-1,-4-1-4,-2-3 8,-5-1-4,-2-6-6,1-6-5,-2-7-42,5-8-53,-1-10-92,1-13-104,3-51-29</inkml:trace>
  <inkml:trace contextRef="#ctx0" brushRef="#br0" timeOffset="70039.006">1890 9318 885,'-3'-3'260,"1"0"-85,-1 0-26,0 0-20,2 1-17,1 2-31,0 0-72,1 0-9,4 2-22,6 7 5,11-2 17,14 6 39,13-3-6,12-10-11,9-4 5,1-5-9,-6-3-10,-11 1-8,-5-1 6,-12 2-5,-9 6 0,-5 1-1,-11 3-1,-8 0 0,-4 3 1,-1-3 0,-2 0 49,-3-4 20,-4-8-45,-6-2-10,0-9-14,-6-5-15,1-4-14,-3-4-19,-1 1 5,-4-1 17,4 5 20,4 8 6,7 9 3,6 6 24,8 4-27,8 4-4,9 1-23,13 2 18,14 5 3,4-1 5,4 9 1,-3 1 0,-8 5-7,-5 6 5,-6 2-16,-10 6-6,-6 2 7,-10 1 17,-8 0 21,-11 4 12,-9 1-4,-7 3-11,-5-3-18,-2-5-83,0-5-166,-71 41-370</inkml:trace>
  <inkml:trace contextRef="#ctx0" brushRef="#br0" timeOffset="70603.0383">1655 8883 705,'-1'0'269,"1"0"-119,0-3-105,1 6-29,0-2-9,3 2-6,2 9 15,1 1 18,6 7 22,3 9 25,2 3-32,0 7 14,-2 13-3,0 3-3,1 17-3,-7 7-22,2 14-7,-6-3-2,0 2-11,-1-8 0,-1-1-5,1-4 0,1 0-6,1-2 6,1-3-7,1-13 1,-1-13 0,0-11 10,-2-10-11,0-6-39,1-10-51,-1-3-42,-1-1-105,-1-5-111,1-17-242</inkml:trace>
  <inkml:trace contextRef="#ctx0" brushRef="#br0" timeOffset="70988.0603">2704 9834 978,'2'0'282,"2"0"-223,4-2-43,2 2-1,4-2 3,3 0 3,0 0-3,5 1-12,2-2 1,-1 3-6,-4 0-1,-4 3 0,-3-2-12,-8 3-74,-4 4-139,-4 7-42,-42 33-282</inkml:trace>
  <inkml:trace contextRef="#ctx0" brushRef="#br0" timeOffset="71249.0753">2766 10221 1144,'0'0'246,"0"0"-172,3 0-19,-2 0 53,5-1-25,7-1-40,10 0-5,7-2-23,1 2-3,-1 1-11,0 2 5,-8-1 0,-2 2-6,-1 0 1,0 0 5,-2 0 0,-3-2-6,-3 0-7,-8 0-69,-3 2-154,-15-1-279</inkml:trace>
  <inkml:trace contextRef="#ctx0" brushRef="#br0" timeOffset="71633.0972">2755 9745 1167,'-4'-1'302,"4"1"-176,-5-4-53,7 4 41,1 0-10,-2-2-50,6 0-42,6-2-11,9-3 16,6 0-10,5-1-5,-3 2-2,-7 6 0,-4 2-6,-6 3-2,-2 2 8,-2 1-44,-2 0-83,-4 2-76,-3 5-139,-26 16-297</inkml:trace>
  <inkml:trace contextRef="#ctx0" brushRef="#br0" timeOffset="75581.3231">3139 12071 861,'0'0'288,"0"0"-207,0 2-81,-3 1-18,3 8 18,3 11 115,0 15 14,0 23-30,1 17 7,-8 72-56,-6 19-19,4-116-8,2-3-5,-3 47-8,-1-6-2,6-15-8,0-11-43,4-23-87,2-17-73,2-22-59,31-85 35</inkml:trace>
  <inkml:trace contextRef="#ctx0" brushRef="#br0" timeOffset="76039.3492">3223 12083 1067,'-1'0'333,"2"-3"-228,2-1-105,7 4-7,9 3 1,13 1 6,8 7 0,6 4 6,0 0-2,-7 6-4,-9-1-19,-8 2-9,-11 3 28,-14 7 49,-16 15 7,-17 13-23,-17 21-33,-10 3-40,-6-3-2,7-8 24,14-29 18,22-16-1,13-16-13,16-7-67,7 1 53,10 0 28,7 3 7,9-2 1,6 7-7,8 1 10,-2 4 31,3 0 27,-6 3-9,-4 2-2,-11 1-29,-16-4 4,-10 2 24,-12 1 9,-16 4 0,-14 3-27,-17 6-8,-8-4-17,-4-3-2,2-8-5,1-9-7,8-13-85,4-18-165,-76-86-267</inkml:trace>
  <inkml:trace contextRef="#ctx0" brushRef="#br0" timeOffset="76687.3863">2936 11879 1025,'-6'-12'264,"3"8"-117,-6-10-28,4 3 17,4 9 5,0 0-60,1 2-81,2 0-7,6 4-23,11 7 18,14 3 12,16 0 1,20-4 12,63-8 10,34-24 2,3-3-7,-75 3-9,-56 14 2,-7 2-4,-1 4-6,26-5-1,-14 3 1,-13 1-1,-16 3-1,-5 3-17,-9-3 18,-6 1 25,-2-2 44,-7-3-22,-12-4-22,-6-7-17,-6-2-7,1-6 10,1 1-11,3-2 1,3 3-1,5 1 1,6 2-1,8 6 0,3 3-2,8 5-13,4 3 3,7 1-16,3 4 7,10 6 19,11 6-5,6 3 6,3 7-5,2 7 5,-2-1 0,1 3-1,-2-1 2,-3-2 0,-5-1 0,-7-4-1,-9-2-16,-9-6-5,-10 3-1,-8 8 23,-14 15 24,-16 7-6,-10 15-12,-4 0-6,3-7-9,10-13-45,16-14-147,17-17-162,35-13-307</inkml:trace>
  <inkml:trace contextRef="#ctx0" brushRef="#br0" timeOffset="76947.4012">4521 12380 1190,'10'7'120,"-3"-3"-75,9 2 15,10 1 36,6-5 7,8-5 28,14-6-64,6-5-34,-3 1-16,-3 4-16,-11-1 9,-9 4-9,-6 2-2,-9 2-6,-6 2-84,-7 2-119,-6 4-165,-38 39 6</inkml:trace>
  <inkml:trace contextRef="#ctx0" brushRef="#br0" timeOffset="77247.4183">4420 12995 1025,'-3'-2'462,"6"0"-352,0-2-91,8-2 23,12 0 12,11 0 44,15-5 7,7-1-45,6 6-27,-1 2-20,-3 4-1,-2 4 6,-7 2-16,-3-1 4,-6 2 3,-6-4-9,-5 2 0,-8-1 5,-4 3-5,-5-1 0,-4 0 0,-5-2-33,-3-2-41,-3 0-2,-2-6-77,-27-40-549</inkml:trace>
  <inkml:trace contextRef="#ctx0" brushRef="#br0" timeOffset="78270.4769">5736 12664 831,'-1'1'314,"1"-1"-211,0 0-80,0 0 59,0 0 86,0 0-36,0 0-49,3 0-47,1 5-23,8-1 7,6 1 22,10-1 7,7 0 1,9-1-8,7-2-21,1-1-3,5 0-9,-5 0-8,-5-1 8,-3 1-3,-14-3-5,-7 3-1,-7 0 2,-8 0-1,-6 0 0,2 0 0,-8 3 0,4-3 8,-1 0-3,0-3-6,1 3-34,1-4-68,7-5-451,27-37-378</inkml:trace>
  <inkml:trace contextRef="#ctx0" brushRef="#br0" timeOffset="78587.495">6767 12075 1612,'-3'4'189,"1"4"-189,-3 10-15,5 15 1,1 16 14,5 16 1,0 18-1,6 65 0,-4 20 1,-10-118 5,-3-1-5,-4 51 5,-6-6-5,2-8 0,1-10-1,3-18-125,6-13-104,3-19-146,15-29-178</inkml:trace>
  <inkml:trace contextRef="#ctx0" brushRef="#br0" timeOffset="79087.5236">6812 12145 782,'0'-3'249,"4"3"-162,1-6-87,7 12 18,5-2 81,11 5 18,11 5-27,14-3-26,17-1-23,9-5-17,0-3-11,-13-4-5,-18 2-8,-20 2-5,-18 4-51,-14 3 56,-17 14 24,-13 11 23,-20 11-23,-9 11-14,-2 6-8,2-5 4,14-8-6,13-4 0,13-17-1,16-11-18,10-3-10,7-2 28,10 4 1,10 1 15,9 1-5,7 1-8,0 2 4,0 1 13,-2 1 32,-7 1-7,-4 0-8,-8 3-23,-7-5 13,-14 9-25,-13 2 29,-16 5 54,-18 3-39,-14 3-17,-58 31-11,-19 6-4,93-62-7,13-8-6,-29 10 0,24-19-66,23-16-114,67-81-448</inkml:trace>
  <inkml:trace contextRef="#ctx0" brushRef="#br0" timeOffset="79339.538">7919 12656 1612,'0'2'202,"0"0"-179,1 2-16,-1-3 28,0 4 40,2-5-23,-2-5-31,1 5-13,1 5-8,1-4 1,2 5 0,2-3-1,-1 4-19,-2-3-83,1 2-188,5-9-398</inkml:trace>
  <inkml:trace contextRef="#ctx0" brushRef="#br0" timeOffset="79725.5601">8316 12218 1300,'0'0'251,"0"0"-182,0 0-68,0 3-1,1 8-4,2 16 4,0 23 55,-1 21-5,-2 75-8,-5-97-8,-2 55-5,-16 48-1,14-106-17,-10 51-1,1-6-1,3-16-9,2-6-50,2-18-138,7-14-88,2-20-90,2-44 27</inkml:trace>
  <inkml:trace contextRef="#ctx0" brushRef="#br0" timeOffset="80146.5842">8371 12806 693,'16'-7'174,"1"-2"-89,12-5 13,-2 3 79,-3 0-11,-3 3-40,-2 7-57,-3 2-19,0 8-23,-6 9 13,-1 3-16,-9 4-3,-4 2-4,-7 3-4,-9 0-13,-4-4-66,-5 0-6,-1-10 8,3-3 2,2-7 34,6-4 28,4-6 10,9-4 8,4 2-18,6-1 2,4-1 5,10 5-6,5 3 0,7 10 12,4 4 10,4 12 10,-2 3 61,-1 0-32,-1 7-20,-4-3-21,-5-2 7,-10-5-26,-3-8 11,-8-10-13,-2-8-3,-2-3-9,0-4-48,-3-5-150,-3-11-159,-28-60-184</inkml:trace>
  <inkml:trace contextRef="#ctx0" brushRef="#br0" timeOffset="80792.6211">7943 12058 927,'-8'-6'291,"5"3"-162,-6-4-58,8 7 43,1 0 10,3-4-16,3 4-30,9-2-39,16 1-15,16-4 23,16-1-4,4-2-11,5 1-13,5-5 4,1-2-7,-4-2-7,-3 3-3,-11 1-5,-14 2 0,-12 4 0,-11 0 5,-11 2-4,-6 3 5,-5 1-1,-2-3 9,-1 3 39,-5-1 12,-2-7-42,-10-2-24,-6-4-9,-8-6-17,-4-3-4,2-2 5,-1-1 8,6 0 11,2 5 6,9 5 0,6 5 0,7 6 0,6 3-1,3 2-16,11 5 4,9 0 7,12 7 5,8 4 0,0 6 0,0 3 1,-2 1 0,-4 1 0,-1 2 2,-5 0-1,-2 1 1,-7-4-1,-8-3 0,-6-5 0,-5-3 5,-5-3-5,-7 2 14,-8 0 0,-13 7-4,-7-1-11,-5-4-37,8-9-67,12-4-217,-3-39-864</inkml:trace>
  <inkml:trace contextRef="#ctx0" brushRef="#br0" timeOffset="86185.9296">3106 14242 565,'-2'0'158,"2"0"-124,0 0-8,0-4 17,2 4 50,-2 0-36,0 0-43,0 0-14,2 0-12,0 4-78,3 4-44,15 23-211</inkml:trace>
  <inkml:trace contextRef="#ctx0" brushRef="#br0" timeOffset="86680.9579">3068 14532 672,'-3'-2'225,"1"2"-75,-1-1-75,1 1 1,2 0 8,2 1-57,1 3-9,7 0-7,3 6 5,7 1 8,3-1-13,3 2 10,-2-3-8,3 1-1,3-3-1,-1-3-1,0 0-2,-2-4-7,-1 0 11,-3 0-10,-2-2-1,-2 0-1,-1-2-6,-3 2-41,-3-3-77,-6 2-100,-3 3-23,-19-7-259</inkml:trace>
  <inkml:trace contextRef="#ctx0" brushRef="#br0" timeOffset="87408.9996">3230 14619 668,'0'1'135,"0"-1"-90,0 0-22,1 0 47,-1 0-2,0 0-56,0 0-12,2 0-60,2 2 18,1 0 7,-1 3-7,3-4-13,1 0 11,-5 2-1,0 1 8,-3-4-19,0 0-7,0 4 26,0-4 37,0 0 15,0 0 45,0 0 30,-2-4 12,2 4-15,0 0-12,0 0-14,0 4-16,0-4-26,2 0-19,-2 6-11,6 4 11,0 7 17,3 5 11,0 9 8,1 0-4,0 7 2,-7 0 8,-2 1-7,-3 7-8,-10 7 6,-8 6-15,-6 6-11,-5 2 2,-4 3-7,-2 1-1,1-7 7,12-10-8,4-15 1,10-16-1,7-11 0,1-8 9,0-6 8,2 0 7,2 0 31,-2-6 1,0 0-22,2-6 20,1-1-24,1-3-13,6-5-16,10-7 0,6-7-1,10 0-1,6 6 0,5 5-15,3 12 16,2 9 10,0 6-1,-7 5 11,-1 4 10,-11 0-9,-7-2-11,-7 2-4,-7-5-5,-3-1 0,-4-2-1,-4-2-12,-1-2-28,2 0-14,-1-2-36,4-8-134,-1-1-134,14-46-17</inkml:trace>
  <inkml:trace contextRef="#ctx0" brushRef="#br0" timeOffset="87988.0327">3979 14793 738,'-5'-3'296,"2"0"-143,-2-1-90,-1-3 24,-1 0 28,-2-3-20,-1 3-25,-5 1-65,0 5-5,-7 2 0,1 7-1,-3 7 1,0 3-10,2 9 2,1 5 7,6 3-5,4 4-4,4 6-2,7 0 11,7 6 0,4-2 0,5 0 1,2-11 6,3-5-5,-3-11 0,2-13 0,0-6-1,-2-12 0,6-12-2,-2-12-71,5-9-8,-1-7-15,-4-3-51,-4-7-36,-8-5-50,-18-126-273</inkml:trace>
  <inkml:trace contextRef="#ctx0" brushRef="#br0" timeOffset="88235.0468">3928 14132 887,'-3'3'234,"3"-2"-204,0 1-30,3 6 0,1 11 5,5 11 53,3 17 29,5 15-24,-1 11-39,-1 14 8,-3 5 2,2 4-8,-7-6-5,0-8-11,-1-7-2,1-13-7,3-9 5,-3-8-5,2-13 7,4-8-8,7-13-57,2-8-77,10-15-128,57-79-267</inkml:trace>
  <inkml:trace contextRef="#ctx0" brushRef="#br0" timeOffset="88536.064">4312 14565 1097,'-1'3'251,"1"-2"-179,0 1-71,3 10 6,2 8 59,1 11 18,4 15-20,-3 16-28,1 6-18,-5 9-6,-1 5 0,-4-6-6,-1-2-5,2-12 5,-1-11-6,4-8 0,-1-17 0,2-4 0,6-14 6,-2-5 14,7-9 7,8-6-3,6-11-24,2-2-41,-3-2-79,0-3-40,-3 0-92,21-51-98</inkml:trace>
  <inkml:trace contextRef="#ctx0" brushRef="#br0" timeOffset="89090.0957">4067 14511 938,'-3'-8'306,"3"2"-141,-3-10-89,9 3-25,11 4-45,9-2 5,8-2 1,10 4 12,7 5 3,-2 6-8,3 4-4,-6 2-6,1 2 0,0 0 0,-2-7-3,-4-5 2,-2-5-1,-10-1 5,-7 0-1,-10 1 2,-8-1 13,-11-6 10,-6-4 3,-5-5-6,-7-1-21,-7-2-12,-7 5 1,0-1-1,3 3 1,10 7-1,9 0 1,10 7-1,7 1 0,0 8-21,11 0-4,5 3 14,7 5 10,9 5 0,2 1-1,-3 6 2,3 1-1,-6 4 0,-5 1-7,-3 1 8,-4-1 0,-4 1 0,-3-7 1,-8-2 5,-2-3 0,-9-2 6,-2 4-1,-11 2-4,-6 2-7,-9 1-74,-1-3-155,-49 7-338</inkml:trace>
  <inkml:trace contextRef="#ctx0" brushRef="#br0" timeOffset="91367.226">20074 6702 31,'-4'3'263,"1"-2"-181,-7 1-43,7 2-13,-3-1-4,2-2 10,2-1 10,2 0 1,-3 0-7,2 0-6,-2 0 11,0 0 2,2 0-11,-2 4-13,0-2 11,-2 1 18,0 6-10,4-5-10,-2-1-2,3-1-1,0 0 7,3-2 26,-3 0 17,0 0 8,0 0-14,0-2-11,0 2-16,-3 0-15,3 0-13,0 0-4,0-2-4,0 2-6,0-2-22,0-2-64,0 0-58,-3-2-64,-13 5-137</inkml:trace>
  <inkml:trace contextRef="#ctx0" brushRef="#br0" timeOffset="92051.2651">19960 6702 453,'0'0'155,"-1"0"-71,1-1-21,0 1-23,0 1-20,0 2-14,-2-2-6,1 5 9,-1 0 4,1 0 8,-1 4 21,2-3 21,-1 2 20,1 4-16,1 1-2,1-1-13,2 2-17,3-4-14,0 2-5,5-7 7,-3-2-2,-1-5 6,-3-2-5,4-3 4,-5-5-7,3-2-5,-6-2-13,-2-2 1,-6-3-2,3 8 0,-5-1 6,2 7 3,1 2-1,0 2-8,1 4-1,-1 2-6,-1 5-1,1 3 7,-2-2-6,2 4-1,3-4 7,0-3 0,3-1 0,3-5-1,2 3 1,2-8 1,6 0 13,6-3-1,0-4 0,1-7-11,-4 5 1,-6-1 7,-7 6 3,-2 4 31,-2 0 11,-2 4 0,-1 0 14,-1 0-41,-5 0-20,1 0-7,1 0 0,1 0-30,5 0-65,1 4-127,1 4-106,-14 35-26</inkml:trace>
  <inkml:trace contextRef="#ctx0" brushRef="#br0" timeOffset="94628.4125">19557 7591 346,'-6'0'165,"3"0"-90,-3 1-4,-3 3-16,2 5-10,0 1 8,-5 3 7,6-5-21,2 0-11,3 2-8,4-5-8,0 3-12,3 2 33,3 3-18,0 1 8,-2-2 16,4 1-20,-5-8-1,-2-1-1,-1-4 8,-1-2 31,-2-4 37,-2-6-51,-2-7-26,-1-9-16,-1-2 0,-3 3 0,2 5-1,0 7-8,-1 8 9,4 6 14,2 5-14,-1 7-2,2 10 2,-3 9 12,2 2-2,2-5 4,2-5-14,2-9-8,-3-10 8,2-1 21,-3-4 14,0 0 22,2 1 7,-2-6-25,1-1-21,-1 0-10,0 2-7,0 5-1,-1-2-8,1 6-1,-2-3-4,2 0-19,0 0-11,0-3 8,2 1-4,-2-3-25,0-4-104,0-1 60,-2-1 82,0-3 4,1 8 10,1-1 12,-1 6 7,1 1-1,-2 1-5,2-1 1,0 0 16,-2 0 15,2 0 10,0 0 10,0 3 4,2-6-6,-2 3-12,2 0-17,-1 0 7,-1 0-11,1-1 3,-1 1 6,2-2 10,0-2 11,3-7 0,6-3-31,-3-6-5,3 0 12,0-4 3,4 0-14,1-1-4,3 1 0,-2-1 5,1-1 2,-2 0 5,2 0 3,0 1-1,0 2-8,-8 0 6,4 1 0,-5 8 1,-3 2-4,-1 2-10,0 4-2,-2-3-5,6 1 0,-1-1-1,3-5 1,2-4-1,1 0 2,0-1-2,0 1 1,2 0 0,-4 5-1,-4-1 1,2 4 7,-3 3 1,-1-5 6,-1 2 0,0-4-6,0 0-3,2-1-5,1-3 0,4 2 0,-3 0-1,3-1 0,-2 4-1,5-1 0,-5 0 1,-2 6 1,-2-1 0,-2-1 0,-2 0 7,3 1-7,-5 0 0,0 1-1,0 6-1,0-4-14,0 6-1,-1 2-7,-3 2 2,4-4 2,-2 0-1,-1 2 7,3-2 13,-1 2 14,-2 0-4,1 2 7,-2 2-5,-3-3 0,3 4-6,-3-5-5,3 2 1,-4 2 3,3-1-4,1 1-1,2-4 1,0 0-1,2-2 1,0 0 1,0 0 4,0-2-5,0 4-1,0-2 1,0-2 0,0 4 0,0-2 1,-2 2-2,-1 1-1,-3 4 0,0 3-5,-6 5-3,5 1 3,-1 7 6,1 3 0,-2-4 0,3-3 0,-1 1 6,0-7-5,-2 6 0,1 6 0,-3 5 6,-8 10-6,0 6 8,-4 10 5,-1 5-7,2-4-6,7-14-1,3-14 0,8-11-9,4-14 9,1-4 1,0-4 5,3-4 22,3-6-7,2-13-21,3-12-6,4-12-18,4 2-16,-3 0-44,0 4-36,-4 1-6,-3 7-3,6-2 7,-3 5 19,-1-1 35,0 4 31,-3 4 25,-2 3 12,-2 4 1,-4 5 19,1 7 14,-2 0 11,0 7 6,0-4-3,-2 10-22,-1-4-26,2 3 7,-1 0-7,-2 4 18,3 2 5,-4 9 5,0 3 20,-3 1-6,-3 6-7,2 3-19,-1 7 2,-6 2 3,-1 6-1,2 4 1,-3 0-6,-1-3-5,4-8 2,0 0-4,3-7-8,-2-3 9,4-2-8,1-4 0,-2-3 7,1-1 2,1-6-1,1-2 0,1-2 0,1-2 0,-1-4 5,1-3 20,6-1 19,-4-4-16,3 3-20,-1-7-17,4-2-31,-1-5-40,7-9-73,9-11-73,11-11-77,8-12-154,70-111-48</inkml:trace>
  <inkml:trace contextRef="#ctx0" brushRef="#br0" timeOffset="94987.433">19962 6850 556,'-2'1'119,"1"1"-110,-1 5-6,1-2 61,-2 3 58,0-1-4,-2 5-37,-2 1-1,-1 0 17,-1 9-13,-1 3 3,-8 4-30,0 11-6,-7 7 21,-1 10-16,-8 9-26,-3 4-12,0-3-12,5-7 1,2-10-5,8-11 5,9-11-6,2-6 0,-1-5 1,5 0-2,1-5 6,1-2-5,4-4-1,1-3 0,0-3-6,1-3-24,1 1-4,-1-3-5,2-10-47,5-14-131,8-14-97,48-120-55</inkml:trace>
  <inkml:trace contextRef="#ctx0" brushRef="#br0" timeOffset="95461.4601">20065 6747 357,'0'0'252,"-3"0"-78,1 3-3,0-3 16,0 1-8,-3-1-52,2 0-41,-7 2-25,0-2 2,-4 2-1,1 3 1,1 0-23,-6 1-8,1 3-11,-7 6-3,-4 6-5,-8 10-2,-7 8 2,-5 4-2,3-5-4,7-5 5,11-5-11,10-15 5,4-1-6,9-6 0,3-6 1,-1 0-1,4 0 0,-1-4-60,3 0-117,6-2 11,6-3-19,9-9-62,6-4-34,72-66-281</inkml:trace>
  <inkml:trace contextRef="#ctx0" brushRef="#br0" timeOffset="95805.4798">20032 6747 351,'3'0'282,"-3"0"-159,0 0-66,0 3-8,0-2 34,3 3 40,1 6 6,-1 2-24,6 2-33,2 9 6,2 2 19,-1 3-17,3 1-20,0 4 0,-2 1 15,-2-1 0,0 0-36,-1-2-14,-3-2 16,-2-6-16,-1-6-10,-2-7-4,0-2-2,-2-4-2,1-2 2,-1-2-1,0 0-8,0 2 0,0-1 1,0 4 0,1 1 0,2 1-1,-3 0-12,3-2-52,-2-1-116,-2 0-87,-2-2-107,-21-21-252</inkml:trace>
  <inkml:trace contextRef="#ctx0" brushRef="#br0" timeOffset="96353.5112">19992 6831 602,'-2'0'220,"2"0"-88,0 0 14,-1 0 41,1 0-4,-2 0-52,1 3-41,-1-2-30,-1 2-14,-8-1-10,-2 2-13,-6 3-4,-4 3 19,-2-2 2,-2 0 2,-3-1-16,0 1-10,2 0 7,8-6 2,6 1-11,2-2-13,0 1 0,3 0-1,3 2 0,-2-3-1,4 2-5,0 4 5,-1-4-10,4-3 10,-1 0 0,-4 0 1,2-3 0,-6-4-12,6 4-12,-2-2-3,3 3-16,3 0-41,3 1-65,5-2-163,11 1-21,78-21-176</inkml:trace>
  <inkml:trace contextRef="#ctx0" brushRef="#br0" timeOffset="96737.5331">20133 6773 63,'-6'-4'1032,"-1"0"-817,-8-4-104,-3 4-32,-4 2 2,-1 2 0,-8 6-52,7 8-19,-3 1-9,5 4-1,-1 0 0,1 1 2,-2-1-1,1-5 13,-3 4 20,-4-5 7,-1-3-1,-5 3 8,6-8 3,2-2 0,2-3-24,6-3-12,4 2-3,3 1-6,6-3-5,1 3 0,3 0-1,-1 0 0,4 0-1,-2 0-11,2 0-27,0 0-37,2 0-28,2 0-35,2 0-37,8-3 2,11-4-7,10-3-79,77-52-459</inkml:trace>
  <inkml:trace contextRef="#ctx0" brushRef="#br0" timeOffset="97165.5576">19981 6840 751,'2'-1'246,"-2"1"-159,1 0-78,1-1 40,1 1 14,2-3-4,1 2-17,3 1-23,0 0-11,1 1-8,-6 4 0,2 2 55,-2 6 29,-2 0-7,-1 5 4,2 1-17,-3 6-4,2-1-21,2 2-6,2-1-13,6 1-1,-2 1 4,1-4-10,4 3-1,-5 0 2,1-4-1,-4 3-4,2-9 6,-1 1-6,-3-4 2,0-3 1,-3-2 3,-1-6-6,-1-2-2,0 0 4,0-2-2,0 0 1,2 0 1,-2 1-11,1-4-11,-2-6-76,-2-5-172,-11-43-319</inkml:trace>
  <inkml:trace contextRef="#ctx0" brushRef="#br0" timeOffset="98377.6269">19668 7671 48,'0'0'63,"-3"0"-36,3 3 7,-3-3 46,2-3 29,1 2-22,0-2-22,0-1 2,0 2-28,0 0-24,0 2-15,-3 2-25,-1 7-176</inkml:trace>
  <inkml:trace contextRef="#ctx0" brushRef="#br0" timeOffset="98621.6409">19603 7670 593,'0'1'98,"0"2"-85,0 0-13,2 0 1,-2-2 5,0 3 0,3-4 5,-3 0-2,0 0 0,2 0-3,-1 0-5,2 0 5,5-4-6,2 4-60,30-10-171</inkml:trace>
  <inkml:trace contextRef="#ctx0" brushRef="#br0" timeOffset="98772.6495">19745 7665 286,'0'2'246,"0"-2"-154,0 0-67,0 0-4,0 0 29,-1 0 4,2 0-33,1 3-14,6-2-7,2 2-10,5 0-91,28-3-145</inkml:trace>
  <inkml:trace contextRef="#ctx0" brushRef="#br0" timeOffset="98929.6585">19885 7693 348,'0'1'126,"0"-1"-92,2 2-16,0 1 29,-1-2 5,5 1-14,0-2-17,3 0-14,1 0-7,1-2-93,19-5-192</inkml:trace>
  <inkml:trace contextRef="#ctx0" brushRef="#br0" timeOffset="99072.6667">20005 7718 333,'0'0'204,"0"0"-125,0 0-37,0 0-6,0 0 3,4-2-39,1-3-33,12-4-94</inkml:trace>
  <inkml:trace contextRef="#ctx0" brushRef="#br0" timeOffset="99250.6769">20028 7696 831,'0'-3'183,"0"-1"-129,0-5-54,0 3-43,3 2-47,-2 1-68,2-7-335</inkml:trace>
  <inkml:trace contextRef="#ctx0" brushRef="#br0" timeOffset="103709.9319">27698 13450 758,'-2'0'207,"2"-1"-81,-1-2-35,1 2 25,0-2-8,1 3-30,-1-4-35,2 2-26,0 2-16,-1 0 8,3-4 9,2-4-4,4-3 16,4-5 13,1-5 5,2-3-13,6-8-14,7-3-2,1-2-1,3-2 3,1-1-13,-3 5 1,-2-2 1,0 1-4,-2-4 11,3-4-8,1 2 0,5-6-3,5-1-5,3-2 5,0 2 6,0-2 0,-2-2 0,-3 0-3,-2-2 7,-1 0 1,-1 2-10,1-2 2,0 2-8,-2 8 1,-2 0-1,1 5 0,4 2 0,0-1-1,1 1 1,-3 3 0,-7 2 0,-2 7 0,-5 0 5,-6 3-5,-3 4 1,0-1 4,-1 1-6,0 0-1,4-1 1,-2-1 0,2 4 0,2-4 0,0 0-1,3 2 1,-6-1 0,0 3 1,1-3-1,-4-1 0,0 5 0,-3-4 1,2 3 1,-3-1-2,0 5 1,1-5-1,1 4 0,-3 2 0,-3 4 0,-1 5 1,-2 3-1,-1 0-2,-1 0-10,1 1 12,-3-1-1,1 0 1,0 2 22,-2 1-1,-3-2-6,2 3-9,-5 0-5,1 0 0,-9 3 0,-6 4 0,-7 4-1,-8 1 0,-1 2 0,-6 1-8,2 2-1,4-1-6,4-2 3,15-2 2,8-5-10,4-5-11,9-2-1,-3 0-1,3 0-9,1-4-3,-1 0 3,0-4-10,2 1-11,4 2-81,8-5-56,6-1-2,13-3-28,12-7 53,0 2-79,3-5 44,-7 3 137,-11 3 75,-6 3 15,-11 1 129,-3 4 23,-2 2-29,-2 1-33,3-1-27,1 3-14,2 0 19,3 1-7,-4 2 7,2 5-22,-2 1-8,1 7-2,-5 5 12,-4 4 48,0 6-3,-3 4 15,-6 2-30,-1 5-21,-1-2-20,-1 0-22,3-4-13,2-1-11,-1-8-6,4-3-36,-2-6-222,7-1-409</inkml:trace>
  <inkml:trace contextRef="#ctx0" brushRef="#br0" timeOffset="105094.0111">27214 11435 789,'1'0'164,"-1"0"-106,5-3-46,2 3 9,11 0 33,12-7 18,11 1-10,5-3-19,2 0-13,-5 2-19,-3 0-5,-10 3-6,-11 4 0,-7 0-1,-6 0-86,-6 4-115,-1-4-29,-4 7-18,-20 4-11</inkml:trace>
  <inkml:trace contextRef="#ctx0" brushRef="#br0" timeOffset="105432.0304">27493 11419 157,'-1'1'159,"-1"1"-60,-3 1-7,1 7 22,0 1-5,-2 8 7,4 6 19,1 6 9,1 7-26,0 2-13,1 1-45,-2-1-28,-4-1-1,-5 1-4,-4-5-3,-8-3-3,0-3-9,-2-9-3,7-6-9,-2-9-7,10-2-2,3-3 7,3-3-5,3 2 6,3-3-32,-1 2 9,1 2 23,0 0 1,4 0 1,6 0 8,4 0 0,8 0-1,5-4 4,5 2-2,6-8-1,2 2-3,3-4-6,2-5-1,5-2-195,-4-6-284,64-51-164</inkml:trace>
  <inkml:trace contextRef="#ctx0" brushRef="#br0" timeOffset="105747.0484">27888 11499 717,'-3'-4'153,"1"-1"-9,-4-2 11,3 1-19,-2 4-43,0-2-40,3 0-38,-3 4-15,-4 6-8,2 2-13,-5 14 6,-3 3 4,1 11-5,2 0 5,4 9 2,1 5 9,1-5 0,4-8-17,7-10 16,-2-11 1,4-8 1,-1-6 7,1-4-7,5-4 26,1-9-10,2-2-10,2-9-7,-1-6-21,3-5-25,-4-4-62,-4-9-107,4-87-107</inkml:trace>
  <inkml:trace contextRef="#ctx0" brushRef="#br0" timeOffset="106002.063">27920 11103 39,'0'0'635,"0"1"-516,-3 3-94,2 4-24,1 6 29,0 10 22,1 7 32,2 10 6,3 12 30,-2 10-13,1 7-26,1 8-14,-5 5-20,-2-11-23,2-7-12,0-15-11,3-17 6,1-14-7,-1-9-19,3-6-82,3-8-38,10-11-29,60-64-114</inkml:trace>
  <inkml:trace contextRef="#ctx0" brushRef="#br0" timeOffset="106303.0802">28181 11379 604,'0'-3'207,"0"3"-78,0-1-48,-2 2-3,2 3-44,-1 9-19,-1 6 50,2 15 7,-3 15 27,-5 10-15,-1 12-44,-7 1-20,0 4-8,3-11 1,3-14-8,5-18-5,5-13 0,5-10 0,-1-4 1,2-4 11,9-6 41,4-4-16,8-10-17,3-5-20,-2-3-3,-3 0-53,-8-1-65,1 5-104,-8-1-42,5-38-53</inkml:trace>
  <inkml:trace contextRef="#ctx0" brushRef="#br0" timeOffset="106881.1133">28008 11300 700,'0'-3'249,"3"2"-75,0-5-63,1 3-51,5-5-39,6 2-14,0-2 0,7 3-7,2 2 0,5 2 5,6 1 3,3 0-7,-2 1 8,-5 2-8,-4-3 0,-6 0 8,-5-4 2,-5 3 2,-4-5 16,-4-1 62,-3-5-29,-2-3-14,-3-6-29,-4 4-4,-2-5 2,-4 1-11,0 3 1,3 5 10,3 3 1,-1 4-9,5 2-3,3 2-6,2 2-10,1 0-11,2 0 6,1 4 6,7 1 9,4 2 1,4 4 0,5-1 5,0 2-5,-3 0-1,-5 1 1,-1-2 0,-6 2-1,-3-2 1,-1 2 5,-2-4 0,-3-1 12,0 0 11,-2-2 5,1 2 4,-2-1-5,-3 0-9,-3 2-24,-8 7-41,-4 3-107,-6 7-176,-59 58-221</inkml:trace>
  <inkml:trace contextRef="#ctx0" brushRef="#br0" timeOffset="107888.1709">27888 13528 658,'2'0'145,"2"2"-118,4 0-18,-1 1 6,-4-3 33,1 0 32,-3-3 1,2-1-29,1-3-52,2-1-1,3-4-151,8-18-97</inkml:trace>
  <inkml:trace contextRef="#ctx0" brushRef="#br0" timeOffset="108077.1817">27977 13459 586,'0'0'197,"0"0"-145,1 0-32,6 0 2,-2 5 7,4-5-17,4 1-5,4 1 2,-1 0-9,-2 0-11,5 2-108,31-3-339</inkml:trace>
  <inkml:trace contextRef="#ctx0" brushRef="#br0" timeOffset="108256.1919">28303 13524 744,'0'0'243,"2"0"-176,-1 0-23,2-3 32,0 2-2,9-1-43,3 0-20,3-1-11,4-3-8,5 3-209,45-14-331</inkml:trace>
  <inkml:trace contextRef="#ctx0" brushRef="#br0" timeOffset="108442.2026">28593 13506 460,'3'0'503,"-3"0"-421,1 0-71,0 0 2,3-2 13,2 2-5,6-1-6,1-1-5,0 0-10,5 0-6,-1-4-88,7 2-101,49-16-143</inkml:trace>
  <inkml:trace contextRef="#ctx0" brushRef="#br0" timeOffset="108627.2132">28990 13471 523,'0'0'281,"0"0"-194,0 0-47,1 2 41,1-2 2,7 0-14,-2 2-33,2-1-18,5 2-11,0-2-7,4 0-95,3-1-132,40-6-287</inkml:trace>
  <inkml:trace contextRef="#ctx0" brushRef="#br0" timeOffset="108779.2219">29289 13459 768,'0'0'282,"0"0"-184,-1-1-1,2-2 31,1 3-31,4-1-97,2 1-10,5-2-133,6 0-172,42-20-345</inkml:trace>
  <inkml:trace contextRef="#ctx0" brushRef="#br0" timeOffset="108948.2315">29523 13410 919,'0'0'306,"0"0"-230,-1 0-37,2 0 72,-1-1-18,2-2-67,1 0-26,2-7-222,17-41-309</inkml:trace>
  <inkml:trace contextRef="#ctx0" brushRef="#br0" timeOffset="109503.2633">29315 11665 145,'0'0'559,"0"0"-415,0 0-57,0 1 3,0 2-11,-2-2-5,2 0-23,-2 3-17,2 2 14,2 4 29,-2-5-25,0 2-23,2-1-13,-2 3-5,1-2-11,-1 6-60,0 8-222,-3 48-30</inkml:trace>
  <inkml:trace contextRef="#ctx0" brushRef="#br0" timeOffset="109695.2743">29311 12038 316,'0'4'146,"2"3"-20,-2 0-12,2-2 19,-2 5-10,0-2 5,1 0-50,-1 8-44,3 1-16,0 5-7,0 3 2,2 2-13,5 4-66,-2 2-87,-1 2-61,4 57-133</inkml:trace>
  <inkml:trace contextRef="#ctx0" brushRef="#br0" timeOffset="109883.285">29372 12552 363,'0'7'190,"0"-2"-52,0 6-27,1-1-3,-1 2 20,1-2-22,-1 2-26,2 3-44,-2 2-18,-2-3-2,1 4-5,-2 4-11,1-5-44,0 3-92,-1-3-47,3 4-12,3 31-174</inkml:trace>
  <inkml:trace contextRef="#ctx0" brushRef="#br0" timeOffset="110048.2944">29382 13070 292,'0'4'230,"-2"-1"-76,1 7-59,-2-4-32,1 4-29,4 2-34,1-1-7,0 8-116,-3 0-81,4 32-47</inkml:trace>
  <inkml:trace contextRef="#ctx0" brushRef="#br0" timeOffset="110238.3053">29373 13356 141,'0'4'162,"-1"0"0,1 3-17,0-2-10,-2-2 8,2-2 13,0 2 1,0-3-58,0-3-25,0 3-17,2 3-41,-2-3-16,2 7-6,3 3-163,14 6-288</inkml:trace>
  <inkml:trace contextRef="#ctx0" brushRef="#br0" timeOffset="111068.3528">28585 14024 93,'-1'-2'597,"-1"-1"-477,1-3-23,-2-2 46,1 0 29,1 2-46,-2 1-40,3 2-34,0 3-17,0 0-11,-2 0-11,2 0-12,-1 0 0,-1 0 0,-2 0 28,-2-6-16,-6-4-5,-7 1-4,-3 0 2,-1 2-4,-1-1 5,3 4-1,4 0-6,-2 4-29,1 0 28,0 5-28,-3 9-2,3-1-14,2 8 12,3 4 19,7 7-16,6 15 30,0 8 1,3 10 5,0-4 0,1-9-6,5-6-5,4-11 5,0-8 1,0-7 0,-3-9-1,1-7 0,2-5 6,1-13-6,7-4 0,0-5-63,5-10-84,0-2-68,35-65-100</inkml:trace>
  <inkml:trace contextRef="#ctx0" brushRef="#br0" timeOffset="111324.3674">28633 13225 798,'-1'3'273,"-3"7"-231,-1 12-41,-4 15 23,1 8 57,2 10-29,3 7-28,3 14-16,5 7-7,4 58 0,-3 11 8,-11-103-8,4 1 5,-2 45-6,-1-19-17,3-15-136,2-27-84,18-17-73</inkml:trace>
  <inkml:trace contextRef="#ctx0" brushRef="#br0" timeOffset="111584.3823">28845 13845 619,'-2'0'350,"2"0"-232,2 4-118,1 3 2,3 8 35,4 11 44,10 7-31,5 8-26,6 10-11,2 6-4,0 0-9,-3 0 11,-7-12-25,-7-6 5,-12-9-91,-8-2-46,-11-5 32,-50 10-162</inkml:trace>
  <inkml:trace contextRef="#ctx0" brushRef="#br0" timeOffset="111813.3954">29113 13859 1125,'-6'0'278,"2"3"-167,-9 2-87,-1 13 10,-2 6 20,-2 9 8,-8 8-22,-3 7-22,-3 4-18,2-4-6,5-8-108,13-10-267,26-17-413</inkml:trace>
  <inkml:trace contextRef="#ctx0" brushRef="#br0" timeOffset="112446.4316">29748 12380 775,'1'3'156,"-1"3"-156,1-1-42,1 4 2,6-5 16,2 0-33,2 0-57,31-12-231</inkml:trace>
  <inkml:trace contextRef="#ctx0" brushRef="#br0" timeOffset="112761.4496">29963 12325 511,'-5'-11'237,"2"1"-75,-9-13-23,0 3-4,-6-5-16,2 5 4,-2 7-60,4 5-20,4 3-34,-1 10-9,-1 6-4,-1 15 3,-1 6 0,-5 8 0,3 11 0,-2 4-5,8 1-3,2-2-2,7 0 7,5-12 4,2-2 7,3-9-7,6-5 1,0-11 14,5-1-15,3-14-11,7-14-4,-2-5-42,5-20-98,2-17-49,33-126-61</inkml:trace>
  <inkml:trace contextRef="#ctx0" brushRef="#br0" timeOffset="112971.4616">30059 11696 845,'-1'0'210,"1"0"-78,-2 4-88,-3 5-28,3 8 56,-5 17-1,0 13-10,-1 17 31,1 14-35,2 3-29,0 3-5,5 2-23,4 4 0,2-9-116,3 3-104,24 83-283</inkml:trace>
  <inkml:trace contextRef="#ctx0" brushRef="#br0" timeOffset="113546.4945">30318 12432 1190,'-2'-7'214,"2"-3"-112,2-8 3,-1-2 14,7 4-61,0-5-37,11-3-20,3-1-1,4 0-11,-2 3-13,-6 10-3,-9 5 5,-4 7-16,-4 10 1,-1 6-7,0 14 7,-1 11 37,-4 3 13,3 1-1,2-4-11,4-8 7,0-7-1,4-11 2,0-6-3,5-9-6,-3-9 1,5-10-1,0-7-18,3-7-3,-3-11-3,2-1-6,-3-5-14,2 0 26,-4 1 17,-6 12 1,0 10 17,-6 13 58,-2 6 9,-2 4-32,3 4-35,-1 2-17,2 8-26,-1 4 8,2 13 10,-1 10 8,3 11 9,1 6-3,-1 11 24,0 10 27,-3 7 17,-1-2-19,-4-4-14,-3-8-17,0-10 27,0-3-23,-3-12-11,0-9-2,-1-9-15,-5-11-14,-2-6-38,-10-8-127,-8-8-288,-69-57-527</inkml:trace>
  <inkml:trace contextRef="#ctx0" brushRef="#br0" timeOffset="117406.7153">27835 13781 681,'-5'0'219,"1"-4"-24,-7-2 0,1 2 6,4-1-50,-1 1-26,5-2-16,0 6-46,4-7-58,1 7 1,1 0-8,2 0 4,8 7 2,8 0 11,14 0-3,9 2-3,4-1-3,-6-2-5,-7-2 1,-7-4-2,-12 4-11,-6-1-164,-5 0-83,-6-3-18,-6 0 55,-5 0-109,-45-6-130</inkml:trace>
  <inkml:trace contextRef="#ctx0" brushRef="#br0" timeOffset="117752.7351">27999 13797 28,'-3'3'156,"0"-3"6,-2 0-21,1 3-9,2-2-27,-3 2-21,3 5-9,-1 3 26,0 12 16,3 8 46,-3 9-49,2 14-12,1-2-28,1 5-28,-1-2-16,-1-8-6,-1-3-7,-6-9 1,-2-8 0,-5-2-18,-4-3-42,-2 1-12,-3-7-22,-1 0 10,4-9 30,4-4 21,6-9 15,3 2 8,5-4 7,3-2 4,3 5 25,-1 1 13,5 0-30,5 4-17,6-1 13,6 2 7,4 3 0,3-1-3,5-1-14,6-3 1,9-3-14,11-10-114,140-64-600</inkml:trace>
  <inkml:trace contextRef="#ctx0" brushRef="#br0" timeOffset="118960.8042">29533 12090 682,'-2'-3'167,"2"3"13,-1-4 18,2 1-12,1 2-72,1 1-35,0 0-38,-2-3-7,8 2-14,1-4 11,4 0-16,1-4-9,1 3-5,-1 5-1,0-3 0,0 4-6,-3 0-14,-1 1-68,0-1-46,-3 3-4,1-3-24,1 0-19,1-3 4,-2 2-6,-5-2 12,0 3 67,-5 0 64,-5 3 20,-1 1 20,-4 3 62,-4-2 19,2 5 7,-2-5-1,4 2-9,5-3-31,2 2-17,2 0 7,0 4 8,0 0 6,-1 3 6,-1 1 14,2 7 20,-5-1-19,1 7-18,2 3-6,-3 2-12,1 2-12,-3 4-15,2 3 5,1-4-5,2 4-3,-1-2 1,3-3 5,1 1-10,-2-7 7,1-5 3,-2-5-2,-2-9 2,0 1 3,-3-6 0,2 1-4,-3-3 1,0-1-2,-2-3-1,5-3-1,-2 0-1,3-1-1,1 4 5,2 0 11,2 0 14,1-4 9,1 4-1,1 0-19,2-3-8,2 2-16,9 1 17,7-4-6,7 3-10,5-2 8,0 3-8,-7 3 5,-7-3-6,-4 1 0,-10 1-1,-3-2 0,-3 2-6,-1-2-5,-1-2 6,1 2 4,1 0-18,1 0-66,1 0-127,11-19-346</inkml:trace>
  <inkml:trace contextRef="#ctx0" brushRef="#br0" timeOffset="120312.8815">5129 14552 1041,'-6'-4'513,"0"1"-324,-3-6-96,3 7 12,-3 0 14,3 0-14,3 1-21,1-2-44,4 3-23,1-2-17,0 2-6,3 2-3,7 1 9,8 0 6,9 1 2,7-2-7,3 2 7,7-8-7,-1 4 5,6-4-5,-8-1-1,-1 0 0,-6 0-37,-7 1-25,-6 0-11,-7 0-11,-1 1-48,-6 3-101,-7 0-76,-6 9-321</inkml:trace>
  <inkml:trace contextRef="#ctx0" brushRef="#br0" timeOffset="120665.9017">5149 14903 1185,'-2'0'244,"2"0"-173,-2 0 11,2 0 104,4 0-33,0-3-75,9 2-51,4-3 0,12 0 8,2-2-10,6 2-7,3 3-3,2 2-6,0 3-3,4 6-5,-1 2 0,-2 1-1,-8 3 2,-1-2-1,-6 1 0,-8-4 1,-1-3-1,-8-1 0,-3-3 0,-4-2-1,-2 0 0,-2-4-24,-2 2-21,-2-2-13,-2 0-118,-31-22-328</inkml:trace>
  <inkml:trace contextRef="#ctx0" brushRef="#br0" timeOffset="122345.9978">6379 14530 756,'-3'-1'253,"2"1"-56,-1-5-40,-1 3-17,0 0-14,3 2-35,-2 0-59,2 2-22,2 0-10,4 0 0,3 1 10,15-2 39,9-1 1,8 0-19,1 0-16,0 0-6,-1 2-8,-6 2 1,1 2-1,-2 0 0,-5 1-1,-6-2-4,-2-3-41,-4 1-53,-7-3-37,-2 3-7,-5-3 16,-3 0 64,-3 0 16,-5 0-86,-1-3 85,-5 6 25,-6 4 22,-4 4 33,-6 6 13,0 0 19,2 1 10,8-4 6,9-6-6,5-7-15,6 2-18,0-3-26,1 0-16,1 5 1,2 1 27,1 5-1,3 4 4,2 3 5,-3 5 2,1 3-5,-1 3 7,-1 5-8,-3 0-14,-2 1-3,2 3-6,-3-3-2,-3-1-1,-1-5 2,1 0 2,-4-3 1,-2-2 2,-5 1-1,-2-1-6,-2-2 2,-3-1-1,5-9-1,-4-9 0,2-5 2,-8-7-8,-2-9 1,-4-1-1,2-3 1,7 2 1,3 2-1,7 1 8,3 5 12,7 2 6,0 6-4,3 3-11,3 1-12,1 1-15,7 2 9,4 7 6,13-1 0,10 2 0,8 2 8,5-1 4,4-5 3,2 2 3,-1-6 0,-1 1 0,-2-4-8,-6-4 1,-6 2-5,-10-3-5,-6 4 0,-5-3-1,-7 2 8,-5 0-7,-4 0-2,-3 1-11,-4 1-23,-1-3-23,0-1-125,-1 1-153,-5-27-499</inkml:trace>
  <inkml:trace contextRef="#ctx0" brushRef="#br0" timeOffset="122935.0315">7671 14742 228,'0'-4'714,"0"2"-524,-1-4-94,2 0 32,-1-2 7,0 1-32,-1-1-29,-1-2-37,-2 2-17,-8 0-8,0 2-5,-7 1-7,-7 5-1,-6 10 1,4-1-6,-2 12 6,5-5-1,7 6 0,6 1 0,2 3-1,3 5 2,5 2-2,4 5 2,2 4-1,5 3 2,1 1-1,1-4 0,1-3 0,1-6 0,0-7 0,-1-6 2,6-9 10,-1-4 1,2-7 1,2-11 2,1-8-16,2-14-30,-3-7-45,0-9-28,-5-8-101,-2-9-96,-4-135-44</inkml:trace>
  <inkml:trace contextRef="#ctx0" brushRef="#br0" timeOffset="123168.0449">7752 14080 544,'-2'3'564,"0"-1"-468,-5 14-86,3 12 37,-2 12 35,0 16-29,3 10-20,3 9-14,3 14-4,1 4 5,1 5-13,-2-2-5,1-13 7,3-11-8,0-17-1,2-12-13,2-12-169,3-13-104,22-10-50</inkml:trace>
  <inkml:trace contextRef="#ctx0" brushRef="#br0" timeOffset="123420.0593">7988 14779 847,'2'4'226,"3"0"-187,1 6 45,7 2 38,4 3-19,7 3-28,6 5-18,2 3 11,3 0-11,-4 7-12,-5 1-5,-3 1-17,-5-2-13,-6 4 1,-6-4-11,-4 4 10,-2-3-1,-3-3-9,1-3-58,0-11-103,2-5-166,11-41 0</inkml:trace>
  <inkml:trace contextRef="#ctx0" brushRef="#br0" timeOffset="123677.074">8360 14605 961,'-2'-2'286,"0"-1"-134,-1 0-50,2 3 55,-1 6-49,-3 4-84,-3 11-4,-4 10 1,-3 13 0,-8 3-2,-7 6-1,-7 3 0,-8 3-9,-7-6 0,6-1-2,13-13-7,9-7-48,15-6-154,9-6-137,9 18-251</inkml:trace>
  <inkml:trace contextRef="#ctx0" brushRef="#br0" timeOffset="124211.1045">8990 14385 1214,'0'2'236,"0"0"-206,0 2-30,1 6 0,2 8 7,-1 5 22,1 4-11,-3 5-6,-3-3-12,-7 4-8,-10 5-137,-7 1-226,-81 64-318</inkml:trace>
  <inkml:trace contextRef="#ctx0" brushRef="#br0" timeOffset="124516.122">8841 14780 518,'10'-4'147,"4"-1"-96,11-5 63,2 1 117,1 2-20,-2 4-35,-1 6-83,-1 6-42,-8 8-30,-2 11-14,-10 8 4,-5 6 1,-7 7 7,-8 5-11,-1 1-1,-1-3-5,4-1 5,0-4-6,8-6-1,2-8 0,8-7-2,2-10 2,7-4 11,2-11 5,7-6 4,6-11-4,5-8-16,-1-4-23,0-9-70,-4-3-41,-5-2-65,3-67-166</inkml:trace>
  <inkml:trace contextRef="#ctx0" brushRef="#br0" timeOffset="125141.1577">8842 14242 1048,'-9'-12'161,"0"3"-55,-10-8-1,4 6 27,5-2-3,5 8 8,4-1-44,1 5-44,1-2-11,1 2-7,5-2-23,8-6 2,13 2-4,13-6 2,9 1-2,7 2 1,0 1-1,-2-2-4,8 1 4,-1 1 1,1-6 1,-6 5-8,-1-5 0,-11 6 2,-7 0-2,-13 3 1,-10 3-1,-9-1 1,-3 4 0,-6-3 12,-3-1 2,-5-6-15,-10 1 0,-3-9-1,-5 4-8,2 1-4,-1 0 2,2 1 10,4-1-5,-1 5-2,6-4 8,2 5-1,9 2 1,4 1 1,4 1-1,2 3-5,10-6-12,5 0 16,8 2 0,5 6 0,-2 6-13,0 10 7,-1 9 6,-5 12 1,-2 8 1,-1 6 5,-5 7 9,-6 0-8,-7-7 1,-5-8-7,-2-10 13,-3-5-13,-6-5 2,4-4-3,-6-5-80,1 4-193,-23 23-439</inkml:trace>
  <inkml:trace contextRef="#ctx0" brushRef="#br0" timeOffset="125607.1844">9941 14859 1067,'-2'-5'339,"2"1"-189,0-4-22,4-5-5,14-2-68,14-2-20,15 0-2,9 6 1,4 7-10,2 8-3,-7 3-9,0 2-11,-1-3 10,-3-4-4,-3-4-7,-5-6-26,-6-4-71,-7-3-116,-12-3-235,0-37-308</inkml:trace>
  <inkml:trace contextRef="#ctx0" brushRef="#br0" timeOffset="125852.1984">10277 14321 875,'-3'0'555,"-1"4"-461,-3 7-92,4 19 7,-3 19 22,0 19 32,3 18 29,5 69-26,-1 21-17,-19 11-23,7-67-8,0-1-18,8 7-9,8 6-195,3-37-498</inkml:trace>
  <inkml:trace contextRef="#ctx0" brushRef="#br0" timeOffset="126477.2341">11148 14421 800,'-5'-2'253,"3"2"-92,-4-2-16,1 2-2,3 2-44,2-2-48,0 2-42,7 1-8,2 5 8,9 4 39,12 3 37,12-6-16,3-2-31,5-2-10,0-5-13,0-5-9,-8 4-6,-8-2-17,-8 2-124,-8 1-111,-6 0-213,-21 5-312</inkml:trace>
  <inkml:trace contextRef="#ctx0" brushRef="#br0" timeOffset="126882.2573">11438 14522 800,'-1'2'204,"-3"-2"-150,0 5 15,0 2 85,-1 5 2,-1 11-7,3 13-35,-5 9-14,2 13-47,2 5-26,-2 0-14,-2-2-2,2-6 1,-4-4 7,-12-6 1,0-4-7,-5-10-12,-1 1-1,-4-13-24,-1-1-37,2-10-13,4-8 44,2-8 21,7-1 8,3-3 0,3 4 1,8 3 7,-1 2 32,5-1 15,0 4-24,2 0-30,5 4 7,9-1-5,16 1 16,11-1 33,10-1 7,6 0-26,1-2-17,-1 2-8,-5 0-5,-9-1 3,-5-1-5,-7 0-59,-2 0-134,-9 0-143,34-7-345</inkml:trace>
  <inkml:trace contextRef="#ctx0" brushRef="#br0" timeOffset="127242.2779">12124 14924 1248,'-8'-14'195,"1"3"-141,-15-17-44,1 2-4,-7-5 15,0 4-15,0 9-4,4 5-2,5 9-26,0 10 26,0 9-2,1 5 1,0 9-5,6 10-1,1 3 5,4 5 2,4 6-1,6 2 1,4 1 0,4-4 0,0-2 0,3-6 0,0-7 0,7-15-7,-2-15-43,7-13-41,3-17 10,0-10-143,40-90-109</inkml:trace>
  <inkml:trace contextRef="#ctx0" brushRef="#br0" timeOffset="127471.291">12113 14185 999,'0'5'215,"-2"6"-191,-2 9-23,-2 23 31,-2 10 15,2 21-13,0 9-4,0 63-10,2 14-11,5-111-2,2-4-7,3 43-59,6-14-142,32 56-117</inkml:trace>
  <inkml:trace contextRef="#ctx0" brushRef="#br0" timeOffset="128047.3239">12328 15019 590,'3'-16'178,"1"0"-109,3-19-45,2-4 51,-3-1 50,3 2-56,-3 10-5,-6 8 41,2 13 5,-2 10-110,-2 4-2,5 12 2,0 8 66,3 10-12,3 6-27,3 3-7,-3-4-8,2-4-3,-1-10-3,-3-9-6,2-8 1,-4-7 0,1-7 0,0-5 38,1-11-39,8-10-10,-5-6-34,-1-10 13,-5-4-2,-6 4 18,0 3 15,-3 12 24,-3 11 30,2 10 30,3 6-12,-1 3-32,4 0-40,4 5-40,-1 5 9,1 17 31,2 9 8,4 9-1,0 6 13,3 6 4,-5 3 36,0 7 4,2 7-14,-6 1-14,-1 2 4,-3-5-1,-1-5-10,-4 3-5,-2-7-9,-5-10-2,-5-5 5,-2-8-10,-7-12 4,-3-6 1,-4-13-13,-2-4 0,1-15-46,1-12-59,1-10-155,-37-133-354</inkml:trace>
  <inkml:trace contextRef="#ctx0" brushRef="#br0" timeOffset="128673.3597">13230 14448 1148,'0'0'331,"3"0"-242,-3 0-80,3 4-8,0 2 10,3-2-5,4 4 1,-5-3-7,1 3-21,-2-2-124,-8 5-142,-43 41-219</inkml:trace>
  <inkml:trace contextRef="#ctx0" brushRef="#br0" timeOffset="129105.3845">12993 14881 605,'7'-1'213,"3"-2"-159,9-5-7,10-6 71,1-3-32,2-1-31,-1 1-16,-3 4-9,-8 6-16,-7 3-13,-6 1-1,-6 3 0,-1 3 21,-3-2 24,1 2-27,1-3-11,-2 7 10,3 2-8,-2 2-2,2 4-6,3 8 5,0 3-5,2 7 0,0 6 5,3 5 34,-2 2 16,2 5-8,1 3 37,-1 5 19,-2 6-41,0 8-30,-1 2-8,-1 3 1,-2 2 8,-2-5-14,-2-14-7,-2-20 1,-2-12 11,0-15 4,-7-12 43,-7-10-23,-11-9-29,-9-10-20,-7-13-60,1-13-65,3-14-193,-62-160-454</inkml:trace>
  <inkml:trace contextRef="#ctx0" brushRef="#br0" timeOffset="129804.4244">12913 14322 1015,'0'0'219,"2"-1"-146,0-3-4,5 1 75,5-4-51,10-1-34,7-1-20,8-4-5,4 6 5,6 2 15,1-2-6,11-3 8,4 0 4,5 1-23,-3-3-19,-5 8-6,-13 1-4,-9 0-7,-8 6-1,-10-3 1,-7 3 1,-3-2-2,-9-1 1,1 0 7,-4-1 7,1-5 1,-6-6-14,-2-10-2,-5-13-6,-8-4-2,-4-6-4,-3 1-1,-3 5 3,4 3 10,3 12 1,8 4 0,4 12 0,8 5 0,4 0-1,1 3-16,5 3 1,6 2 4,13 3 11,9 10 1,7 2 5,-1 9-6,-1 2-2,-8 8 1,-4 5 1,-1 1 6,-4 1 0,-6-7-5,-2-5 5,-7-7-6,-3-9-1,-1-2 1,-5-8 5,-5 1 12,-5-3 1,-2-3-18,-3-2-5,-4-2-118,1-7-250,-42-29-712</inkml:trace>
  <inkml:trace contextRef="#ctx0" brushRef="#br0" timeOffset="135549.753">2691 12138 955,'-1'-16'183,"1"3"-112,3-16-43,4 3-14,-1 2 14,0 3 70,-3 9 49,-3 8-53,-3 5-94,1 2-36,-2 10 16,0 9 20,-5 16 26,-6 8-11,-11 15 3,-7 8-12,-5-1 6,0 1-6,-2-8 3,7-8-2,10-15-7,9-6-27,9-9-23,10-1 4,5 4-1,11-3 8,6 7 18,9 1 15,3-1 6,-1 1 0,-8 5-5,-13 0-11,-13 13 2,-10 9 14,-13 10 8,-15 17-7,-41 59 8,-20 19 9,71-118-1,4-6-17,-17 36 8,6-12-8,-1-3 0,2-3 0,2-11 0,8-1-7,12-16-13,17-3 8,6-3-4,5 11 8,10 6 8,4 8 15,4 13 27,5 7-16,-2 10-7,-1 3-2,-7 9-5,1 63-5,-19 25 62,-16 5-30,-4-82-24,3-55 0,5-5-15,-1-3 0,4 34 0,4-7 1,2-14 5,5-8-6,0-12 0,3-11-40,-1-4-54,3-4-142,1 44-256</inkml:trace>
  <inkml:trace contextRef="#ctx0" brushRef="#br0" timeOffset="162583.2993">17276 14783 1174,'-1'-4'261,"-1"1"-135,-2 0-75,2 1 48,-1-1 11,-4-4-37,1 0-22,-2-1-10,-2-2-19,-6-2-7,-4 1-7,-2-5-2,-2 5-5,-3 2-1,-1 3 1,1 4-1,-1 8 0,5 9-6,-1 11 0,8 14-3,6 17-4,8 11 4,11 12-5,8 3-11,-1-7-23,8-7-9,0-16 19,2-12-1,-2-15 5,-1-11-22,-1-9-5,0-10-26,1-11-36,2-11 9,1-14-188,45-116-314</inkml:trace>
  <inkml:trace contextRef="#ctx0" brushRef="#br0" timeOffset="162844.3142">17241 13691 1123,'-1'6'248,"0"8"-193,-1 24-47,4 19 7,4 27 18,12 76 6,4 38 0,-2 6-6,-8-67 15,2 4-15,-6-10-18,3-18-2,-3-62-5,-2-11-8,2-8-38,12 29-95,3-26-92,7-27-92,56-77-292</inkml:trace>
  <inkml:trace contextRef="#ctx0" brushRef="#br0" timeOffset="163034.3251">17745 14616 868,'3'-7'555,"3"1"-461,9-7-71,5 0 11,9-2 80,5-5-10,3 2-62,4 1-30,0 0-12,-5 8-21,-2 2-125,-7 3-181,11 9-341</inkml:trace>
  <inkml:trace contextRef="#ctx0" brushRef="#br0" timeOffset="163231.3363">17688 15089 1178,'9'0'349,"3"-2"-295,13-1-36,13-7 12,14 1 57,4-4-4,4-1-34,4 2-14,-1-1-11,-5 0-12,-11 3-12,-9 1-52,-16 5-167,-9 3-242,-38-9-200</inkml:trace>
  <inkml:trace contextRef="#ctx0" brushRef="#br0" timeOffset="163477.3504">17806 14593 978,'0'4'517,"1"4"-486,4 11-31,1 15 25,1 18 37,-1 13 10,-1 14-29,2 62-11,-4 22-13,-6 9 7,2-56-13,-1-14-2,4-57-11,1-12-84,1-11-96,0 23-179,13-49-161</inkml:trace>
  <inkml:trace contextRef="#ctx0" brushRef="#br0" timeOffset="164056.3835">17607 14142 1330,'0'-4'241,"0"2"-178,6-2-52,4-4 23,13-6-5,10-5 11,15 2-10,11-5-4,1 6 13,7 2-6,-3 2-8,-1 7-4,-6 0-9,-6 9-4,-5-1-7,-10 4 0,-8 1-1,-11-4 1,-4 0 0,-7-3 5,-5-1-4,-1 0 17,-1-7 11,-2-7 2,-6-13-23,-6-7-9,-6-11-7,-9 0-1,-4 0 8,-2 1-1,5 9 0,6 6 0,11 14 1,5 4 8,9 5-8,6 6-16,11 0-2,14 1 17,13 11 0,7 1 1,5 9-2,-4 14-7,-2-1 9,-7 8 0,-6 6 0,-7-4 12,-10 2 9,-12-2 0,-10 1-8,-13-5-2,-9-1-11,-13-6-6,-14 0-29,-14-5-94,-57 6-151,-74 0-410</inkml:trace>
  <inkml:trace contextRef="#ctx0" brushRef="#br0" timeOffset="165450.4633">14719 8873 815,'-9'11'104,"2"5"-92,-4 20-12,8 27 0,6 74 11,13 90 65,0 76 17,-5-73 12,-4 31-30,-3 8 2,-4 2-31,6 50-11,1-35 2,4 3 23,-2 11-7,9 1-5,-5 39 3,-1 2-8,-9 10-19,-12 7-9,-3 12 12,-7 23 6,8-30-9,11-3 0,9-19 2,12-2-19,7-73-7,19-12-5,5-13-10,2-26-6,-5-16-12,-18-9-48,7-20-88,-1-59-160,-2-63-339</inkml:trace>
  <inkml:trace contextRef="#ctx0" brushRef="#br0" timeOffset="167522.5818">26965 11187 361,'3'-6'168,"-3"4"-61,0-6-1,-3 7 41,0 1 48,1 0-34,0 1-77,0-1 1,2 0-10,0 2-10,0-2-7,0 4-10,0-2-27,0-2-21,0 2-4,2 6-10,-2 12 14,-2 13 0,1 12 7,0 17 7,-1 5 10,0 8 0,2 7-12,0 4 6,2 0-8,2 7-1,8-1-3,-2 4-5,7 51 0,2 22 0,-10 11-1,0-57 0,-8-16 0,2 5 14,1 5-7,2-1 5,1-4-6,-1-7 3,-6-58-8,1-2 1,1-2-1,1 38 0,-2-7-1,2-3 1,2-2-1,2-3 12,5 4-1,0-4-4,3 8-5,0 5 5,3-1 4,0 6 25,4-3-14,2 3-10,3-3-4,1 1-8,1-6 2,5 4-1,2-5 5,5 0-5,2-1 6,-2-3-7,4 3 0,1 2 0,-1 9 0,2 1-1,1 15 0,20 58 1,3 11 0,5-9 0,-27-57 1,3 2 0,-27-58 0,-3-2 6,2 1-6,18 45-1,-4-3 0,0-5 1,-4 6-1,3 2 0,-1 4 0,18 58 0,2 30 0,-1 11 0,-22-75 0,-3-2 0,0-1 0,-7-15 0,-16-57 0,-2-7 1,-3-9 0,6 28 0,-5-23-1,-3-19 1,0-9-1,-5-8-9,-5-8-82,-9-7-244,-7-5-192,-57-39 176</inkml:trace>
  <inkml:trace contextRef="#ctx0" brushRef="#br0" timeOffset="168456.6352">18729 14710 1475,'-2'-1'210,"2"1"-141,-1-2-60,2 2-9,-1 0 28,0 2 70,2-1-20,0-1-42,8 3-12,10-3 39,10-3-6,9-2-24,9-7-11,6 2-4,1-8-4,8 5-13,0-8 5,-2 9-5,-3-2-1,-6 0 1,-4 6-1,-9 0 0,-8-2-20,-13 7-45,-5 0-31,-12 3-46,-11 3-88,-59 26-347</inkml:trace>
  <inkml:trace contextRef="#ctx0" brushRef="#br0" timeOffset="168807.6553">18989 15141 1169,'-2'0'348,"0"0"-213,0 4-116,4-3-19,0 1 42,6 2 44,9 2 49,10-4-59,11 0-29,5 0-19,4-4-8,0-1-4,0-4-4,0 0-1,-7-4-5,1-1 3,-10 5-2,-5-1-1,-9 2-5,-7 5 1,-3 2-2,-7 2 1,0 0-1,-3-3 0,2 0 0,-2 0 0,3 0 0,0 0-1,0-3-18,0 0-43,0-5-83,-23-45-422</inkml:trace>
  <inkml:trace contextRef="#ctx0" brushRef="#br0" timeOffset="169984.7226">6252 15707 1022,'0'0'174,"5"3"-173,4 0-1,3 1 0,5 4 1,1 2 0,3 3 6,3 1 17,5 5 36,6 1-10,-2 5-2,7 8-23,-1 1-10,0-1-9,6 0 0,2-6 0,4-10 6,7-11-6,5-18-6,1-14-4,-1-16-4,-3-10-4,-1-8-21,-4-5 26,4 2 5,-4 3-31,1 15 27,-5 22 5,-7 23-16,-10 23 17,-6 23 0,-1 15 36,-3 3 9,4-5-15,5-13-6,10-9-12,8-8 3,12-10 10,53-12 20,29-25 0,14-19-18,-62 15-24,-7-5 5,-54 15-8,-3 5 7,-7 1-7,25-7-1,-14 10-1,-13-1 1,-7 4-8,-4 0 9,-2 4 1,2-4-1,0 0-13,1 0-72,-5 0-35,1 0-174,-8 7-237</inkml:trace>
  <inkml:trace contextRef="#ctx0" brushRef="#br0" timeOffset="171891.8317">11442 15983 887,'-5'-4'209,"3"2"7,-2-4-93,4 3-17,1 3 7,0 0-26,4 3-50,7 1-28,12 4 18,9 6 2,12 12-2,7 1-15,-4 7-11,-1 5 5,-3 0-4,0-4-2,0 0 1,5-2 1,-1-8-1,8-8 0,-1-11-1,2-16-30,1-12 11,0-11 18,1-2 2,2-2-2,0 7 9,-4 13-8,-8 12 1,-7 17 7,-6 20 25,-5 16 13,1 20-14,3 13-10,4-5-21,5-6-1,12-15-1,7-24 1,5-12 1,7-20-1,-1-17 1,-8-11 35,-3-7-33,-7-3-3,-8-2 0,-5 6 10,0 7-10,-2 9 1,-1 11-1,-4 8 2,-5 7 20,-3-1-16,-11 6-5,-2-3-1,-3-4-21,-6-3-94,-2 2-106,4-10-139,4-40-557</inkml:trace>
  <inkml:trace contextRef="#ctx0" brushRef="#br0" timeOffset="185275.5972">8150 15326 1431,'-10'-12'128,"5"7"-70,-5-7-58,7 15-160,3 11-28,0 3 88,0 4 31,0-12 28,1-2 31,-1-11 9,2 4-65,1-4-31,-3-4-7,-20-51-402</inkml:trace>
  <inkml:trace contextRef="#ctx0" brushRef="#br0" timeOffset="185806.6276">6850 9785 467,'-4'-1'135,"3"1"-88,-4-3-2,2 2 25,0-2-8,2-4-34,-1 0-22,2 4-6,2 0-54,2 5-226,34 12 100</inkml:trace>
  <inkml:trace contextRef="#ctx0" brushRef="#br0" timeOffset="186699.6787">12605 15189 157,'0'0'21,"2"1"-20,1 2 0,-3-3 26,2 0 47,-2 0 31,-2 0 33,0-3 34,-1-2-41,0-6-85,-2-3-22,1-5-24,-1 0-78,-8-41-237</inkml:trace>
  <inkml:trace contextRef="#ctx0" brushRef="#br0" timeOffset="190970.923">19957 14361 693,'-1'0'273,"-1"0"-128,-1 0-62,3 0-8,0 0 25,2-2-20,-1 2-29,1-1-14,-2 1 29,1-3 8,1 3-4,-2 0-8,0 0 4,0 0-11,1 0-16,-1 0-12,0 0-13,2 0-14,4 0 0,13-3 0,9-9 6,11-2 6,4-5-11,-2 2 1,-5-4 4,-5 4-5,-6 3-1,2 6 0,-11 6-6,2-1-33,-4 6-43,-4-1-31,-2 3-32,-5-2-8,-3 1 33,-3 0 58,-8 0 46,1 4 5,-4-5 11,-2 4 12,3-2 17,-3-1-10,3 9 1,3-6 13,0 6-5,3 3-2,0 10 8,7 7 2,3 11 36,4 13-3,7 12-13,1 2-5,0 8-9,-2-1-14,-4-2-8,-2-6-2,-8-6-6,-6-5 1,-7-7 1,-7 2 1,-6-8-9,-5-5-5,0-9 16,-1-12-7,2-12-4,1-6 5,7-8 1,3-2-11,7 2 0,7 4 6,3-2-5,3 4 8,1 0 5,1 0 0,3-2-13,6 0-2,15-6 0,13-2 1,11-8 5,4-4-5,1-4 10,-2 4-11,-5 3 6,-3 5-6,1 0-77,-3 0-139,2-3-252,55-34-118</inkml:trace>
  <inkml:trace contextRef="#ctx0" brushRef="#br0" timeOffset="191351.9448">21060 14524 842,'-5'-11'226,"-2"2"-82,-10-10-24,-3 4 11,-9 6-19,-4 6-46,-7 6 3,-2 6-27,-1 11-22,4 6-10,-1 6-10,5 10 0,2 6 0,4 7 0,8 8-2,5 3-5,10 7-2,10 2 7,7-1 1,8-3 0,2-6-5,3-15 6,5-12 0,1-13-1,2-11-11,2-16-6,2-17-8,1-15-35,1-18-61,-3-14-65,-8-13-76,15-162-62</inkml:trace>
  <inkml:trace contextRef="#ctx0" brushRef="#br0" timeOffset="191595.9587">20884 13820 800,'0'6'258,"-2"4"-209,2 20-2,2 23 25,2 25 45,8 77-51,3 31-15,-2 14-11,-9-61 28,0-9-1,-4-11-34,6-15-22,-2-66-1,1-6-5,4-12-5,1 20-105,3-26-90,7-22-6,44-90-131</inkml:trace>
  <inkml:trace contextRef="#ctx0" brushRef="#br0" timeOffset="191877.9748">21221 14579 635,'0'-2'482,"1"2"-406,1-2-68,2-2 23,7 4 50,4 6-22,7 3-8,11 10 3,4 7 21,5 14-26,0 5-5,-5 8-5,-2 2-14,-6 6 8,-5 4 2,-9-2-7,-5-5-7,-7 3-21,-7-7-1,-3-6-8,-1-13-48,2-13-35,-1-12-43,7-18-72,3-88-540</inkml:trace>
  <inkml:trace contextRef="#ctx0" brushRef="#br0" timeOffset="192119.9887">21621 14455 878,'-2'0'459,"1"0"-342,-1 0-72,2 3 40,-1 3-7,-4 15-28,-5 18 8,-10 26-23,-6 21-8,-31 64-6,-9 18 0,41-117-8,4-4-2,-18 42-11,12-24-45,11-24-174,23-8-331</inkml:trace>
  <inkml:trace contextRef="#ctx0" brushRef="#br0" timeOffset="193519.0687">22092 14704 246,'-1'0'198,"1"0"-78,-2 0-32,2 0 2,0 1-13,0-2-11,0 1-26,0 0-16,0 0-14,2 0-10,-2 1-42,1 4-21,5 4-46,-4-2-61,2 2-59,1-2-16</inkml:trace>
  <inkml:trace contextRef="#ctx0" brushRef="#br0" timeOffset="194704.1365">22129 14236 696,'-2'-1'356,"2"-2"-128,-2 0-126,4 3-20,-2 0 10,0 0-35,3 3-44,1 3-11,2 8 7,0 4 1,-1 7-10,-7 5-15,-11 6-81,-8 10-76,-12 8-320,-83 70-82</inkml:trace>
  <inkml:trace contextRef="#ctx0" brushRef="#br0" timeOffset="194986.1526">22058 14559 474,'16'-7'188,"-1"0"-58,12-8 32,-3 7 6,-11 6-18,-2 8-90,-7 6 9,-4 18 24,-6 15-1,-7 16-38,-6 11-33,-1 7-8,2 3-12,8-8 0,10 0 0,3-9-1,7-5-7,4-11 6,2-10 1,5-10 7,0-7-6,4-13 8,-2-7 6,4-13-15,1-18-44,-1-13-94,-1-16-177,0-125-355</inkml:trace>
  <inkml:trace contextRef="#ctx0" brushRef="#br0" timeOffset="195610.1883">21782 14007 1085,'-1'-2'232,"1"2"-167,-2-1-41,4 1 9,-1-4 18,4 4-43,3 4-7,7-3 13,9 1 26,9-4 17,7-6 47,9-3-35,2 0-26,0-4-29,-5 4-4,-1-3 5,-8 4-14,2 0 0,-9 2 1,-2-2 7,-11 4-9,-7 4 0,-5-1 9,-5 3 11,-1 0 8,-1-1 41,-6-13-12,-1-2-42,-6-10-15,-7-6-13,-3-1-4,-5 4 17,0 1-6,3 8 5,2 2-26,8 8 10,4 3 14,7 7 3,3 0 0,3 0-3,4 3-31,9 3-17,7 2 44,13 4 7,12 4 1,8 5 5,1-7-4,-2 6 4,-5-1-6,-6 7 6,-6 2-6,-10 3-6,-7 6 6,-10 8 0,-6 0 12,-7 3 15,-11 4-6,-3 0-21,-8-2-16,4-3-82,1-6-134,12-10-337,24 20-298</inkml:trace>
  <inkml:trace contextRef="#ctx0" brushRef="#br0" timeOffset="195910.2055">23067 14273 1384,'0'1'266,"4"1"-221,-1 5-44,3 5 32,5 3 27,5 5 20,8 9-26,5 3-23,6 6-11,2 1-13,3 6 1,-6 1-1,-1 2-5,-9 0 5,-4-2-5,-4-5 8,-5 0-10,-5-8-18,-2-7-33,-1-7-108,1-7-135,-1-11-255,13-46-148</inkml:trace>
  <inkml:trace contextRef="#ctx0" brushRef="#br0" timeOffset="196167.2202">23478 13979 1319,'-6'-2'269,"0"4"-187,-10 2-65,-5 10 19,-7 11 6,-4 14 7,-4 19-14,-4 6-8,2 18 1,-5 5-7,-29 61-6,-2 26-7,11-16-8,51-117-12,1-10-104,11-9-223,24 28-538</inkml:trace>
  <inkml:trace contextRef="#ctx0" brushRef="#br0" timeOffset="197002.2679">23932 14052 1232,'-2'0'282,"1"0"-198,0 2-59,-4 0 5,-7 6 17,-5 8-17,-6 10-15,-3 13-5,1 11 17,2 7 17,1 13-7,8 8 14,6 8-16,5 5-8,6 1-9,9 0-18,3 1 10,5-11-10,7-14-38,5-17-52,0-17-38,1-19-7,-4-12-51,0-17-136,29-72-256</inkml:trace>
  <inkml:trace contextRef="#ctx0" brushRef="#br0" timeOffset="197249.2821">24190 14542 1372,'0'0'351,"3"-4"-269,4 2-76,8-2 18,9 1 50,8-2-1,3 3-34,7 0-21,-5 2-10,-4 0-7,-2 2 1,-4-2 3,-6-2-5,3 1-51,-2-7-90,2-3-119,37-37-326</inkml:trace>
  <inkml:trace contextRef="#ctx0" brushRef="#br0" timeOffset="197511.297">24732 13958 1230,'0'2'284,"3"2"-277,0 9-6,1 10-1,3 13 77,-2 18-8,2 10-24,-1 10-15,-1 1-6,1 5-2,-2 1 22,-4 7 2,2-6-25,-1-3-12,0-9-9,3-3-36,-3-7-105,0-12-109,9-2-296</inkml:trace>
  <inkml:trace contextRef="#ctx0" brushRef="#br0" timeOffset="197960.3227">24806 14052 1276,'0'0'292,"0"0"-215,3-2-72,3 2-4,9 0 7,14 0 8,8 2-10,7 0 0,-2 4-4,-9 8-2,-6-3-10,-12 9 4,-9 0 6,-12 9 36,-13 10-2,-13 10-5,-10 6-29,-5 0-13,8-4-6,12-18-1,12-11-47,18-14-44,11-4 42,10-3 54,12-1 13,3 3 1,3-2 1,-5 5-1,-5 2 0,-7 3 1,-5 5 30,0 2 40,-11 4 25,2 8 29,-11 6-23,-12 6-19,-2 4-13,-14 3-36,0 5-18,-8-2-7,1-3-8,4-8-99,8-15-166,-5-37-395</inkml:trace>
  <inkml:trace contextRef="#ctx0" brushRef="#br0" timeOffset="198321.3434">25600 13680 1412,'-1'7'324,"1"-1"-281,1 15-43,2 14 0,3 13 22,4 14 16,0 10-19,-2 21 13,-1 59-10,-11-99-1,-5 48-6,-4-2-3,-8-9 2,0-4-5,1-11-9,2-9-59,6-13-118,4-21-123,6-21-200,14-80 141</inkml:trace>
  <inkml:trace contextRef="#ctx0" brushRef="#br0" timeOffset="198705.3653">25677 14248 857,'10'-16'273,"1"4"-160,10-15 17,0 5 50,-3 5-3,1 8-63,2 6-55,-3 10-38,1 8-8,-3 4 23,-5 8-7,-3 1-19,-10 7-10,-11 2-6,-11 8-29,-6 4-8,-7 2-46,-2-9 16,5-7 13,9-11 15,8-11 13,12-7 13,8-10-35,5 1 15,4-3 24,7 0 6,8 2 9,3 4 13,3 4 16,1 5 20,-4 7-7,-2 3 42,-8 0-25,-7 0-32,-2-5-9,-6-8-18,-3-3-23,-2 0-14,-4-9-40,-3-4-136,-3-8-324,-40-60-184</inkml:trace>
  <inkml:trace contextRef="#ctx0" brushRef="#br0" timeOffset="199313.4001">25304 13719 1281,'0'-5'226,"0"2"-152,-1-1 20,2 1 73,2 3-47,-1-1-63,8-5-39,10 4-3,15-6 13,18-6-1,14 0-10,9-1-11,3 1-5,-6 6 5,-10 4-6,-17 4 0,-7 4-1,-14 2 0,-7 2 0,-6-2 0,-8-2 1,-2-2 0,-2-2 12,-3 0 3,-2-6-15,-5-6-3,-5-11-23,-9-10 5,-6-9-6,-6-3 12,-5-4 6,-1 8 1,6 5 8,10 11 7,6 8 8,8 8 2,10 6-17,2 1-2,4-2-25,12 4 2,12 6 23,12 3 2,14 10 0,0 4 1,-5 6 0,-8 3-1,-10 3 0,-4 1 0,-6 4 16,-9 3 2,-8-2-3,-7 6 6,-3-4-3,-6 2-9,3-5-9,-1-4-32,4-6-35,1-5-122,2-5-134,-8 15-289</inkml:trace>
  <inkml:trace contextRef="#ctx0" brushRef="#br0" timeOffset="199569.4148">26268 13565 1409,'3'15'217,"4"9"-160,11 24-21,6 14 39,9 7 50,0 3-46,1 4-34,-5 13 8,-6 1-22,-9 6-14,-13 2-7,-13-2 1,-19 1-2,-18-3-2,-15-2-7,-51 45-30,75-95-53,-39 31-169,-76 28-427</inkml:trace>
  <inkml:trace contextRef="#ctx0" brushRef="#br0" timeOffset="200972.495">18947 16736 824,'-1'-1'297,"-1"1"-138,0 0-111,1 1-22,0-1 43,1 0-2,0 0-13,0 0 6,0 0 18,1 0-12,-1 0-18,1 0-16,1 0-2,2 0-9,14 0 3,8-2-2,15-8-8,10-1-13,9-7 1,6 1-2,4-9 8,-2 5-8,-3 5 0,-9 2-38,-8 6-73,-12 4-34,-8 1-79,-13 3-100,-11 7-45</inkml:trace>
  <inkml:trace contextRef="#ctx0" brushRef="#br0" timeOffset="201219.5091">19226 16091 1186,'-1'14'176,"1"5"-161,1 25-15,4 17 27,5 13 52,4 10-8,15 58-19,10 13-23,1 16-16,-18-57-4,-2 2-3,-2 0-6,0-2-83,-5-74-162,23 47-285</inkml:trace>
  <inkml:trace contextRef="#ctx0" brushRef="#br0" timeOffset="201602.5311">20133 16325 1193,'0'1'249,"0"-1"-192,0 3-51,0-3 21,2 0 26,2 1-32,10-1 12,7 2 16,8-2-16,7-2-22,-4-2-1,4-1-3,-2-6-7,0 0-50,-8-4-91,-3 1-73,-10 3-55,-8 0 13,-23 2-210</inkml:trace>
  <inkml:trace contextRef="#ctx0" brushRef="#br0" timeOffset="201939.5503">20297 16317 250,'-6'9'215,"2"0"-82,-5 4-22,2 8-25,5-3 2,4 6 14,0 9 36,7 10-30,0 2-3,2 9-16,-1 2-31,-2 3-10,-7-2-19,-5-1-13,-6-5-1,-4-9 5,-6-7-7,-1-5 1,-1-3-4,1-12 2,-1 0-4,9-8-7,1-1 5,1-3-6,7 0 0,2-3 0,4-3-13,1 2-28,3-3 40,7-2 1,8-2 13,9-1 22,13-5-4,-1 4-10,4 1-12,-1 1-9,1 2-58,2-2-211,68-40-480</inkml:trace>
  <inkml:trace contextRef="#ctx0" brushRef="#br0" timeOffset="202279.5698">20951 16515 994,'-5'-12'121,"-1"5"-121,-6-8 0,1 2 86,-1 7 46,-2 8-77,-1 13-40,-5 7-3,-1 13-10,0 10-2,1 4 1,7 5 1,4 10-1,8 5 12,5 11 2,2 1-6,7-3-3,-2-8 1,4-15-7,-3-25-42,-2-18-2,0-25 44,4-26 0,1-17-50,-1-25-158,21-167-136</inkml:trace>
  <inkml:trace contextRef="#ctx0" brushRef="#br0" timeOffset="202489.5818">20891 16114 1144,'-3'21'158,"0"6"-125,-1 18-2,7 10 17,6 8-3,10 3-6,3 7-18,4 8-7,-4 5-2,2 9-6,-5 2 1,-2-3-7,-2-8-91,-5-15-72,1-22-89,10-10-110</inkml:trace>
  <inkml:trace contextRef="#ctx0" brushRef="#br0" timeOffset="203005.6113">21222 16739 485,'-4'-15'492,"2"5"-375,-4-14-51,1 3 30,3 4 16,2 7-7,6 6-85,0 5-20,6 6-17,6 11 17,4 9 13,-2 12 9,2 11 13,-5 1-16,2-6 8,-4-8-27,-2-18-32,-4-7 17,-3-10-32,-2-9 23,-1-15-51,-1-8-33,-4-11-10,1-12 14,-5 0 16,3 4 73,-1 13 15,-2 12 108,1 16 33,1 5-21,4 3-35,-2 3-43,4 0-25,1 12 1,1 9 48,6 14-32,4 9-10,2 8 8,5 5 29,3 5 43,1 8-49,-3 3-1,-3 1 2,-6-4-14,-1-11-11,-7-7-2,-8-8-5,-4-4 4,-3-3-17,-9-6 2,-2-8-4,-6-10-9,-7-10-34,-7-14-43,-9-15-88,-2-17-145,-68-105-345</inkml:trace>
  <inkml:trace contextRef="#ctx0" brushRef="#br0" timeOffset="203384.633">22132 16229 1349,'0'1'374,"0"-1"-374,2 2-44,0 2 22,5 2 16,-1 4 6,2 7 8,-3 5-8,-7 4-100,-5 12-62,-10 6-179,-49 76-196</inkml:trace>
  <inkml:trace contextRef="#ctx0" brushRef="#br0" timeOffset="203726.6525">22165 16568 563,'11'-4'185,"1"2"-130,12-5 5,-2 4 63,-6-3-6,-5 5-30,-5 1-27,-3 1-59,-2 5 38,2 8 63,-3 9-1,-3 11-5,3 8-18,-1 16-15,2 5 13,5 16-26,5 2 50,1 7-40,3 1-39,-1-11 5,-1-4-11,0-18-2,-6-8-2,-1-18-10,-4-15 7,-2-4-1,-3-10 14,-8 2 29,-11-7-47,-17-5-3,-10-7-39,-7-10-29,-5-13-151,2-17-297,-83-126-85</inkml:trace>
  <inkml:trace contextRef="#ctx0" brushRef="#br0" timeOffset="204350.6882">21855 16155 1311,'-2'0'339,"2"0"-261,0-1-78,0 2 0,4-2 20,6 1-7,12-2 10,13-4 13,13 0-5,5-3-1,4-6-21,5 2-1,-3-3 1,-4 4 3,-9-1-12,-10 7 7,-9 0-7,-11 4 1,-5 0-1,-8 2 1,-2 0-1,-1 0 9,0 0 16,0-1 16,0 1 11,-1-7 2,-5-7-19,1-5-28,-6-11 0,-3-3-7,-3 4 0,-1 5-6,2 3-5,-3 8 11,2 3-5,4 5 5,5 3 8,3 0-7,3 2 7,2-2-8,4 2-27,1-2 0,7 0 19,12-2 8,8 4 2,6 4-2,-1 6 0,-2 6 0,-3 9-2,-2 7-5,-4 7 7,-6 6 10,-3 3 6,-5 0 5,-8-1-1,-5-3-2,-4-8-6,-3-6-12,1-10-9,3-6-41,1-5-73,1-3-231,2-6-703</inkml:trace>
  <inkml:trace contextRef="#ctx0" brushRef="#br0" timeOffset="204647.7052">23299 16395 1486,'0'4'345,"0"0"-278,0 12-49,3 5 0,3 13 30,8 11-6,13 5-18,5 11 0,11 4-13,2 0-4,1-2-6,-2-10 5,-7-4-6,-7-6 0,-10-12-29,-7-5-50,-6-9-64,-4-7-65,-6-6-98,-12-34-183</inkml:trace>
  <inkml:trace contextRef="#ctx0" brushRef="#br0" timeOffset="204893.7193">23635 16293 1361,'0'4'326,"-3"-1"-284,-3 7-41,2 5-1,-3 2 17,-3 10 14,-3 7-13,-7 15-7,-5 6 2,-14 13-4,-6 2 0,-1-1-4,3-3-5,7-7-119,6-7-206,-23 29-568</inkml:trace>
  <inkml:trace contextRef="#ctx0" brushRef="#br0" timeOffset="205800.7712">24161 16235 1029,'-5'0'280,"5"0"-175,-3 4-49,-3 5 13,-2 12 3,-8 13-32,0 11-4,-2 22 15,-2 7 2,2 8 1,3 9 1,5 5-8,4-2-19,2 0-7,8-6-13,3-15-8,8-16-26,3-21-73,5-19-46,5-21-52,2-20-121,46-110-265</inkml:trace>
  <inkml:trace contextRef="#ctx0" brushRef="#br0" timeOffset="206011.7832">24335 16679 1216,'11'-5'204,"1"-5"-168,15-6 83,2-1 71,0 2-32,3 2-70,-2 5-43,-1 6-25,-3 2-20,-2 0 1,-3 4-1,-5 2-75,2 4-120,0-3-93,31 2-239</inkml:trace>
  <inkml:trace contextRef="#ctx0" brushRef="#br0" timeOffset="206260.7975">24839 16268 1412,'0'1'239,"1"0"-230,-1 6 7,3 11 17,3 12 87,2 17-15,-2 16-49,3 9-22,-4 7-17,-3 0-10,0 4-5,0-6-2,2 1-12,2-12-93,1-10-84,0-12-50,-4-13-88,2-7-343</inkml:trace>
  <inkml:trace contextRef="#ctx0" brushRef="#br0" timeOffset="206702.8228">25020 16214 1377,'1'0'317,"2"0"-278,1 0-38,8 6-1,12 3 23,10 1 5,8 5-17,3 1-2,-7-1-9,-10 3-2,-16 2-34,-8 1 2,-8 7 7,-13 7 12,-14 10 1,-12 3-14,-5 0 8,0-10 11,11-9 9,16-14 0,10-7-9,15-8-54,13-7 35,10 6 28,16 0 1,7 2 8,-2 10-9,-7 4 0,-5 8 44,-12 3-7,-5 4 11,-10 6 26,-7 6 22,-8 7 13,-11 6-58,-8 0-19,-11 2-10,-11-2-8,-4-9-14,-2-10-20,6-13-77,14-22-161,2-76-568</inkml:trace>
  <inkml:trace contextRef="#ctx0" brushRef="#br0" timeOffset="207017.8408">25686 16207 1452,'0'6'102,"-1"1"-102,-1 8-7,4 6 7,-1 8 27,5 12-2,3 8 4,-3 17 4,-4 12 30,-4 6 37,-8 8-35,-2 4-25,1-2-17,-2-3-11,2-12-12,5-13-6,5-17-123,2-18-158,14-22-350</inkml:trace>
  <inkml:trace contextRef="#ctx0" brushRef="#br0" timeOffset="207415.8636">25765 16603 959,'5'-2'448,"1"1"-403,8-2-23,4 3 55,-1 4 11,3 6-26,-3 2-28,-1 6-34,-2 3 9,-8 4-9,-6 5-4,-6 5-13,-15 3-10,-6 4-30,-13 2-111,-3-3-58,1-8-14,6-9 133,16-14 73,11-3 20,12-5-101,3-2 115,11 2 96,6-1 63,1 3-28,9-1-11,1 7-18,0 0-8,-4 1-35,-6 0-1,-5 6-13,-1-8-21,-8 5-10,-2-4-7,0-5-7,-3-2-117,-5-5-35,0-4-61,-19-44-459</inkml:trace>
  <inkml:trace contextRef="#ctx0" brushRef="#br0" timeOffset="208032.8988">25390 16150 451,'-5'-5'984,"5"0"-831,-3-3-99,3 5-2,5 0 37,8-3-17,7-1-20,15-3 11,12-3-33,9 3 9,2 5-9,-1-1-6,-7 5-9,0 1-3,-7 0-6,-4 1-4,-2 1-1,-9 1 1,-3-2 4,-5-2-5,-6-2-1,-7 1 9,0-5-2,-7 7 5,-4-4 5,-2-6-16,-6-3-1,-4-6-13,-11-6 13,-7 2 2,-5-3-2,-1 0 0,7 3-1,5 5 1,12 3 0,5 7 1,6 4-1,5 2-10,1 2-9,4-1-16,8-3 26,6 3 9,7 1 1,6 1 0,5 10-1,-4 3-6,1 9 6,0 1-1,-2 4 1,-1 2-1,-3-1 1,-10 1-1,-3-4 0,-9 1 1,-6-3 1,-6 1 19,-9 5-20,-1-2-5,-6 3-71,2-2-155,2-5-259,-12-7-300</inkml:trace>
  <inkml:trace contextRef="#ctx0" brushRef="#br0" timeOffset="208302.9143">26380 15879 1479,'3'14'211,"3"6"-139,5 19-25,9 16 41,4 6 22,10 9-56,8 12 10,9 8-1,-4 10-42,20 54-4,-36 8-10,-45 32 5,-29-78-3,-18 4-9,-17 13-35,33-84-56,-96 71-242,57-91-492</inkml:trace>
  <inkml:trace contextRef="#ctx0" brushRef="#br0" timeOffset="214689.2796">22018 14597 124,'0'0'534,"0"0"-393,-2 0-103,1 3-4,1-3 56,-2 0 26,2 0-20,0 0-33,0 0-27,0 0-17,0 0 2,0-3 2,0 3-8,0 0-9,0 0-6,0 0-7,-5 0-50,1-6-112,0 4 94,-2-2 9,3 2 21,0 0 19,1 0-14,2 2 17,-1 0 23,1 2 1,0-4-1,1 2-8,-1 0-3,0 2 10,0-2 1,-1 2 1,-1 0 8,1-1 27,-1-1 55,2 0 31,0 0-2,0 0-14,0 0-26,0-1-20,2 1-23,-2-2-16,1 0-19,1 2-2,-2 0-11,1 0 1,1-2 10,2 0 6,2 2 6,3 0-11,2-2 5,-4 2-5,1-4 5,2 2-5,-4 1 0,3-2 5,-2 2-6,0-4 1,1-2 0,1 0-1,1-2 6,0 2-6,-4-2 2,-2 4-1,-1 3 5,0 0-5,-3 2 5,0 0 2,0 0 2,0 2-2,0-2-8,0 2-1,0-1-10,0-1 5,-3 0 5,3 0-5,0 3 6,0-2-23,3 5 23,-3 4-1,4 2 0,1 4-15,-3 1-37,3-1-14,-3 0-14,1-3-27,0 3-53,-3-3-1,0 1-76,0 4-53</inkml:trace>
  <inkml:trace contextRef="#ctx0" brushRef="#br0" timeOffset="215304.3147">22207 14679 896,'-1'1'93,"1"-1"-93,-3 3-294,3-3 108,-6-3-108</inkml:trace>
  <inkml:trace contextRef="#ctx0" brushRef="#br0" timeOffset="215763.341">22185 14797 337,'0'0'125,"0"0"-104,1-4-21,1 4 0,2-2 0,1 2-38,13-1-158</inkml:trace>
  <inkml:trace contextRef="#ctx0" brushRef="#br0" timeOffset="216865.404">22452 17129 346,'0'0'105,"-2"0"-76,-2 0-20,-2-3 31,-1 0 25,2-3-65,4-4-3,4 3-123,23-19-33</inkml:trace>
  <inkml:trace contextRef="#ctx0" brushRef="#br1" timeOffset="231431.2372">26756 14475 99,'-2'0'262,"-2"0"-136,4 5-51,0-5-1,0 0 7,0 0-14,-2 0-26,2 0-28,0 0-13,2 1-9,-2 7-47,4 27-136</inkml:trace>
  <inkml:trace contextRef="#ctx0" brushRef="#br1" timeOffset="232038.2719">26704 14642 211,'0'0'320,"-2"0"-202,2 0-91,-1 3-12,1-3 53,0-3 61,-2 3 4,2 0-20,0 3-28,0-3-13,-1 0-15,1 1-19,0-1-7,0 0-2,0 0-10,0 0-5,0-1-8,0 1-5,0 0 1,0 1 5,0-1-1,0 0 0,0 0 2,0-1-2,0 1-5,0 0 0,0 0 8,0 0-9,0 0-1,0 0-6,0 0-7,0 0-58,0 0-93,6 3 0,1-3 3,5-2-76,8-24-364</inkml:trace>
  <inkml:trace contextRef="#ctx0" brushRef="#br1" timeOffset="232459.296">26692 14642 705,'-3'0'191,"3"0"-76,-4 0-107,4 4-8,2 2 0,-2 2 12,2 3 18,1-2 9,0 1-10,1 1-16,1-5 31,2 1-2,1 1 16,2 0-4,2 4-4,3 0-4,4 2-7,-1-2-13,8 5-7,2-1 4,6 0-4,2-3-5,2-1-7,2-4 1,-5-2-8,0-5 6,-7-1 3,-6-1-3,-2-2-6,-9-1-5,-3 2-21,-6-2-8,-2 3-10,-3-7-137,-5-2-65,-28-21-63</inkml:trace>
  <inkml:trace contextRef="#ctx0" brushRef="#br1" timeOffset="233166.3364">26616 15080 497,'0'0'100,"-2"0"-82,2-3-18,0 3 0,2 0 20,-1 0 67,0-2-23,-1 2-16,0 0-13,0 0-10,2 2-1,0-2 11,4 7 47,0-6 35,4 3-31,5-2 4,6 0 1,3 2-11,3-4-22,1 3-17,-4-2-19,-2 2-7,-2 0 0,-3 4-7,-2-4 1,2 0-3,-1 1-5,2 1 7,0-2-8,0 3 0,6-3 9,-2 2-3,4 1 5,-1-6 1,0 0 0,-2 0 9,-3 0-3,-5 3-3,0-3-5,-8 3-2,-3-3-7,-4 1 0,3-2 5,-3 2-6,0-1 1,-3 0 1,3 0-1,3 0 0,-3 1 1,3-1-1,-3 2 0,4 0 1,-1-2-1,-3 2 0,0-2 0,0 0 5,0 0-6,0 0-8,0 0-4,0-2-21,-3-4-48,3-11-220,0-2-153,-4-32-155</inkml:trace>
  <inkml:trace contextRef="#ctx0" brushRef="#br1" timeOffset="237458.5819">27520 15107 462,'0'0'162,"0"-3"-78,-4-1 24,4 1 27,-3 3-33,3-4-6,0 4-5,3 0-28,-6 0-19,3 0-11,0 0-18,0 0-8,0 4 1,-2-4-7,2 0 5,0 0 0,2 0 0,-2 0 4,0-4 4,0 4 2,0 0-1,0 0-1,0 0-8,0 0-6,0 0 1,0 0-1,7 4 6,-1-4 8,1 0-2,5 3 6,-3-6 3,3 6-5,-1-3 1,-1 0-8,-1 0-3,0 1 0,-2-1-5,-1 0 5,-1 0-5,-1 0 0,1 0 9,1 0-1,3 0-7,-3 0-1,1 0 8,-1 0-8,5 3 0,1-3 5,-3 0-5,4 0 0,-3 0 5,4 0-6,-1-3 6,-1 2-5,1-2 5,-2 3-5,-5-4 1,-3 4-2,-3 0 1,2 0 0,-2 0 0,0 0 0,0 0 0,4 0-1,-1 0-10,1-2-40,4 2-71,-2-4-73,3 1-139,12-7-36</inkml:trace>
  <inkml:trace contextRef="#ctx0" brushRef="#br1" timeOffset="237909.6077">28156 14842 623,'0'0'177,"0"0"-122,-2-4-44,4 4 19,-1-2 72,-1 2 12,0 0-30,0 0 4,-1 0-4,1 0-10,-2 2-25,2 2-23,0-4-20,-3 3-6,0 2-14,3 10 14,0 5 12,0 12 6,0 9-12,-3 1 0,-1 2 2,3 3-7,0-2 6,-1 3-6,0-2 5,1 1-6,1-4 1,0-3 0,-2-3-1,4-6-8,-2-5-25,1-8-54,3-6-33,-3-9-121,13-38-86</inkml:trace>
  <inkml:trace contextRef="#ctx0" brushRef="#br1" timeOffset="238555.6446">28184 14819 614,'1'-3'155,"2"0"-89,6-5-48,0 0 16,6 1 46,6 0-2,1 7-20,4 0-19,4 4-3,-2 6-15,-1 0-3,-5 2-10,-2 4-1,-7-1-7,-3 4-6,-2-1 6,-5 5 12,-6 3 24,-7 3-16,-5 1 19,-8 4-38,-2-2 27,-7-2-28,0-2-8,3-6-38,5-4-2,7-9 36,4-7 12,6-2 16,6-4-16,2-2 8,5-2-4,6-4 2,4 1-6,8-4 0,3-2 0,3 5-6,0 2-3,-5 9 9,-1 2 1,-7 8 0,-4 0 8,-1 2 4,-5 7 7,0 5-19,-3 0 48,-4 2-10,0 2-1,0-5 1,-2-3-5,-1 3 5,-1-4-3,-5 4 12,1-5-4,-6 1-5,-3-1-11,-7-1-10,-3 0-4,-1-4-7,-6-3-5,1-1 1,2-2-3,1 0-30,3 1-11,10 0-17,7-4-55,7-6-106,22-27-362</inkml:trace>
  <inkml:trace contextRef="#ctx0" brushRef="#br1" timeOffset="239480.6976">28740 14924 829,'0'0'306,"0"0"-202,0 0-103,5 0-1,-2 0 0,9 0 5,6 0 62,12 0-10,9-7-22,4 3-14,0-5-6,-2 4-9,-9 1-5,-5 2-1,-5 2-7,-8 2-92,-7 0-113,-4 4-25,-9 1-33,-39 27-194</inkml:trace>
  <inkml:trace contextRef="#ctx0" brushRef="#br1" timeOffset="239818.7169">28958 15003 259,'-1'1'288,"1"2"-175,-5 9-55,4 1 4,1 7-10,1-4-2,7 7 5,0 3 4,2 3-14,-3 5 0,-2 1-11,-5 5 4,-5 2-16,-6 1-5,-3 0-4,-6-6-7,-2-2-6,-2-3-36,4-9 19,1-9 5,4-7 12,5-6 6,1-2 4,6-2 35,2-4-3,1 5-4,2 2-14,0-5-11,8 1 7,7-1-10,8-3 1,7-4 5,8-1-1,0 0-6,2 0-3,-3 2-6,2-1-17,4-2-203,75-43-325</inkml:trace>
  <inkml:trace contextRef="#ctx0" brushRef="#br1" timeOffset="240193.7383">29509 15101 85,'-3'-4'896,"-2"-2"-717,-2-5-110,0 1-26,2 1-16,-1 0-15,-2-5-12,0 5 0,-1 1-18,0 3-2,-4 5-10,-4 6 30,-4 7-1,-3 7 1,0 5 1,-1 9 5,7-2 18,3 7-16,7 2-8,6 2-7,4 4 7,4-2 0,6 1-1,2-5-1,1-5 2,7-1 7,-1-6-6,0-5-1,1-5-11,0-7 11,-5-12 0,0-3-20,2-13-64,2-14-60,-2-11-79,8-118-421</inkml:trace>
  <inkml:trace contextRef="#ctx0" brushRef="#br1" timeOffset="240455.7533">29470 14538 754,'0'7'179,"1"7"-160,4 16-13,2 15 27,4 14 12,2 13-6,0 1-7,1 6-16,0 1-1,-1-9-6,-4-3-3,3-7-4,-3-12-1,0-5 5,-2-8 2,3-6-8,-6-7-63,2-11-89,4-6 28,18-24-88</inkml:trace>
  <inkml:trace contextRef="#ctx0" brushRef="#br1" timeOffset="240725.7688">29838 15074 460,'0'0'173,"2"0"-103,-1-3-35,4 6 32,1-3 4,6 6 1,1 3 4,7 3-14,-1 7-11,5 2-8,1 8-8,0 8 8,0 4 1,-5 2 16,-2 4-18,-4-1-8,-7-2-16,-1-3-12,-5-3-6,-1-9-18,-1-3-57,-4-11-105,-3-8-81,-24-46-434</inkml:trace>
  <inkml:trace contextRef="#ctx0" brushRef="#br1" timeOffset="240995.7842">30089 14904 917,'-1'0'255,"1"0"-141,-2 3-71,1-3 16,-4 9-17,-1 5-23,-7 11-1,-4 11-7,-4 8-5,-2 6 1,-4 3-5,2-1 7,0 3-9,2-7-16,0-1-59,10-4-119,4-10-121,4 16-385</inkml:trace>
  <inkml:trace contextRef="#ctx0" brushRef="#br1" timeOffset="241511.8137">30531 15085 291,'0'2'156,"-3"2"-45,0 2 3,0 4 1,-3 5 2,0 1-16,3 1-28,-3-2-31,5 0-19,1-7-11,0-1-6,0-6-5,1-1 0,1 0 7,-1-1-1,2-2-6,0-1-1,1 1 9,4-3-1,-4-4-2,-2 2 4,-2 1-4,3 0 0,-3-4-6,0 4-1,0 3 0,-3 3-12,3 2-10,0 3-25,-2 0 12,2 3 28,-1 0 8,1 3 6,-3 2-5,3-2 1,0-1-2,-3-2-3,2 0-125,-3 2-133</inkml:trace>
  <inkml:trace contextRef="#ctx0" brushRef="#br1" timeOffset="260169.8809">27510 15234 481,'0'-2'98,"0"0"-67,0-2-23,-1-2 11,1 2 41,-2 1 2,2 3-5,-2 2 4,1-2-7,1 1-54,0-1-79,16-1-269</inkml:trace>
  <inkml:trace contextRef="#ctx0" brushRef="#br1" timeOffset="261319.9467">30598 15171 43,'2'3'33,"2"0"-16,3 1-17,-1-4-31,-1 3 24,-1-3 7,-1 0 0,-2 1-15,-1 3 15,-1 0 30,-2 0 73,2 0 14,1 2-24,-2-3 5,2-3 14,0 0 1,0 0-26,0 0-27,0 0-17,-1 0-1,1 0-7,0 0-16,0 0-13,1 0-6,-1 0 0,0-3-7,0 0-19,2 0-2,-1-1-29,2-3-66,-2-25-380</inkml:trace>
  <inkml:trace contextRef="#ctx0" brushRef="#br1" timeOffset="261737.9706">30665 14850 721,'-2'0'222,"2"0"-65,-1 0-32,-1 2 38,0 0 50,-1 3-24,1-3-79,1 2-40,-5 0-16,1 3-16,-3 2-8,-3 10-6,0 7-5,-2 6 1,1 9-7,0 8-1,-1 3-3,4 6-1,1 4-7,2 1 0,0 2 5,5-8-6,1-8 0,5-4-2,-2-13 2,4-5-6,-1-5 5,7-3-5,-4-5 6,1-1-13,1-3-37,2-6-40,-2-6-70,3-8-26,5-9-131,32-73-376</inkml:trace>
  <inkml:trace contextRef="#ctx0" brushRef="#br1" timeOffset="261987.9849">30802 15260 1130,'0'0'332,"2"0"-212,2-4-45,3 0 102,6-7-14,0-1-58,8 2-42,1 1-22,6-1 1,-5 7-5,1-1-4,-1 4-13,-2-4-7,-4 0-7,-1 0-4,-8 0-2,-2-2-31,2 3-38,1-7-43,4-10-173,30-56-688</inkml:trace>
  <inkml:trace contextRef="#ctx0" brushRef="#br1" timeOffset="262422.0097">31491 14671 1400,'0'3'358,"0"-3"-233,0 3-95,0 0 27,6 3 36,0 1 10,4 7-22,7 3-42,0 4-30,-3-1-1,-3-5-8,-6-2-12,-2 1-60,-9 1-14,-8 9-20,-13 6-128,-9 7-214,-8-2-49,-61 42 119</inkml:trace>
  <inkml:trace contextRef="#ctx0" brushRef="#br1" timeOffset="262767.0295">31315 15062 118,'0'3'203,"1"-3"-22,3-3 13,4 2 37,6-5 46,6-5-82,11-1-45,6-1-22,1-2-43,-3 4-28,-5-1-21,-5 7-19,-8 5-17,-2 1 0,-6 6 5,-3 6 7,-1 6 79,-1 9-19,-3 5-30,-1 9-18,2-1-6,4 0-6,-3 6 9,5 5 8,-1 9-10,1 9 44,-3 2-37,-3-1-8,-6-7 9,-3-5-11,-2-8-14,-3-6 5,-4-9-1,2-9-4,-5-8-2,2-11-14,-8-14-43,-3-16-66,-4-18-51,-3-23-132,3-12-146,7-2-17,-18-81-56</inkml:trace>
  <inkml:trace contextRef="#ctx0" brushRef="#br1" timeOffset="263428.0673">31224 14507 1164,'-1'0'253,"1"0"-76,-2 0-120,2 0 23,2 0 67,-1 0-32,3 0-41,2 0-31,7 0-10,6 6 2,16-4 2,12-2-4,11-2-13,10-4-4,3-1-2,-2 0 8,-9 0 1,-5 2-10,-14-2-4,-9 3-7,-14 0-1,-1 2 1,-10 0-1,-1-1 5,-5 2 3,1-2-8,-2-4 13,-2-1-13,-4-10-1,-1-1-19,-10-7 2,-1 7 7,-6-4-7,1 4-1,-1 7 12,4 3 6,4 5 0,5 3 0,5-4 1,5 5-1,1-2 0,4 0-9,-1 1-9,8-3 6,9-2 12,7 1 0,8 1 1,-2 7-1,-1 2 0,-8 6-1,-4 9 1,-2 6 6,-1 6 21,-4 5-2,-7 0 4,-2-1-8,-2 0-11,-4-6-1,-1 0-9,0-3-1,-3 1-21,-7 1-20,-7 0-23,-7 1-38,1-5-46,2-9-139,7-12-87,-4-51-668</inkml:trace>
  <inkml:trace contextRef="#ctx0" brushRef="#br1" timeOffset="263683.0819">32385 14410 1957,'8'7'244,"-1"2"-188,8 13-32,8 11 34,0 15 5,1 12-25,-7 12-22,0 13-16,-3 11-1,-5-3-1,-6 4-4,-8 0-6,-11-6 11,-16-2-26,-12-8-29,-19-9-53,-58 25-113,-109-14-778</inkml:trace>
  <inkml:trace contextRef="#ctx0" brushRef="#br1" timeOffset="264284.1162">30935 14950 1276,'0'2'256,"0"-2"-167,0 0-44,0 3 99,0 0-2,3 0-47,1 6-47,2 12 10,5 9-1,2 10-21,-1 14-19,3 11-2,-6 10-3,-4 10-6,-7 10-6,-6-1-50,-6 7-53,-3-1 14,-3-7-293,-23 40-985</inkml:trace>
  <inkml:trace contextRef="#ctx0" brushRef="#br1" timeOffset="265252.1716">27775 14819 905,'-3'0'285,"-2"-3"-86,0 3-85,1 0 27,2 3 15,0-2-33,2 1-52,0-2-35,0 2-15,0-2-5,0 1-2,0 5-7,0 5-1,0 9 0,0 17 8,0 12 4,2 10 0,-2 0-8,1 5-4,-1-1-5,0 4 1,0-4-2,1-3-1,3-7-30,4-8-44,0-7-83,0-11-91,1-8-75,2-10-131,13-33-306</inkml:trace>
  <inkml:trace contextRef="#ctx0" brushRef="#br1" timeOffset="266260.2293">27553 15264 728,'-3'0'171,"0"0"-86,1 0-5,-1 0 107,3 0-4,0 0-55,0 1-46,3-1-20,-2 0-4,-1 0 1,4-1-13,-1 1-26,7 0-2,0-3 9,12 1-5,3-9-1,3-1-6,-3 0-4,2 1 1,-7 2-11,1 6 1,-8 3 7,-5 3-8,2 0 1,-4 0 4,-4-2-5,4 1 8,1-2-3,5-2-4,0 1 5,1-5-1,1 2-5,-1 1 0,-4-1 0,2 4 0,-5-3 0,1 2 1,-7 1-1,3 0 0,-3 0 0,0 0 8,0-3 6,-3 3 2,3-1-10,0 1 0,3 0-7,-3-1-6,0 1 0,1-3-11,1 2-7,1 1-22,-3 0-14,0 1 4,-3 2 19,1-2-2,-2 0 9,-6 3 3,-6-1-2,-6 1 4,0-4 10,-5 3-5,1 1 14,0-1-1,0 0 6,5 0 1,2-1 0,7 2 0,8-3 0,2-1 0,2 2 2,0-2 4,2 0 10,-1-2 8,1 2 20,2 0-7,3-1-22,7 1 9,8-3 14,8-2 14,9-6-1,-2-3-22,3-1-14,-2 2-9,-5-4-5,-5 8 8,-9 3-9,-5 2 1,-8 2 0,-5 1 0,-2 1 1,-1 1-2,-1 1-6,-8 2-17,-3 0-41,-7 2-89,-1 3-150,-24 6-301</inkml:trace>
  <inkml:trace contextRef="#ctx0" brushRef="#br1" timeOffset="267814.3181">28209 15707 6,'12'0'0</inkml:trace>
  <inkml:trace contextRef="#ctx0" brushRef="#br1" timeOffset="270237.4567">28212 15710 548,'0'0'220,"0"-3"-76,0 3-30,0 0 5,0 0 46,3 0-20,0 0-31,4 3-27,4-3-30,3 4-18,2 5-22,8 0-9,-3 4-7,3 7-1,-1 0 0,3 2 6,-4 3-5,-1-1-1,-3-5 2,-3-5-2,0-6 0,0-8-12,4-8-26,5-12-2,5-11 14,7-10-4,0-4 11,2-4 10,-4 15 8,-6 9 0,-4 11-1,-9 9-5,1 6 7,-5 8 3,1 4 30,0 8 3,2 3-12,3 0-12,5-3-12,1-4 2,9-6-1,0-3 10,4-7-11,-3 1 1,-2 2 0,-3-4 0,-5 3 4,-1-2-4,-6 3-2,1-2 1,-2-2-26,0 0-1,3-2 2,-2-3 10,5-2 3,-6 4 4,1 0 8,0 6-1,-5-2 0,-2 5 0,-1-2-7,2 0 8,-4 0 0,3 0 1,4-1-1,5-3 6,5-3-5,4-3-1,7-10 1,2 3 1,-2-4-1,2 4 0,-2 0 0,-10 1-1,-5 4 0,-7 4 0,-5 2 0,-2 2-1,-2 2 1,2 0-1,4 0 1,2 0 7,6 4 3,1 6 8,2-2-6,-4-1-1,3 1 2,-4 1 1,-4-4-13,-2-2 5,-3 1-5,2-2-1,-3-1 6,1-3 2,5-3 1,6-8 3,9-7 0,2-5-5,6-6 1,-5 6-1,-4 8-5,-10 8-1,-4 4 0,-4 6-1,-4 0 1,-3 1-1,-2 0 7,2 0-6,-1-2-1,1 0-1,0-1-8,1 1-24,2 2-18,0 4-25,-1 2-80,-10 32-308</inkml:trace>
  <inkml:trace contextRef="#ctx0" brushRef="#br1" timeOffset="270951.4976">31581 15826 294,'0'3'94,"-1"0"-94,-13 17-97</inkml:trace>
  <inkml:trace contextRef="#ctx0" brushRef="#br1" timeOffset="272445.583">26958 16875 647,'-2'0'168,"2"0"-48,-1 0-54,2 0 33,-1 0 30,2 0-16,0 1-23,0 1 21,5-2 9,-2 2-18,-1-2-14,-2 1-17,-2-1-16,0 3-10,0-3-18,0 1-10,1-1-16,5 2 1,9 2 4,3-2-5,9-2 6,7-2 2,3-4-7,1-1-2,-4 1 0,-1-1 0,-5 4 0,-2-4 1,-8 7-1,-4 0 0,-6 0 1,-1 0-1,-6 3 0,0-3 1,-1 0-1,0 0 0,2 0 0,1 0-1,1 4-20,2-4-30,1 0-39,-4 0-88,3-4-35,-5 4-56,-1 4-109,-23 10-261</inkml:trace>
  <inkml:trace contextRef="#ctx0" brushRef="#br1" timeOffset="272828.6049">27029 17469 1020,'0'0'219,"0"2"-156,-2-2-57,4 1-6,1-1 62,3 4 22,8 3 22,3-3-25,4 6-4,4-6 11,0-2 5,1-6-13,7-5-16,0-1-23,5-2-19,0-2-8,-5 2-7,-5 6-5,-5 1-1,-5 1 0,-10 4 0,-2 0 0,-3 0 0,-1 0-1,-4 0-42,2 0-57,-3 0-105,1 4-68,-28-9-260</inkml:trace>
  <inkml:trace contextRef="#ctx0" brushRef="#br1" timeOffset="298590.0784">27956 16678 1230,'0'0'254,"-1"0"-124,0-3-5,1 6-5,0-3-45,0 1-38,0-1-11,0 2-17,-2 0-8,4-1 0,-1 8-1,2 12 13,4 11 20,-3 19-13,0 10-8,0 11-11,-3 11 6,-2 4-6,-3-1 1,3-4-2,1-9 2,1-7-2,3-11 0,1-6-32,1-2-4,0-5-42,0-3-85,1-9-73,-2-9-122,1-35-227</inkml:trace>
  <inkml:trace contextRef="#ctx0" brushRef="#br1" timeOffset="299100.1076">27958 16760 695,'2'-8'178,"-2"1"-23,3-12-2,3 6 16,2 1-55,8 2-81,5 5-4,5 5-8,4 5 27,1 9-35,0 4 25,-3 5-11,-4 7 1,-5 7-26,-8 4-2,-8 8 27,-9 13-3,-12 7 2,-8 7-10,-6-2-16,2-16-15,9-11 3,7-19-3,4-16 0,9-10 4,2-3-11,1 0-8,2-2-5,3 1 35,5-2 0,8 4 0,3 3 0,7 3 0,5 7 14,-3 5 16,5 5 4,-3 3-2,-4 0-2,-4 7 13,-6 2-2,-8 1 2,-9-1-13,-6-2 18,-11 0 3,-9 1-7,-13 2-26,-11 2-5,-9-2-13,-9-13-64,3-7-77,7-15-66,7-10-76,20-10-82,13-52-121</inkml:trace>
  <inkml:trace contextRef="#ctx0" brushRef="#br1" timeOffset="300023.1604">28540 16881 740,'-5'3'293,"3"-3"-79,-5 1-23,5-1-59,4 0-42,-1-1-39,0 1-24,3-3-17,-3 3-9,3-1 0,5 1 13,5 0 3,10 1 8,4-1 2,6 4-7,2-2-11,4-2-3,1 0-5,-1-2 1,0-2 8,-8 1-1,-7 0-1,-10-1-8,-9 4-51,-8 1-5,-4 3-1,-10 1-9,-4 5-94,-8 2 20,4-2 52,7-3 55,6-2 24,7-5 9,2-1 31,0 1 41,1 0 10,2 0-19,-1 0-22,2 0-16,0 3-19,1 9-6,1 11 37,4 14 40,3 9-10,4 6-26,2 6-22,-1-2-4,2-2-4,-3 1 1,-6-10 1,-3-1 2,-11-8 6,-9-5 3,-9 3-1,-16 2-23,-17 3-3,-5 5-101,0-4 28,9-10 50,17-10 20,15-10 6,11-7 8,11-5-7,7-5-1,12-9 48,11-10 32,15-3 1,7-6-18,1 3-12,-3 9-21,-4 0-3,-6 7-6,-5 7-8,-8 5-7,-9 4-6,-5 1 0,-8 5 0,-2 0 0,-2-2 7,0 0-5,1-3-1,-2 2 5,-1-2-6,-1 2 1,-1-3-1,-1 1-19,0 4-59,-3-2-66,-3 3-123,-42-8-762</inkml:trace>
  <inkml:trace contextRef="#ctx0" brushRef="#br1" timeOffset="301197.2275">29489 17162 952,'-2'0'259,"-2"-6"-77,-3 2-28,-1-7-55,-2 2-31,-2-2-32,1 0-8,1 2 19,-3 4-4,3 5-4,-4 1-12,0 9-20,0 4-7,0 3-6,-1 11 5,5 7-7,0 16 7,4 10 0,3 10-6,5 13 6,3 3 0,2 6 0,5-5 1,4-9 0,1-16-1,2-24-5,-1-15-46,-4-19 7,8-10 12,-1-16 18,1-14-32,1-14 11,-1-13-58,-4-5-98,-1-10-83,4-140-203</inkml:trace>
  <inkml:trace contextRef="#ctx0" brushRef="#br1" timeOffset="301413.2399">29442 16426 759,'0'3'315,"0"-2"-187,0 9-92,4 16 22,2 19 44,7 19-28,4 17-29,2 13-14,17 69-10,-3 21-9,-9 20-1,-14-85-11,-4-8-41,8 4-128,-11-68-290,14 49-250</inkml:trace>
  <inkml:trace contextRef="#ctx0" brushRef="#br1" timeOffset="302006.2738">29855 17387 966,'0'-12'247,"-5"-7"-100,2-20 12,5 0-31,4-10-80,3 4-2,4 6-33,2 11-13,-4 11-16,-4 13-13,1 9 7,1 11 22,1 7 21,1 15 24,-2 4-18,-5 2-8,-1-7-19,-2-8-8,1-13-5,-2-7-10,4-9-2,-4-3 7,2-7-18,2-9 30,2-14-32,0-11-4,2-6 2,-4 6 2,-1 2 38,-3 16 19,0 11 23,0 8 45,0 7-11,0 3-26,0-2-32,0 2 0,0 7-9,2 11-9,6 13 12,1 13-5,3 4 4,4 6 20,4-1 2,0 2-3,1-3 45,-5 1-48,0-1-12,-8 2 2,-2 4 16,-2-3-6,-5 0 0,-4-1-8,-3-6 1,-4-10-8,-4-7-2,-3-7 4,-8-5-2,-7-3-12,-9-2-21,-8-2-49,-2-6-23,-2-3-68,5-7-101,-37-45-267</inkml:trace>
  <inkml:trace contextRef="#ctx0" brushRef="#br1" timeOffset="302682.3125">30512 16813 1094,'-5'3'304,"-2"1"-173,-3 8-35,3 8 4,-3 6-26,1 13-35,3 13-11,-1 8-13,4 8 6,3 13 0,3-3-4,2 5 2,0 1 8,-1 2 0,-1-1-10,2-5-8,2-6-3,-3-8-5,2-16 0,0-13-1,1-8-18,3-11-29,2-8-88,5-8-61,6-10-109,44-72-526</inkml:trace>
  <inkml:trace contextRef="#ctx0" brushRef="#br1" timeOffset="303522.3605">30623 17393 1076,'0'0'317,"0"0"-179,-1 0-18,4 0 75,-2 0-83,3-2-70,2 1-28,8-3 23,7 1 31,9-1-19,3-4-10,-4 2-7,-1 3-8,1-1-2,-5 2-13,0 2-7,-3 0-2,-2 4 1,-5-2 1,-4 1 4,-3 1-5,-4-2 5,-3-2 0,0 0 5,-3 0-1,-1 0 4,4 0-14,-3 0-17,2 0-34,-4 0-45,1 0-93,2 0-311,-6 1-356</inkml:trace>
  <inkml:trace contextRef="#ctx0" brushRef="#br1" timeOffset="304107.394">31177 16907 1682,'1'3'220,"-1"0"-161,0-2-7,3 2-4,1-3-29,2 10-18,7-1 7,0 3-7,-2 2 5,-4-6 5,-4 3-11,-4 8-51,-10 11 20,-11 14-13,-13 16-85,-7 6-25,-2-2 14,8-8 22,11-18 4,16-13-36,9-17 27,7-6-17,11-8 137,6-2 3,7-11 41,3-2 23,2-3 44,-6-2 20,-3 6 8,-9 9-2,-3 8-43,-9 6-41,-1 8 26,-5 13 41,-2 12 2,-6 13-46,-5 8-34,-5 7-16,0 2-11,1 1-5,3-3-6,5-5-1,3-7 1,1-3-1,8-9-1,-1-10-5,4-11-12,1-8 5,6-3 2,6-8 11,7-8 9,9-9-9,6-12-9,-2-10-90,-4 1-130,-7-4-1,-4-4-391,-9-65-81</inkml:trace>
  <inkml:trace contextRef="#ctx0" brushRef="#br1" timeOffset="304776.4323">30856 16784 1141,'-3'-4'289,"0"0"-97,-2-4 38,4 0-64,2 2-62,1 0-56,1 3-23,3-6-4,6-1-15,8-2-5,6-1 1,8-1 7,5 8-8,6-1 6,0 4-6,5 3 4,-5 3-5,-2 1 0,-6-1 0,-10 0 0,-5-1 8,-8-2-7,-7 0-1,-1-2 1,-3 2 5,-6-1 8,2 1-4,0-2 11,-5-1-4,-5-11-13,-6-4-4,-9-5-9,-3-5 8,-1 2-5,-5 2 5,2 2 0,4 6 1,8 5 0,6 4 14,6 5-4,6 0 0,3 2-10,1 0-18,9 2-20,6 1 17,15 4 16,9 10 5,5-1 0,3 6 0,-9-3 0,4 5 0,-9 7-1,-3-1 1,-2 4 0,-11 0 0,-5-2 1,-5-1 0,-7-1 14,-7 3 9,-8-2-12,-5 5-12,-6-3-23,0-2-58,-1 1-66,10-1-348,-10 28-419</inkml:trace>
  <inkml:trace contextRef="#ctx0" brushRef="#br1" timeOffset="305064.4487">31694 16820 1528,'2'5'213,"0"6"-176,5 5 38,2 8 62,1 7-35,5 4-42,5 13-3,0 2-12,6 10-15,-4 6 1,-2 10 8,-4 8-1,-12 7-10,-8-1-4,-12 2-9,-11 0-4,-12 2-11,-12 2-97,-5 1-74,-4-6-164,-90 69-531</inkml:trace>
  <inkml:trace contextRef="#ctx0" brushRef="#br1" timeOffset="309944.7279">16665 15535 1281,'0'0'153,"1"0"-149,2 0 11,7 3-13,-1 4 62,8 3 14,4 11-16,4 10 1,8 10 1,4 14 5,2 7-7,0-1-29,-2-4-17,-3-10-5,-2-6-5,-2-15-5,-2-6-1,-3-11 0,2-7 1,6-14 5,5-18 10,12-14-8,4-17-8,4-13-12,-1-4 4,-4 8 7,-9 14 1,-8 21-9,-11 19-9,-6 23 2,-5 21 7,0 23 9,-5 18 16,1 5-5,-2-3-2,1-14-9,5-14-2,4-12-13,7-14 9,7-6 5,8-9 1,14-6 0,3-8 0,0 1 5,3-1-3,-11-7-1,-8 5 6,-6 2-7,-8-1-73,-1 8-28,0-3-215,4-16-575</inkml:trace>
  <inkml:trace contextRef="#ctx0" brushRef="#br1" timeOffset="312933.8988">31726 15883 19,'-2'3'0</inkml:trace>
  <inkml:trace contextRef="#ctx0" brushRef="#br1" timeOffset="314277.9757">31604 15644 78,'0'-2'85,"0"4"-68,0-2-17,1 0 0,2 2 0,-1 0 1,2-2 16,-3 4 16,-1-4 25,2 3 11,-4-3 8,2 0-7,0 3-26,0-3-19,0 1-5,0-2-19,0 2-1,0-1-14,2 3-25,4 14-100</inkml:trace>
  <inkml:trace contextRef="#ctx0" brushRef="#br1" timeOffset="319503.2746">19680 7318 656,'0'0'108,"0"2"-89,0 0-18,1 2 0,-1-2 6,0-1-1,0-1 3,3-1 66,-3-3 81,2 2-28,-2-2-67,-2 2-44,2 1-17,0-2-11,0 3-66,-3 0-125,2 3-98,-11-12-231</inkml:trace>
  <inkml:trace contextRef="#ctx0" brushRef="#br1" timeOffset="319759.2892">19702 7181 232,'0'0'74,"0"2"-53,-2 0-12,4-1-9,-2 3-1,6 0-41,-2 2-65,20 12 73</inkml:trace>
  <inkml:trace contextRef="#ctx0" brushRef="#br1" timeOffset="321012.3609">19672 7196 43,'0'3'113,"0"-2"-85,2 0-19,-1 6-3,-1-3-5,0-1 85,0 0-19,0 1-17,-1-4-5,1 0 7,0 0-8,0 0-17,0 0-3,0 0 0,0 0-3,0 0 0,0 0-9,0 0-11,0 0 10,0 0-5,0 0-6,-2 0 0,4 0-8,-2 0 6,0 0 1,0 8-13,0-7 8,0-1 6,0 0 8,1 0 14,-2 0 46,1 0 46,0-1 45,0 1-20,-2 0-25,2 0-1,0 0 4,-3-2 3,-4 0-27,-4-2-62,-8-3-19,-5-4-10,-7-3 7,-4-2 24,1-3 7,2-4-17,-4-1-4,0 5 4,-3-3-4,-3 0 10,3 2-10,-2-3 1,-4 1-1,3 1-8,-1-2 2,0-1 2,4-1-9,6 5 8,5-3-8,4 7-5,10 0 8,-4 2-1,12 2-2,0 6-5,-1 0 5,4 1-5,-1 3-1,2-2 2,1-2-1,-2 2 0,1 1 0,-2-1 0,-1-1-1,-1-5 1,-1-1 0,3-3-1,-4-2 1,0 3-1,-5-4 1,1 3-1,-4-2 0,-4 1 0,0 0 0,-4-1 0,5 2 1,0 0-1,1 3 1,4 0-1,4 3 0,2 4 0,2-3 0,1 4 1,2-4-1,1 6 0,2-1 0,0 2 1,0 0-1,-1-2 0,-4-2 0,1 0 0,-5-3 0,1-4 0,-1 0 2,-4-2-2,4-5 1,2 5 0,1-2 0,4 6-1,-2 0 0,4 0 0,0 6 0,4-1 0,-4 1-8,2 3-7,4 0-7,6-4 8,8-4 8,10-3 6,7-2 0,7-8 0,12-1-1,1-3 1,5-3 0,-4 3 0,-3 1 0,-4 5 0,-4 2 0,-14 6 0,-6 1 0,-10 3-6,-7 3-31,-7 4-26,-5 0-15,1 0-35,-1 0-10,-8 2 38,-5 2-187,-11 11-91,-82 58-120</inkml:trace>
  <inkml:trace contextRef="#ctx0" brushRef="#br1" timeOffset="321380.382">18383 6684 300,'0'0'84,"2"0"-66,-2 0-17,1 0 41,0 0 82,-1 0 1,0 0-29,0 0-3,0 0 18,0 0-5,-1 0-22,2 5-39,3 0-21,0 9 26,6 2-1,4 6-28,2 5-4,1 2-7,7 4 10,-1-3-4,0 0-5,1-7-5,-2 0-5,-1-1 5,-3-5-5,1-3 8,0 2-3,1-1 0,4-2-6,4 0-18,-4-1-103,0-5-133,39-10-70</inkml:trace>
  <inkml:trace contextRef="#ctx0" brushRef="#br1" timeOffset="321987.4167">18637 6544 591,'0'0'156,"0"0"-84,-2-3-37,2 6 16,0-3 16,0 0-11,0 0-26,0 0-18,2 0-3,-2-3 24,-2 3 54,2 0 39,0 0-9,-1-11-42,-1 3-53,-2-6-16,-4 1-5,3 1 0,2 3-1,1 5 2,1 4-2,1 0-13,1 7-17,2 5 10,0 4 19,3 10-6,0 6 7,-3 1 6,-3 5 12,1 5 61,-2 2-28,-1 6-30,1 0 2,-5 9 1,0 1 0,2 4-3,-1-5-2,2-8-10,1-13-1,4-10-8,0-14-1,-1-8 1,1-4 0,-2-3 0,0 0 2,0 0-1,0-3-1,0 3 0,0 0-57,0-7-111,-3-4-388</inkml:trace>
  <inkml:trace contextRef="#ctx0" brushRef="#br1" timeOffset="615936.2296">19280 8824 590,'0'-4'189,"1"0"-57,-1-6-41,3 5 14,-3-1-1,0 2-26,0 3-15,0 1 24,0 0 42,0-3 22,0 3-14,-3-1-40,3 1-40,-1-2-30,1 2-13,0 0-8,0 0 0,1 0-5,-1 0 0,0-1 1,-1-5-2,-1 2 0,2-4-11,-4-3-2,2 3-5,2 1-3,-3 3 7,3-2 5,0 5 9,0-2-1,3 2 1,-3-1 0,0 2 1,-3 0 9,3-2 13,0 4-4,0-2-4,0 0-7,3 2-7,-3-2 1,0 0-2,0 0 0,0 0 0,2 0-1,-2 0 0,1 0 0,2 0 1,-3 1 1,0-1 6,0 3-6,3-2 1,4 5 4,0 0-5,8-2 0,-2 1 0,5 0 7,3 0-7,2 0 5,3-1-5,4-2 5,-2 0-6,2-2 1,-2 2 1,-4-2-1,0 2 0,-5-2 0,1 3 0,1 0 0,6-3-1,4-3 2,6 0-1,2-1 5,3-2-5,4-4 0,-4 4-1,1 1 1,-10 4-1,0 1 0,-10 0 0,-6 0 0,-5 0-1,2 1 1,-4-1 1,2 0-1,4-1 1,5-2-1,8-1 1,2-5-1,0 2 1,4-3 0,-4 3-1,-6-4 1,-4 4 0,-7 3 0,-5 0 5,-2 0-5,0-1-1,1-2 1,5 0 0,7 0-1,8-3 0,3-1 0,4 1 0,1 1 0,-4-2 0,-3 3 0,-1-1 0,-9-2 1,2 1-1,-1 1 1,2-1 1,-1-2-1,9-5 1,4 4-1,1-3 0,0 4 0,-8 4 0,-4 5-1,-9 2 0,-6-2 1,0 3 0,0 0 5,0-1 2,2 0-1,13-4 2,9-3 0,12 3 6,8 1-6,2 2-3,2 2-5,0 4 5,0 0-5,-1-1-1,4 3 0,-7-4 2,3-4-1,0-1 7,5-1-7,-2-2 0,0 2 0,-7 3 0,-8 1 0,-4 3 0,-14 3-1,1 0 0,-7 4 0,7-1 0,-1 1 0,6 7 0,5-2-1,6 5 1,3-1 0,3-8 0,-4 1 0,0-4 0,-1 0 0,-3 2 0,-3-2 0,-2 3 0,1 1 0,4 2 0,7-2 0,7 1 0,9 3 1,4-2 0,2 2-1,5-1 1,-1 2-1,0-4 1,-2 4-1,-6-5 1,-4 0-1,-2-1 0,2-1 0,1-2 0,10 0-1,2-1 1,4 0 0,-2-2 0,-1-1 0,-3 4 0,-12-5 0,-7 0 1,-9-2-1,-8-1 0,-6 0 0,-4-1 0,0-2-1,-3 0-5,2 1 5,1-4 0,-5 2-1,-1 3-5,0-2 5,3 2 1,1-1-7,3 0 8,9-1-1,6-1 0,11 1 1,7-1-1,3-4-1,1 4-7,-3 3-7,-6 1-1,-2 0-1,-3 0 3,-3 0 2,-4 1 11,-2 1 1,-7 0-1,0 0 1,0 0 1,2 3-1,-3-2 0,1 0 1,-6 1-1,2-1 1,-3 1-1,-4 0 1,-4 0-1,-4 2 1,0-5-1,-3 1-7,8 0 7,1-2 0,8-2-8,5-1 1,3-3 7,4-2-5,-1 1 4,3 0 1,-9-3 0,1 4-5,-8 0-1,-1 1 1,-6-1 0,-1-2 5,-7 4 0,-6 1 1,-3 2 0,0 1 1,-3-3 5,-3 3 0,3 0-5,0 0 7,0-3-7,3 3 5,-3 0-6,0-2 0,3 0 0,-2 0-1,4 0-8,-2-2-3,0 2 3,1-1 0,-2 0 8,-2 1 1,0 1 0,-2 1 8,0 0 13,-1-3-3,-1 2-11,-3 0-7,0-2-1,-1 3-5,-2 3 5,2-2 0,-1 0 1,-2 2-1,3-2 0,-3-1 0,-3 0 1,-3 2 0,-5-2 2,-2-2 10,-5 2-3,1 2 0,-6-2-8,-2 6 0,-1-2-1,-2 4 1,2 0-1,0-1 0,1 4 1,1-2-2,1 1 1,1 2 0,-5-2 1,-1-2-1,-3 3 1,-7-3 10,-4-4-1,-6 6 1,-3-6-1,1 2-2,-6-3-7,2 3 1,-1 1-1,0 0 0,5 3 0,5-1-1,0 1 0,8 2 1,2 0-1,3-1 0,-2 2 0,-1-1 0,-3 1 0,-2-6 0,1 0 0,0 1 6,1-7 2,0 2-7,2-3 5,4-3-5,4 0 0,4 1 5,8-2-5,0 1 0,7-4 0,1 3 0,4 0 0,0 0-1,0 0 2,-3-3-1,-1-1 1,-4-6-1,3 6 0,-7-4 0,6-1 0,-3 1 0,-3-2-1,2 5 0,1-1 0,0-2 0,4 2 0,-2-1 1,0 0-1,2 3 0,-7 2 0,-1-3 0,-2-3 0,-5 2 0,-5-1 0,-4-4 0,-5 2 0,-6-7-1,-1 7 1,4-5-1,5 4 1,5 1 0,3 0 0,5 3 0,-1-4 0,5 5 0,-3-4 1,-6 1-1,-3-5 1,-7-1-1,-9-2 0,1 2 2,-4-2-2,1-1 0,6 7-1,7 3 1,1 1 0,8 4 0,5 2 0,3-3-1,6 5 1,0-1 0,2 1-1,-2 2 0,-6 0 0,-1 2 0,-7 2 0,0 0 0,-3 0 1,3 0-1,1 0 1,4 4 0,-2-4-1,3-1 1,-6 1 0,-5 2 1,3 0-1,-7 3 0,-15-5 0,-46-1 0,-18-6 1,91 4 0,2 1 0,-28 2-1,3 0 1,10-1 0,3-2-1,7-1 1,5-1 0,6 1-1,2-3-1,1 3 1,-4 3 0,-6-3-1,-4 3 0,-9 0 1,-6 6-1,-4-4 1,-3 2 0,1 4 0,1-3 0,4 1-1,3 0 1,2-2 0,-1 1 1,1-7 0,2-2-1,2-6 2,-2 4-1,4-2 0,2 2 0,1 0-1,5 2 1,5-2 0,2-1-1,5 2 1,3-2 0,2 1-1,0 0-1,0 3 1,-2 0 0,-2 0-1,-11 8 0,-4 1-6,-5 3-5,2 1 10,3-4 2,11-1 0,4-4 1,14-4 0,2 0 0,3 0-1,3 0 2,-1 0-1,1 0 0,0 0-1,-3 0 0,-1 0 0,-2 0-1,3 0 0,0 0 1,2 0-1,1 2 1,-2-2 0,2 0 0,0 0 0,0 0-2,0 2-5,0 2-4,-3 3 1,-1 5 4,0 8-5,0-1-4,4 3 3,4-1 0,5 0 5,5 2 1,8-4 5,9 1 1,8-3 0,10-2 1,6-3 1,3-1 4,5-4-5,-3 0 0,4-2 1,-3-2-1,3-2 7,2 1-8,3-2 0,4-2 0,0 1 0,1-2 1,-1 0-1,-1 1 1,-1-3 0,-4 2-1,-4-3 1,-5 2 0,-8 0-1,-5 0 1,-2 0-1,1-2 1,6 2-1,8-1 0,5 1 0,12 3 0,2-1-1,2 1 1,0 1 0,-4 1 0,-6 1 0,-13-1-1,-11 1 1,-5 1 0,-5 4-1,-3 0 2,3-2-2,2 6 1,5-1 0,12 3-1,8 3 1,7 0 0,1 1 0,3 3 1,-4-5-1,-5-3 0,-3-2 0,-4-2 0,-4 0 0,0-4 0,-4 2 0,5-6 0,1 3-1,5 0 1,-4-1 0,2-2 0,1 0 1,-3-4-1,4 0 1,3-6-1,7-6 1,49-6-1,14 1 1,-2 7-1,-94 10 0,1 3 0,-4 1 0,35-2 0,-11 4-1,-11-1 1,-7 3 0,-6-2 0,-1 4 0,2-4-1,8 0 1,7 0 0,4-2 0,8 3 0,1 0 0,3 1 0,-1 6 0,-2-2 0,-8 1 0,-6 1 0,-4 2 0,0-5 0,3 0 0,0-2 0,2-2 1,5 2-1,0-3 0,5 6 0,-2 0 0,4 9-1,-2 1 1,3 5-1,-3 1 0,-5 0 0,-3-1 1,-6-3 0,-4-2-1,1-1 1,-4-8 0,-2 2 0,0-9 0,-5-8 1,1 2 1,-4-5-1,-4 0-1,-1-4 1,-2-1 1,-2 0-1,0-1 0,4-3-1,6 2 1,3-5-1,0 2 0,-4 0 0,-7 0 1,-2 2-1,-2 2-1,-5 5-5,-2 1 6,-2 1-1,-3 0 1,2-2-2,-1-1-4,5-1 6,-3 0-2,0-2-4,0 2-1,-2 2-4,-1-1 10,-4 3-11,-4 0-2,0 2-8,-8 1-8,2 0 6,-5-1 3,1 3 7,-2 3 5,1 0-37,2 0-73,-3-4-14,4 4-70,-2 0-280,-20-19-303</inkml:trace>
  <inkml:trace contextRef="#ctx0" brushRef="#br1" timeOffset="616725.2747">22431 7126 130,'-6'-1'119,"0"-2"-119,-18-23-68</inkml:trace>
  <inkml:trace contextRef="#ctx0" brushRef="#br1" timeOffset="616919.2858">22452 6877 228,'7'-16'141,"-1"-1"-35,14-15-14,3-3-20,12-1-30,5-3-32,11 0-10,5 2-33,4-3-12,6 1 0,48-23-8,30-1-55,-13-12 50,-46 23-11,-47 27 40,-4 2 23,102-55-60</inkml:trace>
  <inkml:trace contextRef="#ctx0" brushRef="#br1" timeOffset="617052.2934">23992 6240 126,'24'15'64,"-1"-3"-46,27 17-18,88 45-103</inkml:trace>
  <inkml:trace contextRef="#ctx0" brushRef="#br1" timeOffset="618638.3841">25024 8869 328,'-10'1'99,"0"2"-60,-6 1-7,-2 3 76,3-4 13,5 1 20,2-4 38,-2 0-22,4-4-50,-2 3-49,-5-1-42,-6 2-16,-5 0-66,-10 3-98,-7 1-22,-9-4 39,-10-4 54,-11 0 71,-57-6 22,-34 3 55,-14 4 16,59 9 64,7-2 18,2 0-20,8-1-32,15 0-43,52-3-13,-1-3-13,1 0-19,-29-1-7,2-6-4,5-6-2,0 1 0,-2-12 0,-2-1 0,-10-7 1,-4-1 1,0 3 19,1 1 60,8 7-35,6 2-31,4 0 0,3 0-14,3-2 8,8 3-8,5 3 5,7-2-5,5 1 0,-1-2 5,-1-3 0,-4-5 0,-7-1 23,-4-6-8,-9 3-6,0 5-3,-5 2 7,2 6 1,4 6-10,2 3-1,7 5-8,2 3 5,11 2-6,7 2 0,4 0 0,6 0 1,-1 0 0,-1 0 0,0 2-1,-8 2-1,-3 0 0,-4 5 0,-2 1 0,3 0-1,1 1 1,9-5 0,6 0 1,3-2-8,6-4 1,0 0 5,0 2-7,0-2-12,0 4-69,-4 8-4,-3 2 19,-6 11-72,1-1-78,-4 0 7,4-1 62,3-4 62,4-3 64,4-2 16,1-2 13,3-3 1,0 1-1,-1 19 1</inkml:trace>
  <inkml:trace contextRef="#ctx0" brushRef="#br1" timeOffset="619397.4276">22586 8709 919,'-1'-3'196,"-1"2"-68,-4-6-20,-1 3-26,-7-4-2,1-3-17,-5-1-32,-9-1-8,-6 1 2,-12-8 4,-7 0 2,-12-5 5,-7-4 9,-53-19-24,-26 11-12,-5 16-3,60 19 5,8 4-10,48 1 0,7 0 0,2-3 1,-25 5-2,11-3 0,9-2 1,12 0 0,8-2 0,8 2 5,4 0-6,0 0 1,3-2-2,-3 4-4,0-2 4,1 0 1,-3 2-1,1 1 1,-3-3 0,5 0 0,1 1 2,1-2-1,0 1 0,0 1 5,0-1-5,0 0-1,0 0 2,0 0-2,1 0 1,-1 0-1,0 0 0,0 0 0,0-1 1,-1 1-1,1 0 1,0 0-1,10-5 1,7-4-1,16-9-1,23-10-8,59-22 8,34 2-1,5-1 1,-55 24 0,-4-1 1,-10 0 0,-52 17-8,-5-2-20,-5 2-10,19-7-26,-16 7-43,-16 5-52,-17 10-121,-17 14 73,-123 58-173</inkml:trace>
  <inkml:trace contextRef="#ctx0" brushRef="#br1" timeOffset="619607.4396">21540 8551 588,'0'2'97,"4"2"-76,6 9 14,3 4 70,9 11 30,2 2-17,3 4-41,1 3-8,0 2-9,-2 5-30,1-5-14,-2-4-4,2 1-10,0-5-2,6 2-107,53 61-214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2:41:56.38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4047 4061 817,'-4'-4'321,"2"0"-103,-5-6-20,0-9-24,-9-3-5,3-5-49,-2-2-34,-2 1 10,3 0-39,0 8-14,1 3-11,-2 1-16,0 9-16,-1 2-7,-5 6-6,0 10-4,-9 18-13,-2 17-1,0 12-1,6 6-1,9 4-9,10-1 12,8 0 9,5 9-1,4-3-14,9-5-3,1-6 0,2-13 16,1-5 4,1-7 5,-4-9-7,0-9-12,0-5-19,1-5-22,0-9 14,5-7-15,2-11 15,3-12-3,1-15-12,2-13-24,-4-14-49,-4-15-82,18-177-321</inkml:trace>
  <inkml:trace contextRef="#ctx0" brushRef="#br0" timeOffset="290.0166">4119 2695 1001,'-6'-1'187,"3"1"-64,-10 0-52,9 8-44,-2 11-27,-1 27 0,-2 21 23,5 68-8,13 41-3,12 4 1,-1-68 22,-2 4 2,2 15-7,-4-11-9,3 19-7,-2-15-7,-10 4 1,1-13-7,-2-70 0,4-10-1,0-6-5,8 25-21,8-22-62,4-12-140,58-59-231</inkml:trace>
  <inkml:trace contextRef="#ctx0" brushRef="#br0" timeOffset="512.0293">4620 3843 1283,'2'-6'262,"1"0"-155,10-4-65,14-13-6,18-5-5,56-23 8,-58 32-7,37-14-19,-6 9-5,-12 10-7,-9 10-1,-10 8-1,-12 4-102,-7 15-164,-21 13-87,-86 111-257</inkml:trace>
  <inkml:trace contextRef="#ctx0" brushRef="#br0" timeOffset="682.039">4865 4210 205,'0'4'793,"2"0"-718,4 7-57,8 1 3,9 4 48,5-6 41,13-1 26,8-5-46,9-4-31,0-7-26,1-5-11,-4-6-5,-6-1-17,-8-9-21,-10-3-147,-20-84-368</inkml:trace>
  <inkml:trace contextRef="#ctx0" brushRef="#br0" timeOffset="953.0545">4745 3812 361,'-2'-7'952,"0"7"-799,-4-1-153,9 9-13,3 8 2,1 13 10,10 16 1,5 17 25,5 20 4,15 68 2,-8 46 2,-12 24-7,-14-79-16,-3-29-2,-4-76-7,0-8 5,1-2-5,0 19-1,-1-15-28,-1-15-68,-1-10 22,-3-21-34,-11-103-378</inkml:trace>
  <inkml:trace contextRef="#ctx0" brushRef="#br0" timeOffset="1531.0876">4417 3614 1104,'-8'-16'225,"2"3"-96,-12-13-67,8 2 11,4-1 20,2 3 15,1 4-19,4 5-41,4 6-32,6 4-16,15-1-13,20 4 7,18 0 6,65 0 5,34-4 1,-2-15 0,-59 8 3,-4-7-3,-14-2-4,-49 12 5,-5-4-5,-6 6-1,23-10 5,-17 6-4,-15 3 10,-11-3 16,-9-2 29,-6-11-33,-13-4-22,-8-11-2,-13-1-10,-8 1-14,-2 1 4,3 4 13,11 3 6,11 7 0,10 9 1,8 4 0,9 6 0,3 4-6,3 2-16,7 7-7,9 2 16,7 7 11,13 8 1,7 4-1,-2 4 1,0 7 0,-3 2-1,-5 0 1,-4 2 1,-6-1 0,-11-7 0,-4-3 1,-6 4 5,-8-2 6,-3 1-6,-6-3-6,2 0-42,-2 2-179,5-5-127,-2 22-473</inkml:trace>
  <inkml:trace contextRef="#ctx0" brushRef="#br0" timeOffset="1830.1047">6160 3624 1528,'1'1'268,"-1"-2"-205,1 2-62,4-2-1,10-2-10,12-4 10,19-5 1,15 1 7,8-1-7,1 2-1,-3 4 1,-6 2 0,-4-2-1,-8 6 1,-13-2-1,-9 2-11,-12-1-78,-12 2-113,-20 11-85,-114 59-742</inkml:trace>
  <inkml:trace contextRef="#ctx0" brushRef="#br0" timeOffset="2123.1214">6072 4481 1482,'2'0'215,"-1"0"-170,0-2-26,4 0 68,7-5 11,10-8-37,21-7-29,12-7-14,15-2-8,4 3-8,0 8 5,1 7 1,-2 6-8,-6 7 6,-7 0-5,-13 1 8,-5 3-9,-7 0 1,-6 1 0,-6 1-1,-5-2 0,-11-4-7,-2 0-22,-9 0-43,-4 2-198,-100 0-409</inkml:trace>
  <inkml:trace contextRef="#ctx0" brushRef="#br0" timeOffset="2987.1709">3162 2690 894,'-11'-11'183,"0"3"-90,-13-13-34,4 2 31,-9 3 6,-5-1-35,-2 7-13,-4 4 2,-2 6-28,2 8-8,5 10-4,5 5-10,2 17-6,5 7 5,0 14 0,2 3 1,3 5 0,3 9 0,6 6 1,4 8 0,7 2 5,9-1 1,5 1 5,5 2 5,23 56 19,3 10-8,-6 9 1,-22-56 14,3-1-13,-10 9-13,-2 5-7,-5 5 5,-2-7 8,0-7-7,-6-72 5,0-6-1,-3 3 5,-5 40-2,-5-2-8,-8-5-3,-9 5 7,-10-7 5,-8 2-9,-10-7-4,-8-4-5,-2-9 0,2-15-5,3-5 7,2-14-2,3-13-6,1-10 0,4-11-30,11-11-49,10-8-124,13-1-44,21-47-313</inkml:trace>
  <inkml:trace contextRef="#ctx0" brushRef="#br0" timeOffset="3415.1953">2912 5379 1062,'0'1'309,"1"2"-230,3 3-79,3 6 0,2 7 11,5 7 22,5 11-9,-4 5-8,1 3-5,-3 7 1,-7 0-3,-3 2-2,-4-9 8,1-6-7,-3-14-7,3-5 5,0-6-5,1-2-1,5-5 0,10-2 1,14-5 5,14-5 0,21-8-5,49-25 31,-71 24 16,36-16 22,-7 5-23,-15 8-23,-13 5-9,-12 7-5,-16 1-1,-7 2-7,-7 1 10,-2 1 9,-2-1-21,-4-2-3,0 3-267,-13-44-721</inkml:trace>
  <inkml:trace contextRef="#ctx0" brushRef="#br0" timeOffset="3874.2216">7631 3598 887,'-2'-2'111,"2"2"-111,-1 2-357,-2 14-122</inkml:trace>
  <inkml:trace contextRef="#ctx0" brushRef="#br0" timeOffset="4954.2834">8219 2634 861,'-7'-7'228,"-3"4"-71,-6-9-65,0 2-19,-4 2 4,-1 0-17,-1 7-26,-3 1-19,3 7-15,0 3 0,0 4-9,1 10-3,1 3 3,0 1 8,5 8 0,1-3 1,4-2 0,-1 1 1,4-2-1,2 1 0,3 8-1,0 8 1,2 8 6,2 6 3,4 6 5,2 6 1,4-5 10,2 3-11,-1-6-5,5-7 0,-3 1 3,6 0-3,-3-5 0,0 1 4,-4 2 5,-1 2 27,-3 8-1,-4 2-14,-3-1 28,-1-1-25,-2 1-13,0 1-10,3 3 11,-1 3-13,1-1-7,0 5 0,3-2 0,-1 8 0,-1-4 0,-1-6 0,-1-3 1,-2-7 4,-2 0-5,-1-6 5,0-2-5,0-10 0,0-9 1,0-6 4,2-8-6,-2-1 1,0-6 5,-4 2-4,1 0 7,-2 5 1,-3 1-4,-6 2 8,-3-3-1,1-4-2,-11-2-2,2-3-2,-7-1 2,-5-9-7,3-5 4,-2-9 1,0-9-7,0-7-8,5-3-22,0 1-25,8-1-64,1 5-62,4 5-106,-1-23-285</inkml:trace>
  <inkml:trace contextRef="#ctx0" brushRef="#br0" timeOffset="5956.3407">8377 5402 121,'0'-1'156,"0"1"-88,0 0 11,0 0 53,0-3 53,0 3-2,0 0 18,0-3-41,-2 3-13,2 0-33,0 0-36,0-1-36,0 1-25,0 0-17,0 0-19,2 0-110,11-3-115,33-15-274</inkml:trace>
  <inkml:trace contextRef="#ctx0" brushRef="#br0" timeOffset="6840.3912">9085 3439 632,'0'0'118,"0"0"-88,-1 0-24,1 1-6,1-1-1,1 3-11,1 1 6,2 2-42,9 15-123</inkml:trace>
  <inkml:trace contextRef="#ctx0" brushRef="#br0" timeOffset="18324.0481">7221 4071 346,'0'0'246,"0"-2"-115,-1 0-34,2 2-13,1-2-43,-2 2-41,2-4 0,-2 4 0,3-1 3,-3-2 15,1 3-7,-1-4-2,0 1-8,0 0 1,-1 2-2,1 0-26,1-1-113,10-7-197</inkml:trace>
  <inkml:trace contextRef="#ctx0" brushRef="#br0" timeOffset="21056.2043">7123 4047 261,'0'-1'147,"0"0"-93,-1-3-36,1 0-12,-1-4-5,1 4 1,-2 3 4,2 1 0,0 0 1,0 0 13,0 0 14,-3 1 10,2-1-16,1 3-13,0-3-9,0 0-5,0 0 8,0-3 48,0 3 36,0-1 26,0 1 17,0-3-4,0 3-10,0-1-25,1 1-19,-1-1-4,0 1 4,0-3 12,-1 3-6,2-1-15,-1 1-15,0 0-6,3 0-12,-3 0-11,0 0-10,0 0-9,2 0-6,-2-3-1,1 3-9,5 0 4,6-3 6,6-1 9,6-3-3,8 1 4,-1-2 1,0 0-4,0 3-6,-1-2 0,-2 3-1,-4 1 1,-1-1 1,-5 4-2,-4-3 1,1 3-1,-5 0 1,0 0-1,0 0 1,3 0-1,-2 3 0,1-3 0,4 0 1,-2-3 0,1 3 0,-3-1-1,-2 2 1,-4-1 0,-5 0-1,1 0 0,-2 0 0,-2 0 8,2 0-2,-2 0 3,0 0-2,-5 0 7,-1-1 5,-9-2-11,-2 2-8,-6-3 0,-5 3-1,0 2 1,-7 1-2,3 0-7,-2 2 8,4 0-11,6 3 4,3-3 7,10 3 0,3-3-1,3-3 1,6-1 0,-2 0 1,6 0-1,-3 0 1,1-1-1,3 1-5,-1-2-8,4 2-19,3 0 0,12-2 24,16 1 9,12-6 15,11-3-2,3 0-4,-6-3-7,-11 5-1,-8 5-1,-15 2 0,-12-2 0,-5 3 1,-5 0 0,-4 3 6,2-3 2,-2 0 3,0 0 3,2 1-6,-1-1-8,1 0 0,-2 0-1,2 1 1,-3-2 0,-3 2 5,-6-1-5,-12 2-1,-10 2-7,-9 0-4,-5 6 2,0-5 8,6 3 0,10-4 0,9 3 0,7-1-1,7-5 1,6 1-7,1-2 7,4 0-14,1 2 1,4-1-2,2 3-4,8 2 8,4 4 12,5-1 0,4 1 1,3-5 0,0-1-1,0-4 7,-3 0-7,-5-3 0,-8 2 10,-7 0 1,-3 1-4,-5 0-1,-2 0-4,0 1-1,-2 0 5,2-1-5,-3 0 5,3 0 0,-1 0 1,1-1-7,1 1-13,-1 0-67,3 0-142,-3-1-285</inkml:trace>
  <inkml:trace contextRef="#ctx0" brushRef="#br0" timeOffset="22001.2584">9026 3337 901,'0'0'353,"-2"2"-194,1-2-110,1 4-25,0 0-24,0 6-9,1 9 9,2 17 6,3 9 10,1 16 1,0 12 14,-4 6-4,-3 8 3,-2-4-13,2-5-5,0-14-2,3-11-1,2-12-9,4-5-7,-1-14-106,0-13-73,-2-9-52,-1-9 100,-1-88-342</inkml:trace>
  <inkml:trace contextRef="#ctx0" brushRef="#br0" timeOffset="22458.2845">9047 3349 782,'-2'-4'276,"2"2"-19,-1-4-127,5 6-103,10 0-21,14 0-6,21 2 23,59-2-4,25-8-5,-95 8 31,-5 0-12,25 6-24,-18 4-9,-14 7-6,-20 7 6,-14 12 1,-19 13 29,-19 13 3,-14 8-9,-11-1-15,8-9 0,15-18-3,23-18-2,12-12-4,16-6-25,15-2-31,5 5 35,15 7 21,5-3 1,3 2-1,-1 0-9,2 4 9,-9-2 0,-3 3-2,-7 0 1,-7 0-10,-8-4 5,-6-2 6,-4-2 0,-8 3 43,-4-1 53,-14 9 0,-14 9-39,-17 13-34,-17 4-23,-3 2-17,6-12-82,16-14-36,18-21-91,33-96-569</inkml:trace>
  <inkml:trace contextRef="#ctx0" brushRef="#br0" timeOffset="22678.2971">9893 3512 1305,'3'-2'312,"-3"2"-210,4-1-102,6-2-13,7 2 13,11-6 0,14-1 1,7-3-2,7-4 1,3-2-54,-12 1-55,-10 3-76,-21 7-176,-30-4-446</inkml:trace>
  <inkml:trace contextRef="#ctx0" brushRef="#br0" timeOffset="23006.3159">10095 3536 646,'1'3'105,"-1"-2"-90,4 6 27,1 3 76,-1 3 20,7 12-10,-1 9-32,2 10-11,1 9-14,-2 11-34,-7 3-17,-4 7-2,-7-3-11,-10-12 5,1-8 3,-5-23 21,0-7-9,-3-12-7,5-6 1,1-7-9,3-8 0,6 2 1,4 3 4,5 1 85,2 1-75,2 0-27,6 2-1,6 2 1,10-5 18,10 0-5,6-4 2,7-2-7,4-3-8,5-6-65,2-1-151,93-40-550</inkml:trace>
  <inkml:trace contextRef="#ctx0" brushRef="#br0" timeOffset="23383.3374">10980 3637 791,'-7'-19'370,"1"3"-241,-8-20-72,0 5 5,-2 2 17,-3 5 29,0 11-16,0 5-25,-1 4-14,0 12-39,-2 6-14,-2 9-11,2 11 2,2 14 0,6 8 8,5 12-9,1 6 10,6 4 1,4 2-1,2-11-1,4-11 0,1-13 0,3-14-16,2-9-1,-1-11-7,0-7 1,5-10 9,2-7 13,8-14-62,0-19-71,5-8-102,-3-16-89,21-153-360</inkml:trace>
  <inkml:trace contextRef="#ctx0" brushRef="#br0" timeOffset="23586.3491">11017 2847 1167,'0'3'176,"-3"8"-162,-2 16-14,2 18-1,-2 24 0,5 24 1,6 69 12,6 18 15,-5 1-14,0-135 1,0-8-1,2-4-13,7 35-76,5-8-212,47 57-181</inkml:trace>
  <inkml:trace contextRef="#ctx0" brushRef="#br0" timeOffset="24217.3852">11350 3867 1094,'2'-18'256,"3"-6"-104,3-25-41,4-2-33,4-10-29,2 2-5,-4-3-20,1 14-14,-4 10 7,-6 15 44,-2 10-22,-3 12-39,0 5-25,2 12-110,-1 10 73,2 18 44,0 15 17,0 8-6,-3 7-7,3-2-11,-2-9-14,2-14 19,2-12 19,-1-11-1,0-13 2,0-10-1,-1-10 1,6-10 73,3-13-66,4-12-7,-1-10-31,3-9 1,-8-3-15,0-3 19,-2 0 11,-5 11 15,0 15 0,-3 11 18,-3 12 15,3 13 11,-3 5-44,3 8-18,-5 11-9,0 12 19,1 14 2,0 9 6,0 2 0,2 1 0,2 7 41,0 1 17,0 5 11,2 2-9,-1 0-21,6 4 9,-1-7 8,2-2-31,0 0-7,-4-8 8,-2-5-8,-4-8-3,-1-9 7,-6-6 17,-2-3 5,-5-11 20,-9-5-8,-8-6-28,-11-4-14,-4-10-14,-2-5-3,-3-13-84,7-12-87,4-10-365,-49-113-431</inkml:trace>
  <inkml:trace contextRef="#ctx0" brushRef="#br0" timeOffset="26318.5053">8208 5250 154,'1'0'117,"2"3"-117,1 1-36,13 14-99</inkml:trace>
  <inkml:trace contextRef="#ctx0" brushRef="#br0" timeOffset="27325.5629">8225 5369 553,'0'0'166,"0"-2"-62,-2-2 7,2 1 40,0-4-20,-3 3-13,2-2-16,1 0-31,0-2-5,0 5-17,0 1-20,1 0-10,-1 2-8,0 0-11,0 0 6,0 0 2,0 0 5,3-2 7,3-3-1,2-4 2,5-5 8,2-2-4,0 0-4,-3 1-7,-1 4-4,-6 5-10,-2 4 0,-3 4-10,0 0-10,2 2 5,-1 6 6,4 3 9,1 9 8,4 11 1,2 4-2,3 5 1,0 8-8,7-3 2,-1 1 7,3 0-9,0-1 0,-2-5 0,-1-5 0,-2-6 0,-2-5 0,-4-7 2,-2-5 4,-3-9 0,-3-2 0,0-3 7,-2-6 4,6-7-17,2-9-30,3-8-92,2-5-158,-5-78-371</inkml:trace>
  <inkml:trace contextRef="#ctx0" brushRef="#br0" timeOffset="27597.5785">8566 5164 997,'-1'-3'308,"-2"3"-71,1-1-101,1 2-29,-2 5-55,0 1-29,-9 14-11,0 10-6,-7 19 10,-10 17-1,-2 5 12,-3-3-4,2-3-7,1-10-5,4-9-4,8-12 1,1-11-7,6-7 0,5-10-1,4-3-41,1-3-135,5-2-67,4-7-250,34-43-195</inkml:trace>
  <inkml:trace contextRef="#ctx0" brushRef="#br0" timeOffset="28690.641">12660 3369 1113,'0'2'237,"0"0"-176,0 0-44,0-1 10,0 2 19,0-2 26,4-1-22,-2 5-28,7 1-14,6 5 14,3 5-10,-2 0-4,-2-3-2,-4 4-6,-8-1-9,-4 10-45,-14 11-96,-8 9-52,-14 2-164,-73 58-375</inkml:trace>
  <inkml:trace contextRef="#ctx0" brushRef="#br0" timeOffset="29030.6605">12494 3804 597,'0'0'199,"0"-2"-122,2 2 2,6-4 5,4-2 48,11-1 29,10-8-29,7 2-36,2-3-33,-1 9-35,-8 6-11,-5 5-17,-8 12-9,-3 5 9,-5 10 0,-9 17 2,-6 8 11,-10 11-4,-9 7-3,2 0-4,-3-2-1,8-5 0,8-9 0,3-6-1,4-6 1,4-8-1,0-9 0,2-7 0,3-9 0,0-8 0,8-9 1,5-13 26,8-11-4,7-15-23,4-7-54,-4-5-45,-7 2-125,-8 6-229,-13-53-135</inkml:trace>
  <inkml:trace contextRef="#ctx0" brushRef="#br0" timeOffset="29930.7119">12439 3245 378,'-6'-11'378,"3"3"-134,-8-9-79,4 4 15,1 3-6,0 5-19,3 3-28,1 2-52,0 0-34,2 2-23,0-2-17,2 1 0,-2-1 1,2 0-2,1-1-7,5-1-2,6-2 9,13-7 44,14 0 6,10-7-8,10 2-15,7-3-18,1 7-8,0 5 10,-4 7-10,-9 4-2,-7 6-4,-4 0 5,-3 6 5,-5-3-5,-2 0 5,-7-5-5,-9-3 0,-10-2 0,-3-3 1,-6 0 12,-3-6 7,-3-2-4,-5-11-14,-10-6-2,-7-6-1,-6-3-5,-7-2 5,1 2-14,0 1 13,6 8 2,6 8 0,9 4 0,8 5 0,8 7 0,3-2 0,3 6-23,1 0-22,9 3-25,11 10 44,13 4 17,10 5 9,4 8 0,-5-1-1,-8 0 0,-8 2-8,-7 0 8,-4-1 0,-8 1 1,-4-5-1,-4 1 1,-5-7 1,-2 0 7,-7 5 8,-6-5 1,-7 10-17,-4 1-37,-2 2-182,-24 32-386</inkml:trace>
  <inkml:trace contextRef="#ctx0" brushRef="#br0" timeOffset="30590.7497">13961 4009 1211,'0'-3'304,"4"-1"-88,5-9-28,13-10-100,15-6-23,15-12-17,18-2-18,52-20-11,14 10-4,-98 45-13,-6 0-2,35-7 0,-9 9-1,-4 2 0,-3 0-27,-8 2-29,-4 1-72,-12-2-152,-11 1-53,-26-29-172</inkml:trace>
  <inkml:trace contextRef="#ctx0" brushRef="#br0" timeOffset="30845.7643">14351 3221 1148,'0'-2'280,"0"4"-191,0 3-89,4 12-27,6 11 21,1 13 6,2 16 12,4 13 9,-4 10 1,4 65 7,-8 13-16,-9-113 4,-2 0-11,-1 45 1,-2-8-7,-1-5-58,7-7-284,26 40-470</inkml:trace>
  <inkml:trace contextRef="#ctx0" brushRef="#br0" timeOffset="39310.2484">16471 2492 310,'-4'-2'354,"0"0"-160,-6-1 2,4 0-40,0 2-18,0-2 9,-1-1-1,-1-1-23,1-1-3,1 0-32,-3-4-34,0 0-21,0 2-19,-1 2-8,2 2-6,-1 3-1,-2 2-7,-10 6-1,-8 7 8,-1 6-5,-4 8 5,2 5-5,4 3 0,7-3 4,4 3 1,3-2-1,8 1-8,1 5 4,5 4 4,2 8-7,1 5 8,1 12 0,2 3 0,-1 8-5,5 3 5,-3 4 1,1-2-1,3 1 0,3 4 1,-1-1-8,1 3 7,-2-1 1,2 1 6,-6-2 0,3-4-6,-2-2 2,-5-7 11,1 3 1,-4 1 1,1 3 0,-2 4-5,0-9 4,4-1-7,-1-13-5,0-14-1,1-6 8,-4-9-9,0-14 1,0-2 5,-4-2 0,-2-6 6,-1 0-2,-5 4 11,-5-4 5,-9 3-5,-9-3-9,-9-2-3,-10-5-4,2-5-5,1-9-35,6-5-43,15-5-21,17-3-241,62-55-469</inkml:trace>
  <inkml:trace contextRef="#ctx0" brushRef="#br0" timeOffset="39971.2862">16632 4925 1172,'0'0'314,"0"-3"-239,0 0-48,6-2 73,8-11 35,3-12-79,8-14-32,10-15-24,-1-2 18,-6 4-2,-5 17-2,-11 11 8,-8 15 4,-4 9-26,0 5-13,0-1-20,-3 5 10,3 6 23,0 9 8,3 6-7,0 7 0,3 5 1,5-1-1,-4 0-1,3-5 2,-2-10-2,-2-4-8,-3-7 7,0-8-6,3-4 1,-4-4-9,6-9 14,6-16 0,10-16-45,3-15-8,1-8 29,-2 3 4,-10 12 18,-2 19 3,-10 15 37,0 15-37,-4 10-24,0 8 1,1 5 23,2 17 18,2 9 4,1 7 8,-1 8 14,3 0 4,1 2-9,0-2-3,1-3-9,-3-1 13,-3 1-4,-4 1 0,-1 3 0,-4-7-3,-3-5-9,-2-6-4,-3-9-4,-2-7 1,-8-7-1,-3-7-1,-12-9-15,-12-9-58,-11-13-19,-1-9-73,3-12-165,-42-103-343</inkml:trace>
  <inkml:trace contextRef="#ctx0" brushRef="#br0" timeOffset="40954.3425">17961 3059 1015,'0'1'205,"0"-1"-130,2 3-28,1 1-8,4 10-9,3 5 31,7 15 4,5 14 10,3 11 43,-1 9-41,0 5-14,-7 6-5,-4 7-20,-4 1-7,-4 5-14,-4-3-7,-1-14-5,-1-12-5,2-14-41,1-26-62,2-9-169,4-18-62,23-82-7</inkml:trace>
  <inkml:trace contextRef="#ctx0" brushRef="#br0" timeOffset="41403.3681">18188 3141 1127,'1'-4'264,"5"-2"-171,11-4-54,8-3-6,8 0 10,0 4-12,3 13-30,-1 10 5,-5 16-6,0 15 17,-3 7 13,-3 9-11,-6-2 1,-12-1-7,-11-2-4,-13-3-8,-8-6 0,-10-7 11,-5-12 2,5-11-4,-1-8 4,3-9-4,11-6 10,6-4 25,7 3-29,9 2-16,4 3-34,6 0-17,12 6 50,12 2 1,15 12 0,8 3-1,6 9-5,-7 5 5,-9 6-13,-9-1 1,-16-5 13,-6 0 13,-12-5 16,-9 1 37,-18 2 28,-15 5-16,-17 7-45,-9-6-16,4-4-7,14-17-10,14-12-88,21-20-167,28-82-596</inkml:trace>
  <inkml:trace contextRef="#ctx0" brushRef="#br0" timeOffset="41619.3805">18873 3198 800,'9'-8'688,"0"4"-631,12-4-44,8-3 29,6 4 17,1 0-34,-2 1-25,0 4-1,0 2-29,-6 2-72,-5 4-68,-7-2-169,-11 3-111,-42 11-40</inkml:trace>
  <inkml:trace contextRef="#ctx0" brushRef="#br0" timeOffset="42013.403">19095 3182 129,'0'3'693,"-2"-3"-551,2 1-94,0 5-46,0 4 76,3 9 67,0 9-11,1 5-26,0 10-30,3 7-15,2 4-32,-1-1-8,3 8-10,-4-2-2,-5 3-1,-3-2-2,-8-8 4,-7-2-3,-3-5 4,-3-4-2,1-10-1,-1-8-9,7-7-1,4-4-9,6-8 8,4 0-6,4-4-32,1-6 9,5 2 30,7-2 63,10-4 19,6-2-10,4 5-19,-4 0-16,-2 7 10,-3 3-14,-5 1-15,1 2-9,-4 2-3,-2 0-5,-5-5 0,-2 4-1,-5-6-1,-3-1-62,2 2-73,4-4-173,56-35-278</inkml:trace>
  <inkml:trace contextRef="#ctx0" brushRef="#br0" timeOffset="42615.4375">20005 3398 920,'-4'-8'326,"1"0"-193,-3-10-52,1 1-33,1-1 9,-4 4 24,-1 1-27,3 5-19,-1 4-7,-1 4-25,-4 2-3,0 4-12,-4 5 3,-2 2 3,0 12-1,-4 7-7,1 7 13,2 13-10,2 5 10,6 7-7,4 2 8,4 1 0,6-10 0,2-7-11,4-14-11,3-7 4,1-10-5,2-10 7,2-7-1,6-8 8,7-12-21,3-9-70,4-13-85,2-9-10,-2-8-7,-5-12-65,24-144-218</inkml:trace>
  <inkml:trace contextRef="#ctx0" brushRef="#br0" timeOffset="42854.4511">20136 2504 1029,'-1'-2'231,"-1"2"-149,-1 2-68,0 9-14,-6 11 0,0 20 40,-3 22-12,2 24 8,4 76 0,12 36 12,0-7-16,-2-150-5,-2 1-3,-2-7-6,3 33-6,0-9 0,1-6-5,1-10-7,1-4-116,6-10-143,35 14-298</inkml:trace>
  <inkml:trace contextRef="#ctx0" brushRef="#br0" timeOffset="43485.4872">20321 3373 1132,'0'-2'315,"0"0"-112,2-3-101,1 1-63,5-3-29,8 3 16,9-4-16,9 2-5,1 6-5,-1 8-11,-4 6-2,-3 9 3,-6 12 10,-4 11 13,-3 11 8,-2 7-3,-2 7-4,1 0-5,-1-9-9,1-3-12,-2-12-29,1-15-23,-6-10-31,-2-15-13,-2-3 26,-2-11 20,-8-37-293</inkml:trace>
  <inkml:trace contextRef="#ctx0" brushRef="#br0" timeOffset="43735.5015">20734 3222 1069,'-2'0'473,"2"0"-406,-6 5-58,-2 9-9,-8 9 30,-8 9 6,-6 9-4,-1 4-13,-7 8-4,-8 8-3,-11 6 0,-1 3-3,4-7-9,10-12-3,17-13-75,16-11-129,19-13-243,73-14-61</inkml:trace>
  <inkml:trace contextRef="#ctx0" brushRef="#br0" timeOffset="44184.5272">21412 3435 1426,'0'0'192,"0"4"-192,-1 7-63,-1 5 53,0 4 4,2 3 5,0-3 1,4-6 0,-2 0 0,0-5 2,3-2-1,-3-6-1,0-1 18,-1-1-3,1-6 2,1-6 34,1 0-35,-1-8-2,-1 4-7,-1 1 7,-2 6 29,-1 8-13,1 2-30,-1 2-6,1 1 5,-2 0 1,-2 5-67,2 4-188,12 2-337</inkml:trace>
  <inkml:trace contextRef="#ctx0" brushRef="#br0" timeOffset="45514.6033">22001 2802 346,'0'0'980,"2"0"-849,-2 6-112,0-6-8,1 0 37,-1 1 30,4 0-35,6 7-22,0 5-9,5 3-6,0 11 8,-1 5-14,-10 9-6,-6 10-78,-17 14-21,-15 7-15,-10 5-174,1-14-17,4-18 137,16-22 150,12-16 24,11-6 66,0-1 14,4-1 2,3-2 17,9-7-4,9-3-26,12-2 25,7-2-23,2 7-20,-7 4-9,-8 5-21,-11 2-6,-4 2 3,-7 0-6,-4 1-3,-1 4-9,-3 0 0,1 5 11,-2 3 27,0 6 10,-2 11-11,2 6-4,-1 12 11,2 6 1,1 6 1,1 7-8,1 5 20,-1 5 7,2-3-11,-5-4 3,-3-5-14,0-5-5,-2-4-8,-2-8-8,-6-4-1,-3-4-3,0-11-9,-4-6 2,0-10 2,1-12-13,-8-10-9,-5-11-58,-5-19-80,-9-18-117,0-18-33,-75-219-382</inkml:trace>
  <inkml:trace contextRef="#ctx0" brushRef="#br0" timeOffset="46126.6383">21801 2409 1293,'0'3'156,"0"0"-147,2 3-9,-1 3 0,4 8 22,4 0 13,4 1 17,11 0 17,9 0 26,9-5 19,10 3-41,4-6-16,5-3-39,-7-4-4,-4 4-14,-7-7 6,-9 0-6,-4-7 12,-9 6-2,-8-1-4,-6 1-4,-3 1 5,-6 0 4,0 0 4,-4 0 21,-3-6 1,-6-6-25,-9-7-10,-6-7 13,-4-3-8,-1 5 8,7 0-13,7 5-1,7 7 8,8 8-9,6 2-9,1 2-15,3 0-9,3 2-8,5 6 30,9 5 11,14 7 1,6 0 9,4 2-3,-2 5-7,1 1-1,-8 0 1,-5 3-1,-6-1-8,-4 2 8,-11-6-5,-4-1 6,-6-5 1,-3-1 15,-5-5 1,-6 2 8,-7-1 2,-13 1-9,-8 4-18,-7 1-98,-2 1-370,-65 12-855</inkml:trace>
  <inkml:trace contextRef="#ctx0" brushRef="#br0" timeOffset="49021.8039">8562 5389 535,'-2'-5'131,"1"4"-43,-4-7-22,4 2-27,-4-2 15,4 7-7,1-2-33,-2 3-14,2 0-134,-2 4-112,4 4 102,1 7-136</inkml:trace>
  <inkml:trace contextRef="#ctx0" brushRef="#br0" timeOffset="52318.9925">26292 5402 688,'0'0'644,"0"0"-500,-2-1-107,4 2-37,2-2 8,7-2 14,10-4 38,15 0 0,13-1-7,10 1-10,7 1-13,4 3 3,5 3-13,52 1-5,25-2 3,58-13 9,-54-3 10,20-6-7,12 1-7,-11 9-8,-8-1-3,4 4-2,0 4-8,-12 6 5,3 0-1,15 0-6,20 0 7,3-6-6,22-3 0,5-5 10,-19 3-5,0 6-5,-11-12-1,-28-1 6,-5 10-6,-14 0 1,-9 3 0,-7 0 0,10-4 0,2-2 0,-4-6-1,-20 5 1,-9 0-1,-12 1 0,-4 7 1,-9 4-1,-4 1 6,-49-1-6,-1 3 0,-3-2 0,37 2 0,-6 0 0,2 1 0,-1-2 0,-1 3 1,-2-1 0,-4 0 0,-8-1 0,-9 1-1,-9 0 2,-9-2-2,-8 2 0,-5-2 0,-2-2 1,-4 4 0,-1-4 0,-1-4 5,-2 4-5,-2 0-1,-1-4-21,-4-8-127,-13-6-230,-106-52-308</inkml:trace>
  <inkml:trace contextRef="#ctx0" brushRef="#br0" timeOffset="54008.0891">26865 2065 495,'0'0'90,"2"2"-90,2 3-1,-1 2 1,0 2 65,1 5 6,1 4-7,1 9-16,4 10 8,1 10 28,1 3-6,1 9-26,1 7-7,2 9-16,-3 8-7,1 13-4,13 68 15,-2 45-3,2 43 11,-8-119-16,-3 14-8,1 25-5,-6 6 12,-1 9 9,-4 0-8,-9 19 20,-2 33-6,3-14 12,-6-24 42,5 14-12,0-1 5,5-24-23,4-16-30,7-3-26,-3 11 4,1-21 1,4-36 0,-2 1-5,-5-1 1,0-11-8,2-14 8,-8-65-8,2-2-1,-3-9-21,4 19-28,-1-17-17,-3-14-23,1-14 76,-5-18 1,-5-21-301,1-37-211,-29-266-152</inkml:trace>
  <inkml:trace contextRef="#ctx0" brushRef="#br0" timeOffset="54588.1223">27032 2198 247,'-7'-16'89,"0"0"-32,-6-11-29,6 0 56,-4 7 101,5 8-55,3 4 41,-4 6-55,7 2-72,0 2-44,-2 6-33,1 8 18,1 6 15,-6 7 13,0 6 17,-4 10 18,-10 8 29,-10 10 2,-9 12-32,-8 2-13,-4 3-7,-3-1-7,6-6-11,7-5-3,13-16 0,8-14-5,10-8-1,10-10-132,17-18-346,100-76 110</inkml:trace>
  <inkml:trace contextRef="#ctx0" brushRef="#br0" timeOffset="54797.1342">27159 2276 34,'-3'-2'1173,"0"2"-990,-4 4-161,4 10-22,-1 2-9,2 10 3,5 6-1,7 4-16,11 9 23,9-4 39,6 2-27,5 1 9,3-4-20,5-1-1,4 1-7,10 5-215,97 77-324</inkml:trace>
  <inkml:trace contextRef="#ctx0" brushRef="#br0" timeOffset="57386.2823">27183 5195 803,'0'0'345,"0"1"-241,0 3-104,1 0 0,1 4 1,1-1 5,1-2 0,2 2-5,-3 3-1,3-1 0,0 2 0,-3 3 1,3 0-1,-4-5 1,-1-2 0,0-4 0,-1-3 5,2-2 21,-2 1 54,0-2 25,-2-1-28,1-4-43,0 1-22,-3-1-1,4 4 15,-1 0-9,-2 4-12,3 4-6,0-4-1,3 0 1,-3 0 0,0-4 27,1 1 67,3-8 29,2-14-90,7-14-18,5-20-6,4-11-1,5-13-7,3-20 8,24-87-9,13-43-5,0 56 4,-51 143-6,-2 12 7,-4 6 0,11-19 0,-4 14-1,-1 14-16,2 3-11,6 8 11,6 3 16,5 4-6,-2 8 6,4 3-1,-1 5 1,-1 5 0,-1 3-5,-4 4 6,0 0-1,-2-1 1,-3-9 0,-1-3 2,-6-12 4,1-12 1,-4-11-5,9-10 10,9-20 1,10-13-13,13-13 7,5-12-7,3-2 0,-4-3-28,-4 5-4,-5 6 25,-3 9 7,2 4-29,6 2 1,11-1-7,4 5 28,2 4-1,-6 11 8,-9 8 4,-14 11-3,-7 8-2,-4 7-7,-4 0 7,-4 3 1,-4 0 1,2 0 0,-1-2 5,0 1-5,11-7 20,12-10 2,17-14-14,59-36 10,28-29-7,-15-12-12,-102 77 1,-4 8 11,-7 2 7,24-22-4,-12 10 3,-5 8-15,-7 8-3,0 13-19,1 5-16,7 11 20,8 6 15,9 14 2,3 4-2,4 9 0,-7 4 5,0 5-5,-6-6 0,-7-6 0,-6-12 1,-9-9 5,-7-8-5,-3-9 0,2-5-1,9-7 0,21-17 27,66-46-27,58-60 9,6-14-31,-131 108 17,-9 6-7,-7 9 12,16-19 6,-20 19 32,-14 15-16,-4 8 8,-1 0-24,4 5-6,6 0-24,11 13 18,19 4 6,63 27 0,58 7 0,7 10 8,-79-24-7,-56-16 7,-8-3-8,-7 6-1,18 23-11,-17 5 6,-9 5 6,-10 2 6,-6-2 0,-4 0 0,1-7 0,3-4-5,3-2 4,2 0-4,2-1-1,4-7 1,-3-3 0,3-8 5,-4-1-5,-1-7 1,0 4-1,0 3 5,0-4-6,2 1 0,1-2-9,5-5-2,2-3 11,1 6 0,5 3-1,1-3 1,0 4 0,0 2 1,1-4 0,-2 3 0,2 5-1,0 3 0,1 7 0,0 4 1,4 4-1,-3 5 0,2 1 0,-3-3 0,0 2 0,-4-9-1,0-2-9,3-7 9,-4-3-12,6-4 8,0 3 4,4-5-25,0-4 26,0-4 11,-2-2-10,4-1 12,-5 1 0,2 2-2,-8-8-7,0 2-4,-9-1-1,0-3-5,-3-1 6,2 1 0,0 0-1,0 0 1,4 3-6,-3-2-9,1-1-9,2 1 17,-1-5 7,-2 1 6,1 0 13,0 1-8,-4-4-10,3-1 5,-3 0-6,4 0-26,-1-3 10,8 4 16,-6-4 8,3 0 37,-2-1-7,-3-4-4,2 1 4,-5 1 5,-1-1 4,-2-5-14,0-1-5,0 1-11,0-5-16,-2 7 10,1-1-10,-1 1 1,2-2-1,-2-1-1,2-1 0,-1-1-24,0-4-1,-3-4-13,3 4 5,-2-3 18,0 6 14,2 4-6,-3 5-1,4 4 8,-1 1-12,1 3-27,-2 7-20,-2 3 49,3 9 10,-3 1 0,3-1 6,0-4-6,2-10-14,4-5-25,5 0 15,4-8 24,5 2 1,1-6 14,2-1-9,-9 2-5,-7 1 6,-4 6-7,-4 1-16,-1 3-10,0 4 5,-2 3 21,0 7 8,0-2 1,1 1-9,2-7 6,2-4-5,2-3-1,-2-3 13,1 0 4,-1-3 1,2-3 9,-1 0-11,1-4-16,2-3-65,2 6-236,8 1-354,9 2-181</inkml:trace>
  <inkml:trace contextRef="#ctx0" brushRef="#br0" timeOffset="58662.3553">33003 5098 485,'0'-3'178,"0"-2"-46,-3 0 20,3 1 7,0-1-11,0 3-26,0 1-11,0 1-24,0 0-23,0 0-14,0 1-25,0-1-25,3 0-6,3 3-16,8 5 22,12-1 13,13 5 2,13-1 17,9-1-7,3-3-4,2 2-7,-5 3-2,-3-4-2,-4 8-9,-3-3 0,1 1 10,-3 1-11,-5-3 1,-8 2 1,-9-6-1,-7-4 0,-10 0 8,-4-4-1,-3 0 8,-1-1 17,-4-6 35,-3-5-55,-3-8-12,-4-6 6,-6-2-5,-1-2 10,-7 1-6,0 2-5,-3-4 0,-1-1-1,1-5 1,0 3 0,3 2 0,3 5 1,8 4-1,9 4 0,0 12 8,9 2-9,-3 0-10,2 5 1,-1 2-16,5 6-14,8 4 31,6 13-1,9 5 3,-1 8 5,-1 3 0,-2-1 0,-2 2 0,-5-1 0,-3 0 0,-5-4-8,-6-4 8,-4-3-1,-4-5-4,-7-3 6,-16 1 3,-15 3-3,-20 4-43,-63 26-139,-14 11-112,43 0-268</inkml:trace>
  <inkml:trace contextRef="#ctx0" brushRef="#br0" timeOffset="58959.3723">33628 5990 987,'4'4'225,"7"4"-203,15 9-8,10 5 2,5 12 2,0 11-16,-3 9 11,-9 7 37,-16 3-8,-13-4-18,0-4-3,0-4 28,0-7-14,0-8-22,-15-6-13,-2-6-85,5-8-236,10-24-565</inkml:trace>
  <inkml:trace contextRef="#ctx0" brushRef="#br0" timeOffset="60367.4528">26014 2527 534,'5'-8'169,"1"0"-91,9-11-28,2-2 28,3 3 49,-5-2 32,-3-1-28,-3 1-49,1-2-11,-1-5-19,0-6-19,2-5-18,5-5-13,0-7 4,4-4-5,-3 3 0,2 1 0,-5 8 0,0 13 5,-11 7 33,-2 17 4,-2 5-40,1 1-3,-1 9-55,-1 6 14,2 11 29,0 12 11,2 7 0,2 1 0,2 1 1,6-6 0,-3-11 0,-2-7 0,2-12 1,-4-7 0,-2-7 0,4-4 10,2-9 2,9-9-11,9-19-2,4-6 1,-1-12-1,0 2 1,-7 4-1,-7 7 0,-6 11 0,-2 11 0,-5 7 1,-3 14 7,-2 5-8,1 1-11,1 6-7,0 7 0,0 5 3,1 9 13,2 8-4,3 6 6,0 7 6,2 6 3,-1 5 0,-3 6 12,-2 1-6,-4 4-2,-5 4-2,0-11 1,-2-9 4,-3-14-7,2-14 0,-1-5 8,-7-3 2,-3-5 2,-13 4-9,-6-3-1,-4 0-11,-4-11-47,5-4-89,3-11-163,-60-60-431</inkml:trace>
  <inkml:trace contextRef="#ctx0" brushRef="#br0" timeOffset="63472.6304">8420 5518 633,'-6'-6'129,"2"2"-18,-5-4-55,3 4-34,4 2-22,-1-2-24,3 9-175,14 16-43</inkml:trace>
  <inkml:trace contextRef="#ctx0" brushRef="#br0" timeOffset="65014.7186">27354 5292 824,'0'0'249,"0"0"-249,0-2-1,0 4-40,-3 0 41,2-2 90,-1 2 18,2 0-16,-4 0-43,1 4-29,3 4-14,3 5 3,3 7-2,2 4 4,5 0-5,4-7 0,0-6 0,-6-7 3,-5-12 3,-1-16 17,1-14-29,-1-17-1,-4-6-1,-4 4 1,-6 7 1,-6 10 1,-2 12-1,0 12 9,-5 13-2,-4 8-6,-6 19-1,-1 11-1,0 9 1,6 10 0,15-1-1,8-14 1,8-4-1,6-15 1,4-9 6,0-3 7,-1-10 10,-3-7 1,4-1-9,-1-4-3,-4-2-3,-3 4 3,-4 1 6,-2 3-9,-4 4-3,-1-2 6,-1 8-4,0 0-8,-5 4-8,-2 2-1,2 2 3,1-1 5,4-3 1,3-4 0,3-4 0,2-4 13,0-1 11,2-9 15,2-8-39,4-11-21,0-1 12,-1 1 9,-3 11 1,-6 10 0,-2 8 5,-2 8-6,-3 4-18,-1 10 3,-1 5 15,-6 5-1,3-1 1,4-7 0,8-10 0,13-10-47,17-10-155,152-83-56</inkml:trace>
  <inkml:trace contextRef="#ctx0" brushRef="#br0" timeOffset="66210.787">32398 5226 467,'4'-7'132,"2"0"-70,4-9-1,3-1 2,0-3 63,1-2-63,-4 6 47,-3 1 13,-2 4 7,-3 2-19,-2 4-51,0 1-33,0 3-9,-2 1-16,2 1-2,0-1-23,0 5-14,2 2-5,0 4 34,0 4 1,2 4 7,0 4 0,0-1 0,0-3 6,1-5-6,1-4 1,2-4 0,3-6 14,6-4 6,13-8 45,6-8-60,4-8-6,-3-1-49,-14 6 38,-8 6 11,-12 8 8,-6 5 79,-3 7-26,-12 2-41,-5 7-11,-7 4 19,0 0-2,7 5-10,6-6-7,8-1-9,5-2 0,7-4-9,2 0-36,2-5 0,5-3 6,4 0-26,4-7-43,-2-3 6,-4-2 80,-6 3 14,-4-1 8,-4 3 57,-2 2 38,-2 1-7,0 2-4,-2 0-42,-2 2-24,2 2-12,2 0-6,0 0 0,-1 0-101,0 3-214,-11 5-308</inkml:trace>
  <inkml:trace contextRef="#ctx0" brushRef="#br0" timeOffset="69046.9493">9197 4915 64,'2'0'233,"-2"0"-173,2 3-45,2-3-14,-3 0 56,1 1 6,2-1-26,-1 3-19,3 3-7,5-3-10,-4 2 5,-1-1 0,0 0-5,0-1 1,-3 0-1,-1 0 0,-1-3 1,-1 0-1,0 0 11,0 0 9,1 2 0,5 0 0,1 2 20,3 0 8,2-2 17,11-2 24,10 0 14,14-12 1,17-4-42,57-17-29,23 1-13,6 9-1,-64 22-19,-51 2 0,-1 1 0,-1 2-1,35 2 2,0 0 4,4-2-6,6-1 0,56-3 7,20-9-6,-9 2 1,-50-3-1,-11 7-1,-45 3 1,-2 0-1,-1 0 0,35 3 0,-3-3 4,-9 0-2,-2-3 4,-4 0-5,-5-2-1,-3-5 1,-7-1 0,-7 1 0,-5-2-1,-5 4 1,-6 4-1,-6 4 0,-1 0-11,-4 4 10,2-1 0,3 2 1,-1 1 0,3-6 1,0 3 5,1-6-5,-6 3 5,-2-4-4,0 4 5,-3 0 1,-2-2 31,1 4 39,-2-2 7,2-2-20,-2 4-29,2-2-23,0 0-11,0 0-2,2 0-1,-2 0 1,0-2 0,2 2 0,-4 0-6,2 0-19,0 0-43,-5 2-121,-28-9-190</inkml:trace>
  <inkml:trace contextRef="#ctx0" brushRef="#br0" timeOffset="73340.1948">9186 4433 828,'-10'-14'258,"4"1"-74,-8-13-58,-1 3 32,1 2-41,1 4-18,1 0-6,2 10-27,3 1-12,6 6-54,2 3-8,6 11-23,9 14 19,6 18 11,13 14 1,11 8 1,3 4 0,-1 1 5,4-5-5,-7-7 0,-2-12-1,0-17 6,5-19-5,3-10 7,12-19 7,6-26-6,8-14 0,-1-14-3,-11-1 0,-12 10-5,-18 13 1,-7 14-1,-6 13-1,0 10-11,0 9-13,-1 4-4,0 2 11,-3 2 16,-5-2 0,2-4 1,-1-4 1,3-8 11,3-6-3,6-9 1,4-5-4,1-4-5,-3 4-1,-6 3 0,-5 7 0,-8 11-7,-3 7-53,-4 3-87,-6 5-110,0 2-250,1 10 280,6 18-125</inkml:trace>
  <inkml:trace contextRef="#ctx0" brushRef="#br0" timeOffset="75346.3096">5885 7881 1157,'-1'0'231,"1"0"-146,-5 0-83,7 0-2,1 0 0,-2-2 0,10 0 22,12-5 46,15 0 5,18-3-20,7-5-10,-1 2-17,-9 0-5,-7 7-12,-7 2-8,-2 2 0,-7 2 0,-3 2-1,-2 0-64,-7 2-100,-3 0-80,-6 0-88,-29 14-198</inkml:trace>
  <inkml:trace contextRef="#ctx0" brushRef="#br0" timeOffset="75625.3255">5909 8502 971,'0'0'329,"0"0"-222,0 0-107,6 0 0,9 0 29,8 0 100,16-2 13,16-4-46,13-3-31,9-9-20,4 5-27,-5-9 10,-7 5-10,-2-2-17,-15 3 1,-9 3 11,-8 7-13,-14 2-120,-3 8-40,-9 2-22,-6 11-50,-4 21-309</inkml:trace>
  <inkml:trace contextRef="#ctx0" brushRef="#br0" timeOffset="76816.3936">7140 8035 1050,'-3'-3'279,"1"3"-114,-1-3-80,3 3-13,2 0 29,-1-1 4,2-1-51,0 0-54,3 0 10,12-2 8,9-4 5,10-1-7,11-3 1,7 0-5,1-5-3,0 1-8,-2-6 10,-2-4-11,-3 7 0,-7 1 8,-5 4-8,-7 1 1,-9 7-1,-3 2-1,-9 4 0,-4 0-11,-2 0-35,-3 0-43,0 0-25,1 3-64,1-3-178,17-21-201</inkml:trace>
  <inkml:trace contextRef="#ctx0" brushRef="#br0" timeOffset="77169.4138">8148 7251 1265,'-1'2'239,"1"-2"-209,0 7-30,1 8-9,3 10 7,0 16 2,7 13 1,4 16 5,-5 9 6,6 9 5,-1 10-5,-5 53-6,-8-106 6,5 55 0,-4-8-6,3-10-6,0-5 0,0-22-22,3-16-73,-3-14-217,0-25 54,0-91 21</inkml:trace>
  <inkml:trace contextRef="#ctx0" brushRef="#br0" timeOffset="77619.4396">8274 7289 1101,'0'-5'252,"3"5"-149,3-1-94,4 4-6,8 5-2,1 3 11,6 2 0,4 7 2,-3-1-5,-1 7-8,-5 2-1,-6 2-1,-11 6 1,-9 9 17,-12 7-7,-6 10-10,-6-2-32,-1-1-16,7-14 15,4-11 9,8-12 16,4-8 8,7-7-1,8-3-40,5 1-32,16 5 73,11 2 13,10 4 2,5 1-7,-1-4 5,-3 4 19,-3 1 61,-12 1-39,-9 1-33,-13 5-2,-9-1 17,-8 9 57,-9 4 9,-15 11-30,-11 1-22,-6 0-26,-3-10-11,11-8-5,13-17-8,7-7-65,5-20-145,11-67-299</inkml:trace>
  <inkml:trace contextRef="#ctx0" brushRef="#br0" timeOffset="77876.4543">8978 7267 1323,'0'0'264,"0"0"-167,0-4-97,6 2 1,9-3 16,13-2 28,22-11-15,17-5-15,6-4-9,0-3-6,-18 5-69,-14 7-66,-17 12-39,-16 8-105,-11 2-60,-12 14 128,-67 50-55</inkml:trace>
  <inkml:trace contextRef="#ctx0" brushRef="#br0" timeOffset="78236.4749">9233 7280 181,'-1'6'125,"2"0"-40,2 7 16,2 4 34,2 6 30,2 3-2,2 2 1,2 4-29,0 4-24,1 3-5,1 6-13,-6 10-6,0 6-28,-5 12-19,-7 9-13,-7 4-9,-14-5-6,-1-10 2,-5-13-4,2-9-10,6-16-46,6-11 24,4-12 22,6-13 24,1-6-18,4-3-6,2-1-1,6-9-9,9 3-9,6-3 19,7 5 18,1 4 1,2 5 2,0 3 6,0 5 17,-3 0-14,-4 1-8,-7 3-11,0 1-2,-7-2-8,1 1-1,-2-2-21,6-2-132,59-35-222</inkml:trace>
  <inkml:trace contextRef="#ctx0" brushRef="#br0" timeOffset="78655.4988">10194 7130 1332,'0'-1'279,"1"-2"-200,1 2-78,3 2-1,1-1 42,4 3 15,2-2-15,7 3-28,-5 3-9,0 7-5,-11 5-33,-10 15-34,-17 15-29,-17 20-146,-7 10-80,-3-1 31,-30 64-15</inkml:trace>
  <inkml:trace contextRef="#ctx0" brushRef="#br0" timeOffset="78943.5153">10033 7635 349,'6'-7'234,"0"-6"-69,11-3-13,2-6-20,5 6-15,1 1-33,0 8-29,0 7-20,-3 8-19,-3 12-13,-7 13-3,3 17 0,-14 18 8,-9 18 37,-6 8-6,-5 1-12,0-8-3,6-16-3,7-6 1,8-16 2,5-12-4,2-10 4,8-11 4,2-4 11,8-6 0,3-10 5,8-8-29,3-3-5,2-11-10,-6-7-61,-2-8-100,-9-14-158,-11-112-576</inkml:trace>
  <inkml:trace contextRef="#ctx0" brushRef="#br0" timeOffset="79512.5479">9887 6883 1010,'-6'-13'283,"3"4"-77,-4-13-53,2 11-30,5 3 45,0 6-71,0 2-97,5 2-13,11 6-8,18-1 21,20 1 6,59-1-5,35-17 5,-8 1 15,-101 7-10,-6 2 1,-3 0-11,29 0 10,-11 2-5,-16-2-5,-12 0 7,-8 0-8,-10 0 14,-3-3 7,-2-9-12,-7-5-9,0-13-57,-10-4 0,0-3 21,-3 9 18,1 2 0,-1 6 10,4 8 8,-3 5 6,10 2 14,5 3-2,3 2-18,7 0-11,1 3-38,6 8-7,12 7 47,8 8 9,7 8 6,2 1-6,-2 3 12,-7-3-3,-6-5-1,-5-5 14,-7-1 5,-6-2-1,-6-3-10,-4 7-1,-10 7 11,-9 8-9,-4 4-17,0 8-141,9 5-323,0 73-306</inkml:trace>
  <inkml:trace contextRef="#ctx0" brushRef="#br0" timeOffset="79731.5604">11379 7560 1183,'0'3'238,"5"3"-202,-5 2-12,3 6 93,-3-5 8,-3-3-1,3-4-35,0-2-19,0-2-17,3 1-16,-3-2-17,-3-7-20,6-8-172,-3-72-526</inkml:trace>
  <inkml:trace contextRef="#ctx0" brushRef="#br0" timeOffset="80474.6029">11987 6657 1087,'-7'-26'124,"-1"3"-59,-3-24-35,2 12-23,2 5-1,1 8 72,-5 11 11,5 4-35,-2 6-20,-1 6-33,-10 12-1,-2 11 0,-6 14 11,6 11-5,0 8-5,12 12-1,5 1 1,8 4-1,2-1 1,8-4-1,5-1 1,3 5 10,5-2 13,-1 0-2,1 1-7,3 7-3,18 52 56,-32-87-28,9 52-17,0-7 13,-7-7-12,-4-4 0,-2-10 10,-4 4-7,-3-1 5,-5-4-10,-2-3-4,-5-5 5,-4-4 1,-6-4-5,-6-8-2,-8-4-2,-5-8-5,-10-5 2,0-8 3,-2-13-15,3-17-1,7-18-86,16-23-225,24-158-555</inkml:trace>
  <inkml:trace contextRef="#ctx0" brushRef="#br0" timeOffset="81030.6347">13040 7322 801,'-16'-7'231,"2"-3"-76,-16-5-40,-5 5-44,-4 7-16,-4 9-19,-5 7-19,5 11-16,4 6-1,8 9 0,10 4-10,5 12 8,10 9 1,5 10 0,5 1 0,4 2 1,3-7 1,2-13-1,2-14-5,0-17-6,9-15 11,1-16-1,14-25-17,12-26-103,9-26-217,81-185-224</inkml:trace>
  <inkml:trace contextRef="#ctx0" brushRef="#br0" timeOffset="81231.6462">13085 6715 1193,'-4'7'159,"1"12"-142,-7 17-16,4 21 12,-5 14 10,8 13-7,3 4 2,3 9-1,4 4-7,0-1-2,0-4-7,9-6-1,1-11-42,12-15-182,67 2-374</inkml:trace>
  <inkml:trace contextRef="#ctx0" brushRef="#br0" timeOffset="81732.6748">13475 7543 1109,'-3'-15'239,"3"-7"-104,0-17-33,3-12 40,4-8-31,5 4-72,3 4-24,2 8-13,-3 18-2,-3 9 0,-4 16-43,2 16-11,-1 13 33,6 12 21,-3 12 6,-2 4 5,-1 0-4,-2-10-6,4-12 0,-4-15-1,-2-7 2,-1-12 8,3-5 11,6-12 12,11-13-12,7-13-9,-1-13-4,0-7-8,-13 1 1,-3 6 0,-12 10 8,-2 17 9,-3 18 46,1 7-38,2 7-26,1 13-45,1 10 31,4 21 14,1 16 1,4 11 5,2 11 6,3 11 21,8 59-6,0 30-2,-18-128 4,-4-12 19,0 54-18,-5-20-5,-10-10-2,-6-8-8,-6-9-6,-8-12 0,-8-7-9,-4-13-83,4-21-157,-35-113-644</inkml:trace>
  <inkml:trace contextRef="#ctx0" brushRef="#br0" timeOffset="82245.7042">15047 7446 999,'-4'0'101,"1"0"-79,-2-1-8,2 1 41,3 0 83,2 0-22,-1 0-58,6 1-52,7 3 5,14 3 64,20 1 15,20-4-24,52-10-30,-79 0-15,38-1-21,-9-2-2,-15-1-49,-13-3-51,-12-4-82,4-62-352</inkml:trace>
  <inkml:trace contextRef="#ctx0" brushRef="#br0" timeOffset="82464.7167">15256 6906 1314,'3'8'217,"3"7"-217,5 19 0,6 15 1,0 16 7,4 17 14,1 55 10,-12 21-16,-16 13-2,-4-52-4,3-8 1,7-62-11,4-8-123,37 94-345</inkml:trace>
  <inkml:trace contextRef="#ctx0" brushRef="#br0" timeOffset="82958.745">16748 6745 978,'-2'5'174,"4"5"-163,0 16-10,4 17 34,3 15 64,1 22-3,-2 10-30,0 61 5,-8-102-2,-1 55-32,-2 0-13,1-8-13,1-2-4,1-11-7,3-9-64,3-11-124,8-22-184,16-42-219</inkml:trace>
  <inkml:trace contextRef="#ctx0" brushRef="#br0" timeOffset="83378.769">16863 6795 1391,'4'-9'207,"4"6"-163,16-9-44,5 12-2,11 6-10,0 7 12,-3 9 0,0 6 0,-6 6 0,-4 7 0,-7 7-15,-12 3 15,-11 5 1,-14 6-1,-21 5-23,-17 5-34,-8 0-21,-5-7 15,13-13 50,16-17 6,23-18 6,16-11-27,16-10 15,18-2 13,16-3 9,14-4 4,6 7 20,-3 6-1,-10 7 5,-12 11 7,-6 8 4,-11 8 28,-9 7-10,-11 16 11,-16 8-17,-13 3 0,-14 3-18,-5-10-15,-6-9-8,6-16-19,10-17-25,9-15-164,7-64-447</inkml:trace>
  <inkml:trace contextRef="#ctx0" brushRef="#br0" timeOffset="84207.8164">17574 6822 723,'-1'-2'632,"1"2"-458,0-2-174,4 4-2,6 7-8,10 1 10,13 4 66,15 3 15,12-3-38,4-6-17,3-5-14,-6-6 0,-9-2-12,-10 2-18,-18-1-108,-12 1-72,-15 6-167,-71 16-190</inkml:trace>
  <inkml:trace contextRef="#ctx0" brushRef="#br0" timeOffset="84541.8355">17873 6965 288,'-3'5'223,"2"2"-85,-7 8-46,5 5 28,3 8 18,2 9-24,5 2-15,2 4-32,3-1-31,-3 8-7,-3-1-7,-3 5-2,-12 0-4,-6-2 1,-9-4-4,-2-6-2,0-8-1,1-10 1,3-4-5,9-13-5,6-3 14,6-3-4,2-2-11,5-2 1,7-4 17,10-8 45,8-4 28,10-6 11,1-1-12,-1 2-15,0 6-6,-7 2-16,0 4-19,-8 3-20,0 1-8,-5 5-5,-1-1-1,-4 1-9,7 2-92,6-2-196,59-28-434</inkml:trace>
  <inkml:trace contextRef="#ctx0" brushRef="#br0" timeOffset="84829.852">18693 6460 1249,'-2'-1'357,"2"2"-262,3 2-95,6 1 0,7 10 4,2 0 37,8 3-11,0-1-12,-4 3-9,-6-3-9,-9 7-24,-16 7-99,-15 7-57,-14 15-300,-83 77-178</inkml:trace>
  <inkml:trace contextRef="#ctx0" brushRef="#br0" timeOffset="85151.8704">18609 6967 328,'14'-4'179,"3"-4"-73,16-6-19,7 1 9,-3-3 14,2 4-25,-6 4-11,-5 7-11,-5 6-12,-8 5 0,1 12 12,-6 5 12,0 12 36,-2 8-17,-2 11-16,-3 2-22,3 3-1,0 4 2,3-1-25,0 14 8,-4 7-8,-2 6 14,-5 3-19,-1-11-9,-1-10-6,-4-16-1,-2-14 2,-2-15 2,-10-11 8,-1-11-7,-7-8 2,-8-14-18,-3-15-3,-1-26-102,-1-24-172,-54-232-467</inkml:trace>
  <inkml:trace contextRef="#ctx0" brushRef="#br0" timeOffset="85705.9021">18510 6208 1393,'-2'-3'234,"0"-2"-131,-1-3-56,2 6 23,2-2 16,-1 4-31,3-2-31,1 1-7,11 1-17,16 0-2,15 0 1,65 3 1,31 10-2,-4 4 2,-55-4 1,-46-7 0,-6-2-1,-8 0 2,26 0-1,-15 4 0,-12-8 5,-16 0 0,-6 0 8,-3-5 44,-7-5 23,-12-8-73,-14-5-8,-14-3-18,-6 0 1,5 13 5,10 1 12,15 6 0,15 2 7,10 4-7,1 0-12,3 0-17,3 0-13,9 3 20,9 0 21,7 8 0,6 0 1,5 5-6,3 5 5,3 8 1,-1 4-1,-2 4-1,-7 1 2,-13 3-2,-7-4-4,-14-4 6,-11-3 1,-16 0 18,-12 1-10,-11 4-9,6-7-48,8-7-76,16-5-167,41 12-413</inkml:trace>
  <inkml:trace contextRef="#ctx0" brushRef="#br0" timeOffset="86171.9287">20433 5835 1487,'-6'-6'174,"0"-1"-174,-7-11-4,-4 4 4,4 3 4,1 2 31,3 6-20,3 6-15,-4 12-18,-1 15 3,-7 18 14,0 23 0,-5 68 1,12 35 0,14 8 1,-1-134 10,0 0-4,3 4-1,13 110 5,7 30 11,11-1 20,-9-68-1,3-7-1,-3 10 11,0-1-4,-7 4-7,0 5-20,-13-13-10,-8-75 1,-2-4 7,-3-2-9,-11 42 3,-5-8 3,-8-13-5,-2-8 2,-2-11 2,-10-11-4,-9-13 2,-9-10-12,-14-12-10,-58-29-65,-18-43-146,23-72-297</inkml:trace>
  <inkml:trace contextRef="#ctx0" brushRef="#br0" timeOffset="86812.9654">21424 6745 1202,'-12'-14'168,"3"-2"-102,-12-13-57,-4 4 5,-2 9 14,-5 9 5,0 7-22,-7 15-10,-3 15-1,-2 11 0,5 12 0,7 13-11,11 5 10,13 9-6,3 7 6,10-8 0,2-8-5,3-10 6,4-15 0,2-13 1,1-12 1,5-11-2,9-18-3,5-19-63,10-22-80,7-22-119,27-68-23,-16-37 19,-28-38-82</inkml:trace>
  <inkml:trace contextRef="#ctx0" brushRef="#br0" timeOffset="87012.9769">21442 5732 1143,'1'15'165,"2"8"-165,-1 32-15,3 28 15,-3 85 18,1 48 39,8 7 21,-10-88 20,5 5-25,-2-12-41,-1-8-20,1-5-12,0-76-18,2-3-122,3-8-137,6 22-219,38-30 147</inkml:trace>
  <inkml:trace contextRef="#ctx0" brushRef="#br0" timeOffset="87228.9892">21901 6738 707,'6'9'123,"8"9"-30,9 8 57,8 14-35,9 2-28,2 7 6,0 6-27,-1 4-15,-7 9-22,-5 7-11,-14 3-9,-11 6-9,-14-5-29,-12-9-55,-6-16-73,0-21-142,0-71-394</inkml:trace>
  <inkml:trace contextRef="#ctx0" brushRef="#br0" timeOffset="87404.9993">22356 6679 1736,'-9'0'226,"-1"5"-181,-13 12-43,-11 16-2,-9 10 1,-9 19 1,-3 4-2,4 6 0,2 10-147,4-3-120,-51 112-282</inkml:trace>
  <inkml:trace contextRef="#ctx0" brushRef="#br0" timeOffset="88725.0748">11612 9193 1276,'-13'-14'145,"2"5"-97,-8-8-4,8 5-16,9 9 14,2 1-42,5 4-27,9-2 2,21 0 25,27-2 43,86-12 31,57-31-16,34-18-22,-47 15-13,-25 7 13,-11 3-11,-2 14-5,-12 2 7,-14 9-12,-28 3-5,-6 4-2,-9 4-8,-55 4-1,-2 1 0,-5-2 1,24 5-1,-11 1 0,-7-1 0,-9-2 1,-8-2-9,-2-2-20,-9 0-7,-4-6 3,-12-5-201,-92-12-412</inkml:trace>
  <inkml:trace contextRef="#ctx0" brushRef="#br0" timeOffset="89176.1006">11516 9554 989,'-2'-3'124,"6"3"-98,2-1-26,10 11-1,9-4 1,15 1 7,20-3 42,71-15 50,69-30-7,35-36 5,-57 25-34,-14 2-12,-9 0-16,14-5-1,-1-5 8,-12 4-3,-23 8 0,-12 12-10,-24 17-8,-60 15-20,-3 4 7,-8 4-8,27-1 0,-17 4 0,-13 1 0,-8 1 0,-6-3 1,-4-2-1,-4-3 1,0 2 0,-1-3-1,-1 0-1,1 0-12,-1 0-62,-1 0-54,-2 3-71,-11 8-101,-73 46-298</inkml:trace>
  <inkml:trace contextRef="#ctx0" brushRef="#br0" timeOffset="94183.387">27326 5412 647,'-4'-6'216,"-1"1"-66,-1-5-22,0 2-19,-3-2 1,5-2-20,-1 4-20,4-2-28,1 2-10,0 2-16,1 5-7,-1-1-9,2-2 20,-1-2 14,4-5-10,-2-5 8,0-2-1,4-4-11,-4-5-13,0-3-6,0-2-1,0-2 0,2 3-1,0-1-20,0 2-9,4-1-6,1 2-8,1 1 4,2 2-1,1 3 4,0-3 14,-3-1 13,1-8-1,0 0 11,-5-4 1,0-1-1,0 3 6,-3 0-6,-1 3 0,3-1 1,-1-1 0,2-2-1,2-5 0,4-1 0,2-5-6,6-1 5,6-8 0,10-6-15,7-3-13,-1 2 11,-1 4-19,-7 5-8,-3 6-3,-2 5-3,-1 5 10,0-2 13,2 5-1,1-3-5,8-5-1,4-3 20,3-4 0,5 4-15,-3-7-6,4 6 0,-4-4 12,-3 0-4,-5 2 2,-5 2 8,-6 5 6,-3 6 2,-1 4 2,2-3 8,3 0-2,7-3-11,8-2 11,4-2 2,4 5 1,0-2-1,-2 9 0,-5 5 0,-6 4-1,-8 7 1,-8 4 0,-8 5 0,1 0 0,1-2 1,5-1-1,9-3 0,14-12 0,12-1 0,1-4 0,6-2 1,-2 4 0,-11-2 1,-1 8-1,-11 0-1,-9 6 1,-6 2-1,-5 3 8,3-3-2,8 0 0,13-7 1,22-7 7,65-25-5,29-9-9,-19 15 1,-109 40-1,-6 0 8,-6 7-7,21-6-1,-15 12-1,-5 1 0,-3 4 1,4 4 0,8-3 8,16-2 17,18-2 22,55 1-16,11-1-13,-92-4-8,-8 2-10,30 8 0,-13 5 2,-13 3-2,-10 3 0,-3 5 0,-4-2 0,2 2 6,10 5 1,11-4-6,11 0 10,8-2-10,6 0 7,-5-3-7,-5-1-1,-15 1 1,-11 6-1,-10 4 22,-7 2-4,-5 7 3,1 2-6,3 2-9,11 0 3,9 3 9,12 0-16,6-3-1,4 5 5,-6 0-6,-2 1 1,-9-2-1,-7 2-1,-4-10 1,-7 0 0,0-4 1,-1 2 0,0 0 0,3 2 8,0 10 2,-1 1-5,2 2 4,-3 4 1,1 4-10,2 4-1,0 1 1,-1-1 8,2-5-8,-3 0-1,4-10 0,-1-1 1,7-8-1,0-5 0,0 0 1,-2-4 0,-2-1 0,-5-5 0,-5 0-1,-5-3 0,-5 3 11,-1-1 11,-2 3 2,2 6-6,2-4-6,1 1-4,1-6-8,1-3 2,1-8-1,1 1 0,-3 1 0,0-1 5,-4 0 2,-4 3-2,-1 2 4,0 5-1,-1 4-7,1-1-1,1-6 1,2-5-2,1-10 0,1-7 0,-4 0 0,-1-5 5,0 0 7,2-3 6,-2-2-9,0-9-9,-2-47-271</inkml:trace>
  <inkml:trace contextRef="#ctx0" brushRef="#br0" timeOffset="99217.6749">12449 7471 618,'-2'-2'108,"2"2"-77,0-4-31,0 2-12,0-4 12,2 0 0,-2 5 0,1-3-32,-1 3-76,-1-13-86</inkml:trace>
  <inkml:trace contextRef="#ctx0" brushRef="#br0" timeOffset="99576.6955">12332 7329 572,'-1'0'147,"-2"0"-93,3 0-54,0 2-3,0 2-3,0 4-1,0 3 6,4 10 1,2 5 0,1 8 7,0 8 2,3 1 3,0 7 2,-4 2 4,0 3 0,0-2-11,1-2 1,1-6-1,-2-4-7,-1-7 2,-1-4 3,-1-7-5,0-6-30,-3-9-33,0-7-51,0-1-3,-4-24-204</inkml:trace>
  <inkml:trace contextRef="#ctx0" brushRef="#br0" timeOffset="99774.7068">12565 7645 375,'-2'-1'379,"-1"1"-199,2-3-132,1 6-48,0-3-22,4 3-77,0 7 24,31 3-146</inkml:trace>
  <inkml:trace contextRef="#ctx0" brushRef="#br0" timeOffset="101947.8311">12654 10325 1307,'-3'-4'234,"2"1"-106,-2-1-96,3 4-32,0 0-6,0 0-3,0 1-3,1 6-9,4 11 12,6 13 9,3 20 1,4 14 0,7 8 1,5 5 4,0-7-5,6-1-1,3-10 2,2-16-2,-3-17 7,-1-28-7,1-38-12,0-28 3,16-86 8,-6-31 0,-25 21 1,-34 60 2,1 57 5,-3 8 1,-4 9 14,-17-30 41,-9 25 6,-6 27-27,-12 20-28,-5 26-5,-4 15-8,4 7 1,14 6-2,18 1 0,21-2-38,24-3-187,136 78-274</inkml:trace>
  <inkml:trace contextRef="#ctx0" brushRef="#br0" timeOffset="103095.8967">20627 8622 1010,'-7'0'234,"4"-4"-147,-3 2-72,4 8-15,2 4-18,-3 14 18,3 14 10,6 17 38,9 5-10,6-3 4,12-1 0,6-8-11,5-9 11,6-13 8,6-12-7,7-14 2,7-17-25,9-16 4,42-48 3,18-32-12,-99 62 9,69-98-17,-23-5 4,-63 114 1,-7 16-5,-4 4 2,15-11-9,-6 23-8,-1 12-6,9 15-1,-1 15 14,6 11 1,2 14 9,0 3 2,0-5 2,0-9-2,0-14-2,4-14-3,3-15 12,10-18 4,6-16-2,8-20-19,1-12 8,-3-8-8,-5-3 8,-8 5-2,-13 12-7,-11 20-1,-14 17-9,-4 17-11,-4 10 3,2 6 11,6 6 7,6-1 12,-2 1-4,5-6 5,-3-5 2,-1-10 8,-2-6 34,2-9-12,1-6-20,-4 1-14,2-5-11,-7 4-51,2 4-151,42-29-346</inkml:trace>
  <inkml:trace contextRef="#ctx0" brushRef="#br0" timeOffset="104937.002">27257 5345 812,'0'0'202,"0"1"-167,2-1-35,-2 3-14,3 1 13,-2 0 1,4 6 18,5 2 0,1 3 12,7-1-12,-3-2 1,-2-7-8,0 1 10,-5-12 34,1 1 31,-3-10-22,7-10-31,-5-6-18,-1-6-4,-7 4 4,-6 7 39,-3 13 19,0 4-25,-5 18-31,-6 4-17,-4 18-1,-12 11 1,0 11 1,1-7 0,14-8-1,12-18 0,6-15-22,6-7 5,6-4 17,3-7 11,13-13 10,12-13-9,7-13-3,-3-4-3,-9 3-5,-12 10 13,-15 16 7,-7 15 36,-9 12-45,-10 11-3,-11 14-9,-13 15 0,-7 15 2,5 0-1,15-11-1,15-17-11,14-9-30,10-11-25,12-4 36,11-1 21,21-5-46,60-12-128,91-33-472</inkml:trace>
  <inkml:trace contextRef="#ctx0" brushRef="#br0" timeOffset="105780.0503">32576 5271 773,'2'-4'275,"-2"1"-152,0-1-60,1 4 18,-2 0-18,1 4-38,1 3-25,-1 6 19,2 8 46,1 2-1,-2 2-5,3-5-19,-2-9-10,4-5-21,1-5 5,8-6 16,9-5 12,9-9-9,9-16-11,-5-4 2,-7 0-12,-14 3 8,-9 14 47,-7 13 25,-4 3-68,-2 12-23,0 0 8,-8 6-9,-4 5 0,2 1 0,3 1-1,7-7-5,1-6-3,5-2 8,4-8 1,-3 4 0,2-6 0,-1-2-13,2-5-157,1-8-145,1-34-338</inkml:trace>
  <inkml:trace contextRef="#ctx0" brushRef="#br0" timeOffset="106746.1055">27242 5373 674,'0'0'213,"2"-2"-95,2-6-17,-1 2 46,2-1 30,-2 0-24,0-5-57,-2 3-48,2-5-15,-1 0-5,0-1-1,-2 0 17,0 4 10,0 7-20,-2 2-19,2 0-15,0 4-5,2-2-4,-2 0 3,2-2-3,-2 2 0,2 0-3,1-1-3,1-2 3,2-3 1,2 2-7,2-3-4,-4-2 7,0-5 6,-3 3 0,1 0 9,-3-1 0,0 0 0,-1 2 0,0-6 1,0-5-1,0 2 0,2-7-13,1-4-23,1-5-8,0 0-29,1-3 8,2-8-13,0-11-40,4-8-41,4-17-51,7-11-8,73-164-65</inkml:trace>
  <inkml:trace contextRef="#ctx0" brushRef="#br0" timeOffset="107375.1415">27936 3480 124,'7'-23'63,"2"5"27,8-23-25,2 0-35,8-1-15,6-6-3,4 3-3,5 1 6,3-3-3,-3 8 3,1 4-2,-7 2 10,-1-1 17,-5 3-4,3 1-10,2-1-8,3-2 4,9-3-11,12-2-10,11-2 1,53-20 4,24 6 0,5 11-6,-56 23 1,-7 3-1,2-3 1,0 4 0,11-1 0,11-6 0,4-1 0,5 1 0,20 7 0,5 2 0,0 8 0,-15 12-1,-9 9 0,-5 15-6,-11 11-5,-8 6 1,-5 4 9,0-2 0,4-6 1,2-2 0,-4 3 1,-8-1 5,-50-24-5,-2 1 0,-3 3-1,40 25 1,-1 7-1,0 9 9,-5 18-8,4 7 5,-8 1 0,-2 3-6,-5 0-5,-1 2 4,0-1 1,-6-3 0,-4 2-1,-5 0 1,-9-4 0,-8-7 0,-9-1 0,-6-9 0,-7-6 1,0-11 0,8-16 0,5-9 0,10-5-1,2-6-7,54 3-245</inkml:trace>
  <inkml:trace contextRef="#ctx0" brushRef="#br0" timeOffset="109726.276">27241 5312 37,'1'-4'476,"-1"4"-336,2-3-77,-2 3-8,0-3 79,0 3 56,-2 0-5,2 0-58,0 0-53,2-2-44,1-2-23,3 0-7,6 1-7,7-6 1,14 3 5,7-1 0,14-3-4,9 2 5,9-1 0,48-9 1,-81 14-1,42-6-1,-3-3-5,-7 1-2,2 3 2,3-1 5,-2 5 0,7-1 0,0 2 0,-1 2 1,46 0 0,12-6-1,10 0 1,-35-6 0,-5-5 0,-4 0 0,4-1-1,-5 0-8,-9 8-3,-5-3-1,-6 9 5,-44 4 2,2-2 5,-1 4 1,85-3-2,10 6 1,7 1-1,-44-2 1,-16-6 0,-41 4 0,-2 0 1,-3 0 0,45-2 0,-3 0 0,44-4 0,10 4 0,3 2 0,-47 1 0,-2 2 0,-5 1 0,-41 0 0,-3 0-1,-1 2 0,36 3 0,-5 2 0,0-4 1,-7 1-1,-2-2 1,-3-7 0,-4-4 0,-10 1 0,-7-1 0,-10 2 1,-7-1 0,-4 3 0,4-2 0,-2 0-1,7 2 1,1-2-1,1-1 1,-2-2-1,0 2 0,-6-2 1,-2 3 0,-6-2 0,-4 3 6,-2 2 1,-2 0 13,0 0 0,0 0-14,0 0-7,4 0-7,5 1 1,3 0 6,7 1-1,-2 1 1,1-2-1,-6 1 0,-3 0 1,-5 0-8,4 0 7,1 0 1,8-2 0,10 0 0,2 0 1,8-4 0,-3-2-1,-4 2 0,-10 0 1,-7-3 0,-6 6 1,-6 1 4,-1 0 21,-1 0 46,1 0-25,0-3-12,0 6-13,0-3-10,0 0-7,0 0-4,0 0 7,0 0-2,0-3 2,0 3 9,0 0 6,0 0 14,0 0 2,0 0-1,0 0-4,0 0-25,0 0-9,-3-7 1,3 7-1,0 0 0,0 0 0,0 0 5,0 0-6,0 0 1,0 0-1,0 0-2,0 3 1,0-3-7,0 0 2,0 0-1,0-3-4,0 3 5,0 0 5,0 0-5,0 0 6,0 0 0,0 0 0,0 0 2,0 0 4,0 0 3,0 0 3,0 0-6,2-9-6,-1 5 1,-1 2-1,0 0 0,1 2 0,-1 0 0,0 0-1,0 0 1,0 2-1,0-2 0,0-2 0,0 4-1,0-2 2,0 0-2,0 0 1,0 0 1,0-2-1,0 2 0,0 0-1,0 0-4,0 0-1,0 0 6,0 0 0,0 0-6,0 0 7,0 0 0,0 0 0,0 0 0,0 0-2,0 0-5,0 0 1,0 0 4,0 0-5,0 0 7,6 8 0,-3-6 0,-2-2 0,-1 0 0,2 2 1,-2-2-1,0 0 0,0 0 0,0 0 0,0-2 0,-2 4 0,2-2 0,0 0 0,0 0 1,0-2 0,0 2 0,0 0 5,0 0-6,0 0 1,0 0-1,0 0 0,0 0 1,0 0-1,0 0 1,0 0-1,0 0 0,0 0-1,0 0 2,0 0-1,0 0 0,0 0 0,0 0 0,0 0 0,0 0 0,0 0 0,0 0 1,0 0-1,0 0 0,0 0 1,0 0 0,0 0 0,0 0-1,0 0-1,0 0-29,0 0-108,0 0-78,0 0-263,-40 4-69</inkml:trace>
  <inkml:trace contextRef="#ctx0" brushRef="#br0" timeOffset="110582.3249">30760 6019 1174,'0'-7'221,"0"3"-91,0-6-91,0 10-27,0 0 32,1 0 26,-1 0-22,0 3-43,0-2-5,0 9-23,2 7 13,-2 19 10,-2 17 1,-2 17 11,-3 16 3,-6 3 0,-1-2-6,-2-9 1,4-6-4,0-2-6,8-9 8,0-8-8,4-3 0,5-10 0,1-6 2,9-3-1,5-5 0,5-2 7,13-7 2,9-5 7,10-5 5,7-4 20,4-9 0,1-4-9,-1 3-3,-14-4-13,-6 4-4,-12 1 2,-11 5 0,-10-2-13,-6 3-1,-8 3 5,-1-3-5,-1 0 1,1 0 7,-2-3-8,2 3-1,-4-4-32,-28-54-432</inkml:trace>
  <inkml:trace contextRef="#ctx0" brushRef="#br0" timeOffset="113799.509">3866 13074 66,'10'-9'0</inkml:trace>
  <inkml:trace contextRef="#ctx0" brushRef="#br0" timeOffset="115290.5942">6011 12171 1120,'0'2'231,"2"1"-198,9 4-32,2 9-1,11 1 33,3-1 21,13-12 18,12-8 42,58-24 21,42-30-39,3 2-44,-69 27-19,-50 22-12,-4-1-12,-4 4-8,26-2 0,-12 2-1,-7 7 0,-7-3 0,-1 1-11,-1-2-25,-5-2-79,0-1-113,-5 2-119,-5 11-320</inkml:trace>
  <inkml:trace contextRef="#ctx0" brushRef="#br0" timeOffset="115613.6127">6205 13364 646,'0'0'590,"7"-3"-514,9 0-75,13-10-1,17-12 82,15-12 79,12-8-16,51-26-47,21 19-32,17 14-17,-63 22-7,4 0-12,-3 6-10,-2 1-8,-7-2-3,-51 9-3,-9-1 0,-5-1-6,25 2 0,-14 2-19,-7 6-111,-3 5-218,29-10-601</inkml:trace>
  <inkml:trace contextRef="#ctx0" brushRef="#br0" timeOffset="117024.6934">10255 11907 966,'-1'0'262,"1"2"-183,-1 0-79,1 3-15,2 7 15,3 9 19,2 7 18,5 14 11,3 12-7,-2 15-16,-3 15 5,4 70-7,-10 43-5,-8-9-9,1-72-3,3 0-6,3-16-46,1-61-69,2-11-86,1-12-75,25 1-59</inkml:trace>
  <inkml:trace contextRef="#ctx0" brushRef="#br0" timeOffset="117519.7217">10281 11930 1256,'2'-5'186,"6"0"-129,10-8-48,13 3-9,13 0-1,10 0 1,3 4 13,4 10-1,-8 4-6,-5 6 1,-10 5-7,-11 7-1,-14 5-9,-13 12 10,-16 16 25,-14 14-4,-12 15-21,-10 1-38,2-11 4,9-21-5,13-20 13,16-19 26,7-14 0,14-8-41,15-7-1,10-3 36,15-2 6,7 5 0,0 7 0,1 9 1,1 11 11,-8 1 16,0 11 14,-7 2 0,-5 0-9,-8 4-1,-10-4 13,-4 0 18,-15 1-17,-15 8 28,-21 13-1,-17 12-31,-17 9-25,-7 3-2,2-3-14,7-15 2,13-18-3,15-21-79,11-17-106,8-21-164,20-146-712</inkml:trace>
  <inkml:trace contextRef="#ctx0" brushRef="#br0" timeOffset="117754.7352">11467 11922 682,'8'0'501,"3"4"-456,10 2-36,7-3 4,5 4 29,7-7 9,5-8-12,13-4 0,8-6-16,-1-5-14,-7-2-9,-14 1-79,-14 4-131,-16 2-68,-38 5-427</inkml:trace>
  <inkml:trace contextRef="#ctx0" brushRef="#br0" timeOffset="118174.7592">11790 11919 619,'0'0'221,"3"1"-176,-3 1-44,6 4 13,8 1 83,-1 10 56,6 6-16,3 6-16,-1 5-14,1 11-38,-4 7-29,2 8-10,-4 6-16,-2 1-8,-6 2 7,-8 0-2,-8-7 5,-9 0 2,-9-4-6,-4-9-6,-5-8-4,2-8-2,9-14 0,4-6 0,6-10 8,8-3 5,6-1-2,3-1-11,8-7-9,5-5 0,12-1 3,8-5 0,5 3 6,-1 5 22,-1 6 20,1 5 9,-1 2-9,4 3-10,-2 2-13,2-2-8,2-2-10,1 0 7,1-4-8,2-5 0,1-7-111,1-8-123,3-12-253,59-103-474</inkml:trace>
  <inkml:trace contextRef="#ctx0" brushRef="#br0" timeOffset="118693.7889">13154 11614 1452,'-2'-2'210,"2"2"-145,-1-2-58,1 4-7,1 4-18,3 8 12,0 13 6,6 14 29,-2 13-11,1 3-3,-3-1 1,1 5-7,-4 4 6,-3 7-1,-4 9 1,-13 66-8,0 20 2,6 1-7,14-132-1,0-9 0,4-4-1,4 24-5,1-14 5,7-8 2,2-9 5,6-15 4,13-6 1,2-12 10,7-7 20,-1-5 0,-2 4-10,-7 8-7,-6 7-8,-6 5-11,-4 2-5,-4 3 1,-2 3-1,-5-2 1,0 3 5,-3-3-5,-6-1-1,0 0 5,-3-1 0,0 1 8,0 0-13,-3 0 8,2 0-9,-1 0-31,-5-4-140,-23-27-774</inkml:trace>
  <inkml:trace contextRef="#ctx0" brushRef="#br0" timeOffset="119324.825">14671 11645 989,'3'-1'192,"6"5"-134,11-3-46,4 11 27,5-2 44,4 6 7,-1 0-24,-3 0-30,4 3-15,-1 2-9,-7 1-12,-4 1-89,-15 7-206,-57 71-241</inkml:trace>
  <inkml:trace contextRef="#ctx0" brushRef="#br0" timeOffset="119757.8498">14752 12173 899,'28'-9'117,"2"-10"-84,33-14-9,1 1 11,3 1 19,-13 6 0,-12 11-15,-11 8-14,-6 7-19,-12 4-6,-6 5-18,0 6 18,-7 4 45,0 7 24,0 6-3,-3 5-5,3 11-17,3 6-2,3 6 19,2 7-20,3 5-13,-2 5 11,1-2 12,0 0-19,-1-11-5,-3-4 12,-2-3-8,2 0 1,-3 3 1,-3-6-11,-2-6-1,-3-6-3,-4-14 5,-8-1-4,-9-5-1,-11-1-1,-13-9-4,-17-13-13,-54-20-27,-15-35-47,93 17-122,7-7-113,-72-90-63,10-99-225</inkml:trace>
  <inkml:trace contextRef="#ctx0" brushRef="#br0" timeOffset="120366.8846">14240 11371 1312,'-2'-7'231,"2"3"-108,0-6-93,11 8-30,10-10 1,19-4 31,16-8 34,61-21 0,34-6-26,25 10-2,-52 18-5,-13 9-5,-18 8-8,-9 5-4,1 1-5,-48-1-5,3-3-5,-4 2 0,36-2 7,-3-3-7,-7 0 5,-14 0-5,-12 1 8,-14-1-9,-14 3 1,-5 2 11,-6 1 13,-7-7 8,-7-9-33,-12-6-7,-9-3 7,-8-4 5,-5 3-5,1-1-8,6 1 2,0 0 5,12 1 0,9 6 1,7 7 1,10 5-1,4 6-7,4 2-5,4 6-11,11 4 4,16 9 11,14 13 8,14 7 1,3 6-1,-1 0 4,-8 3-4,-5-3-1,-9-1 1,-8-9-1,-10-7 0,-7-8 0,-9-5-6,-7-8-8,-9 0 15,-9 5 28,-15 11-17,-13 10-11,-7 1-114,4-1-252,-34 0-613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01T02:44:42.058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11-01T02:44:56.275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14850 4432,'33'0,"-33"0,66 33,-33 33,33-33,0-33,-33 66,34-66,-67 0,33 0,33 33,-33-33,0 0,0 0,0 0,66 0,-66 0,33 0,1-66,-34 33,0 0,0 0,0 0,-33 33,33 0,-33 0,66 0,0 0,-66 0,33 0,0 0,1 0,-34 0,66 0,-66 0,66 33,-33-33,0 0,132 99,-165-99,33 33,0-33,1 0,-34 33,33-33,0 0,33 0,-33 0,99-33,-99 0,33 0,1 33,-67 0,33 0,-33-33,66 33,0 33,0 66,33-66,-33 34,1-34,-1-33,0 0,-66 0,66 66,-33-66,0 0,33 0,-33 0,34 0,-34 0,0 0,0 0,33-33,-66 33,33 0,0 0,0 0,33 0,-33 0,33 33,-32-33,-1 0,33 0,-33 0,66 0,-33 0,33-33,-66 0,1 0,32-34,33 34,-99 0,0 0,0 33,33-33,66-33,-33 66,1-66,32 33,-99 0,33 33,66 33,-33 66,-33-33,0-66,-33 66,33-33,-33-33,100 0,-67 0,0 0,99 0,-132-33,66 0,-33 33,33-66,-33 66,-33 0,100 0,-67 0,0 66,99 33,-99-66,-33-33,33 34,0-34,0 0,-33 0,67 0,-34 0,0 0,-33 0,66 0,-33-34,0 1,33-33,-66 66,33-33,-33 0</inkml:trace>
  <inkml:trace contextRef="#ctx0" brushRef="#br0" timeOffset="1793.1025">22787 4432,'0'0,"66"0,34 33,65 66,-33-33,1 33,-34-32,-33-1,33 0,-66-33,0 0,33 0,-32 0,98-33,0 0,33 0,67-33,-34-132,-65 66,-34 32,0 1,-99 33,33 33,33 0,-66 0,100 0,-34 33,-33-33,99 33,-99-33,33 0,-33 0,0 33,1 0,-34-33,66 0,0-33,99-33,-66 0,-32 33,65-66,-99 99,0 0,0-33,-33 33</inkml:trace>
  <inkml:trace contextRef="#ctx0" brushRef="#br0" timeOffset="3696.2114">2679 6019,'33'0,"0"33,66 33,-33-66,-33 34,1-1,32-33,-66 33,33 0,66-33,-33 0,0-66,0 66,1-100,-34 100,0-33,-33 33,33-33,-33 33,33-33,0 66,0-33,-33 0,33 33,0-33,0 0,-33 0,33 33,-33-33,33 0,-33 0,67 0,-34 0,66 0,-99 0,33 0</inkml:trace>
  <inkml:trace contextRef="#ctx1" brushRef="#br0">3498 8970 943,'-6'-1'242,"5"-2"-58,-4 0-91,5 3 20,-1 0 61,1-2-3,0 2-62,-3-2-37,3 2-45,0 2-15,0 0-3,0 0-9,0-1-5,0-1-9,0 3-2,0-3-2,4-3 3,2 3 15,6-1 1,9-1 7,1-2 1,5 0-2,0-6-1,0 4-5,3-4-1,5-1-5,3 3-76,5 0-46,-1 2-68,-6 6-72,22 22-258</inkml:trace>
  <inkml:trace contextRef="#ctx1" brushRef="#br0" timeOffset="263.0151">3472 9580 1421,'6'-7'256,"7"-1"-193,14-9-46,2 7 34,6-3 25,-4 6-17,2 1-20,4 3-27,1 0 6,11 1-11,0 2 2,-2-2-9,-2-3-9,-6-2-45,-7 0-76,-13-3-40,-11 0-7,-14-8-154,-68-48-495</inkml:trace>
  <inkml:trace contextRef="#ctx1" brushRef="#br0" timeOffset="541.031">3488 8940 1151,'-2'-5'228,"2"2"-58,-4-11-79,4 14 8,-2 0 5,2 4-62,2 6-42,2 6-14,6 19 14,6 22 21,4 28-7,10 84 1,-9 51 3,-12-9 0,-1-75-6,-8-14-6,3-77 0,0-4-5,1-5 0,6 30 1,1-16-2,3-11-63,-4-19-93,2-9-75,16-63-261</inkml:trace>
  <inkml:trace contextRef="#ctx1" brushRef="#br0" timeOffset="1397.0799">3236 8622 1204,'-2'0'205,"1"0"-131,-1 0-62,2 0-11,0 0 29,2 0 26,-2 0-20,3 2-21,3 2-14,5 2 11,9 4 18,10-4 32,14 1 1,7-1-6,12-2 19,10-8-16,2-2-24,3-2-16,-8-2-11,4-3 0,0-1-8,-6 2 5,-6 2-5,-10 3 0,-14 3 0,-13 2 0,-14 4 0,-8-2 0,-3 0 5,-2 0 9,1-2 22,-2 0 25,-4-6-1,-7-6-35,-4-13-26,-10-9-1,1-3-13,-2-1 5,3 6 3,2 11 0,1 1 5,2 5 1,2 4 0,5 6 0,5 1 0,5 1 0,4 4 0,3 1-9,1 1-14,8 4 2,14 2 12,7 5 8,9 8 0,2-1-5,-4 7 4,-4 7 1,-3-1 0,-5 3 1,-5 0-2,-4 1 1,-8-3-1,-5 0 1,-6 6 1,-7 6 1,-15 7 0,-9 8-1,-9 3-27,-5 0-39,8-11-74,10-4-151,16-13-236,37 20-61</inkml:trace>
  <inkml:trace contextRef="#ctx1" brushRef="#br0" timeOffset="1705.0975">4807 8977 1407,'0'0'213,"0"0"-162,0 0-30,0 0 27,3 0 13,3 0-43,14 3-17,15-3-1,17-3 8,14-4 1,7 0 4,3-7 1,-14 9-4,-8 1-9,-12 6 1,-10 4-1,-4 1 0,-5 1-1,-4-2-11,-3-4-60,-4 4-169,1 4-297</inkml:trace>
  <inkml:trace contextRef="#ctx1" brushRef="#br0" timeOffset="1951.1116">4872 9771 1482,'0'0'236,"1"2"-195,6-2-40,6 0 32,11-2 66,12-3-15,7-2-24,9-3-15,3-1-12,-1 1-16,1 7-8,-1 0-9,-2 6 1,-4 4 0,-2-3-1,-1 5-25,7 3-126,99 1-339</inkml:trace>
  <inkml:trace contextRef="#ctx1" brushRef="#br0" timeOffset="2605.149">6768 8299 884,'-11'-12'621,"-1"-2"-430,-14-10-100,-4 7 5,-5-1-4,-6 4-20,0 4-30,-3 6-27,5 8-15,5 5 0,4 2 0,8 8-1,1 1-10,6 11 5,1 0 5,4 3-1,4 1-5,-1 1 5,7 3 1,3 5 0,1 4 0,8 5 0,4 4 0,6 4 1,6 1 0,3 0 0,3 2 0,-6 1 1,1 5-1,-2 5 1,-3 8 7,0 5-2,-6 9 15,0 3-8,-9-1-4,-1-2 12,-6-4-6,1 1-6,-3-1-1,3-11-7,-2-8 1,-2-13-1,-5-10 11,-1-9-3,-7-8 3,-11-2 6,-10-2 6,-9-2-4,-9 0-11,-5-8-2,2-6-1,4-15-6,14-13 0,8-5-70,14-7-56,7-4-248,30-96-706</inkml:trace>
  <inkml:trace contextRef="#ctx1" brushRef="#br0" timeOffset="3222.1843">6291 9330 961,'-8'-10'337,"1"5"-179,-9-6-97,8 1 13,5 9 29,2-2-22,2 6-81,2 4-12,2 17-10,3 22 16,0 16 5,3 8-1,5 11 2,5-3 11,4-5 11,10-8-4,8-13-3,5-16-1,5-15 2,4-20 8,-1-17 0,-1-21-3,-3-19 2,-10-18-1,-8-12-5,-10-14-2,-1-61 0,-30 106-9,-1-47 0,-9 19 4,-9 21 38,-4 11-9,-5 16-7,-7 10-13,-6 8-7,-7 12-11,0 5 0,4 11-1,5 4-1,11 11-10,9 13-8,6 12-38,5 16-51,6 14-114,11 62-89,30 53-268</inkml:trace>
  <inkml:trace contextRef="#ctx1" brushRef="#br0" timeOffset="3655.2091">6950 10138 1554,'2'0'297,"-1"0"-216,-1 0-35,2 0 16,-2 1-13,-2 6-29,-2 11-14,-7 12-5,3 12 7,-3 6-8,2 4 1,3-1-1,6 2 0,0-3 0,2-6 0,4-8 0,6-13 0,1-11 0,9-12 2,8-11 10,5-10-11,7-10 5,-1 0-4,-4 1-1,-8 8 17,-12 5 8,-4 13-10,-10 4-5,0 0-10,-3 0 5,3 2-6,-1-2 1,0 0-1,0 0 0,0 0 0,-2 0 0,0 0-30,-2-2-41,-1-2-88,-15-31-618</inkml:trace>
  <inkml:trace contextRef="#ctx1" brushRef="#br0" timeOffset="4522.2587">7573 9006 814,'0'0'274,"0"0"-221,0 0-53,0 0-2,0 0 1,0 0-6,0 0-97,1 0-121,7-1-142</inkml:trace>
  <inkml:trace contextRef="#ctx1" brushRef="#br0" timeOffset="4925.2817">7498 8861 136,'-6'-6'1077,"3"5"-842,-6-6-97,9 6-10,3-1-19,9-4-29,12-12-58,20-3-11,14-3-5,6 3-5,-1 12 1,-8 5-1,-5 5 0,-11 6-1,-3 1-16,-9 4-117,-7-1-121,-11 4-109,-18 0 26,-62 25-180</inkml:trace>
  <inkml:trace contextRef="#ctx1" brushRef="#br0" timeOffset="5267.3013">7826 8873 451,'-4'0'213,"1"0"-61,-3 4-25,3-1-29,1 8-44,4 4 12,2 14 42,4 9-12,2 14 3,4 9-20,-5 12-5,-2 3-22,-7 9-23,-3 1-13,-12-5 2,-7-11-3,-4-13-4,-6-10-11,0-15-15,6-11 10,3-10 5,11-11 11,6-3 1,5-9-11,1 1 13,6-8 5,4-4 5,14-6-6,6-3 12,13 1 3,6 1 2,8-1-11,1 4-6,2 4-9,-6 8-9,-5 1 0,-3 11 0,-4-1-78,8 1-153,4-7-221,94-56-383</inkml:trace>
  <inkml:trace contextRef="#ctx1" brushRef="#br0" timeOffset="5565.3183">8654 8854 1281,'-12'-8'291,"-4"1"-170,-11-8-23,-7 6-11,-1 6-33,0 9-32,0 8-22,5 15 0,4 9-6,-1 12-1,8 15 1,5 10 4,2 9-5,5 6 6,8 1-8,5-7 7,6-18 2,2-16 0,3-20 0,6-14 0,4-16 6,5-17-6,7-24-15,6-21-66,24-69-68,-19-35-44,-30-21-166,-20 32-311</inkml:trace>
  <inkml:trace contextRef="#ctx1" brushRef="#br0" timeOffset="5781.3307">8583 8336 880,'-4'-4'288,"4"4"-102,-4-7-115,7 4-71,-2 10-2,4 8 2,3 18 39,2 22 8,2 18 29,3 69-29,-7 23-14,-14 18 15,4-52-20,-4 6-5,12-13-16,2-76 1,3-14-2,0-8-6,14 23-35,4-23-145,3-23-175,64-93-636</inkml:trace>
  <inkml:trace contextRef="#ctx1" brushRef="#br0" timeOffset="6073.3474">9176 8624 123,'0'-2'1155,"0"-2"-848,-1 1-208,-1 10-55,0 10-28,-2 17 29,-3 21 3,-3 19-21,-2 15-19,-6 60-2,5 20 4,2 9-9,11-75 0,0-65 0,6-9 1,-1-9-1,2 19 5,6-15-5,7-15 10,8-13 2,6-13 11,7-16-9,5-20-15,-3-12-4,-2-7-47,-7-7-96,-13 6-119,-7-109-380</inkml:trace>
  <inkml:trace contextRef="#ctx1" brushRef="#br0" timeOffset="6600.3775">8878 8563 892,'-4'-12'489,"1"5"-282,-2-15-53,5 15-17,2 4-64,8 2-41,17-2-31,13 0 5,20 2 0,8 1-5,6-2 5,-1-1-4,-1-6-1,-12 4 7,-9-1-8,-12 0 1,-13 3-1,-9 0 0,-9 3 0,-4-4 0,-5-4 5,-5-11-5,-7-6-25,-10-9-4,-7 1-1,-8-3 5,-6 5-1,-2 3 14,0 8 12,8 5 23,10 7 16,8 4-9,12 2-14,8 2-16,8 5-16,14 2 3,12 3 12,18 7 1,5 4 0,-2 2 0,-7 4 0,-5 4-1,-7 5 0,-7-2 1,-5 4 2,-7 2-1,-8 1 7,-5 6-7,-8 0 10,-2 2-11,-3-2-9,-2-2-132,1-8-110,3-4-94,0 1-290</inkml:trace>
  <inkml:trace contextRef="#ctx1" brushRef="#br0" timeOffset="6823.3903">10000 8701 868,'21'14'183,"6"0"39,20 17-26,-2 4-40,-2 5-22,-7 2 1,-1 13-66,-3 2-30,-2 13-23,-3 3-5,-5 7-4,-7 4-1,-7-5-6,-5-12-10,-3-14-56,2-23-84,-2-20-77,11-72-41</inkml:trace>
  <inkml:trace contextRef="#ctx1" brushRef="#br0" timeOffset="7052.4034">10424 8351 1472,'-2'0'217,"1"6"-212,-8 8 1,-3 17-6,-6 14 39,-3 13-5,-1 18-2,-10 14-2,-24 67 22,-15 10-31,54-121-13,3-2-3,-9 31-5,15-20-61,10-19-134,12-24-144,49-57-512</inkml:trace>
  <inkml:trace contextRef="#ctx1" brushRef="#br0" timeOffset="7284.4167">10826 8434 1486,'2'10'174,"-1"5"-174,2 16 0,3 13 1,-4 12 35,3 15 6,-2 13 22,-3 9-19,0 4-25,-7 57-11,-8 5 1,10-124-1,2-12-9,-3 24-49,6-27-120,4-20-127,35-86-213</inkml:trace>
  <inkml:trace contextRef="#ctx1" brushRef="#br0" timeOffset="7694.4401">10949 8486 1330,'1'-3'240,"5"-1"-171,7-5-51,7 6-6,14-1 1,8 4 5,9 7 3,-5 6-3,-6 8-1,-13 7-5,-16 3 10,-13 11 1,-15 6 5,-22 8-4,-25 12-24,-57 48-37,89-84-83,-27 23 4,23-17 35,28-24-40,14-14-22,18-7 101,13-7 42,14-1 11,6 2 51,4 0 23,-4 8 20,-10 5-12,-9 6-18,-12 7-22,-10 5 13,-8 6 7,-9 7-7,-14 8 3,-15 13-1,-16 4-26,-14 5-21,-1-4-12,3-9-3,15-16-6,10-14-14,12-16-97,0-18-204,-8-117-514</inkml:trace>
  <inkml:trace contextRef="#ctx1" brushRef="#br0" timeOffset="8303.4749">10625 8163 502,'0'0'753,"0"0"-620,0-2-113,2 4-20,7 0 24,12 0 100,19 0 64,21-2-64,52-6-50,17-10-22,-91 15-19,1 1-12,36 1-12,-7 6-3,-11 4-4,-8 4-1,-10 1 0,-7 0 0,-8-3 0,-9-6 1,-8-4 5,-7-6 14,-2-11 35,-5-8-34,-10-7-14,-6-9-8,-18-1 0,-9 4-6,-9 8-3,-4 5 8,12 5-1,12 5 2,18 6 1,9 2-1,8 4 0,4 0 0,3 0-15,9 0-2,11 8 11,12 0 6,8 3 0,1 5 0,-2 0 1,-2 3 0,-3 3 0,-4-3 1,-4 7-1,-7 1-1,-5 3 0,-12-3 0,-5 2 0,-8 1 12,-11-1 10,-5-2-4,-3 0-3,2-4-15,5-4-10,5-3-91,3 4-244,-6 18-460</inkml:trace>
  <inkml:trace contextRef="#ctx1" brushRef="#br0" timeOffset="8545.4888">11760 8163 450,'3'10'1262,"1"7"-1183,6 22-61,8 12-17,6 13 22,2 8 25,10 14-3,22 61 3,-4 19-26,-24 10-7,-31-51-9,-19 13 0,-27-5 6,-22 8-12,-41-21-6,-34 3-100,-38 10-143,-32-2-57,-45-16-331</inkml:trace>
  <inkml:trace contextRef="#ctx1" brushRef="#br0" timeOffset="9206.5266">7598 8486 885,'-1'-1'263,"-4"1"-173,-5-2-18,-5 0 4,-5 4-11,-5 0 7,-2 7-27,-3 9-20,-2 11-8,-2 11-7,-4 11 11,3 15-1,4 13-2,6 14-2,-5 66-4,6 27-4,18 4-7,16-63-1,1-79 1,3 0 1,2 1-2,21 44 1,5-3 1,7-8-2,8-12-24,13-15-215,142-13-599</inkml:trace>
  <inkml:trace contextRef="#ctx1" brushRef="#br0" timeOffset="10955.6266">6343 10632 1003,'-3'-2'196,"3"2"-94,0-4-102,3 4-10,6 6 1,6 4 9,6 5 24,13 11 21,7 3-9,2 9 5,3 7-7,-4 2-10,-3-2-10,-5-4-13,-4-4 11,-4-6-4,0-9-7,-5-4 7,-1-9-7,-1-9-1,3-5-6,2-10-33,1-6-16,-1 0-5,-3 7 24,-3 6 13,-2 12 7,0 8 7,3 14 8,0 3 0,4 0 1,0-3 0,1-7 0,0-3 0,4-8-7,1-4 7,-3-4 2,2-4-1,2-4-1,-2-4-157,3-1-120,39-20-236</inkml:trace>
  <inkml:trace contextRef="#ctx1" brushRef="#br0" timeOffset="18104.0355">11125 9825 903,'-6'3'0,"5"1"-38,-4 6-166,26 12-51</inkml:trace>
  <inkml:trace contextRef="#ctx1" brushRef="#br0" timeOffset="24591.4066">10973 9800 513,'0'0'159,"0"-1"-56,-3 1-10,3 0 39,-1 1 41,-1-1-14,2 0-48,0 0-30,2 0-20,-1-1-8,-1 1-23,1-3-26,1 6-4,5-2-34,-2 1-16,1 2-52,0-2-48,0 1-93,0 1-34,-6-7-297</inkml:trace>
  <inkml:trace contextRef="#ctx1" brushRef="#br0" timeOffset="24823.4198">11114 9893 1022,'-6'6'231,"-2"4"-167,-7 7-38,-2 10 20,4 4 11,-5 7-21,6 5-22,0 4-8,-1 2-6,4-7 0,3-9-26,4-8-49,2-13-24,4-5-65,4-7-64,34-45-87</inkml:trace>
  <inkml:trace contextRef="#ctx1" brushRef="#br0" timeOffset="25280.446">11144 9722 1052,'-3'-4'225,"3"4"-107,0-7-86,2 10-20,5 1 6,5 0 33,8 8 22,8 11-13,3 7-33,-1 8-18,-2 4 0,-2 13-1,-4-4 2,0 4-8,-4 4 4,-2-7-6,-2-4 1,1-7 0,0-4 0,-6-11 0,0-7-1,0-7 1,-6-6-1,-2-2 1,-1-4 6,-1 0 13,-5 0 32,-3-6-5,-6 1-29,-7-2-17,-6-1 7,-8 1-8,-6-1 1,-5 1 7,0 3 13,-6 1 15,0 3-3,5 0-12,10 0-9,8-4 1,10 4-5,8-4-2,6 1-6,5 0-15,2-6-76,7-9-191,13-12-361,49-92-202</inkml:trace>
  <inkml:trace contextRef="#ctx1" brushRef="#br0" timeOffset="25604.4645">11194 9622 324,'-6'-10'646,"3"7"-415,-4-4-105,1 5-60,4 4 4,0-2 22,1 4-11,-1 4-18,-1 6-17,2 6-8,-2 5-7,3 8 7,-2 1-14,-2 6-6,-2 2-3,-5 1-2,-5 7-1,-2-4-10,0 2 4,0-7-5,4-7-1,3-8-48,2-12-87,5-6-45,8-8-97,33-31-104</inkml:trace>
  <inkml:trace contextRef="#ctx1" brushRef="#br0" timeOffset="31003.7733">12874 8851 619,'-4'-5'237,"0"-2"-78,-2-4-64,2-2 22,1 3 16,0 3 13,3 0 5,-1 7-37,1 0-52,0 4-29,0-4-14,0 0-10,1 0-9,0 0 1,11 0 17,11-4 5,18-1-2,19-8 4,12-9-5,6-1-19,0-3 8,-8 4-8,-3 3 0,-11 7 0,-10 2-1,-10 3 0,-10 5-13,-9 0-28,-4 4-14,-5-2-44,-2 4-33,-3 0-47,1 2-119,-11 17-171</inkml:trace>
  <inkml:trace contextRef="#ctx1" brushRef="#br0" timeOffset="31400.796">13005 9396 486,'-5'-2'756,"2"1"-549,-3-2-142,5 6-65,2-2-5,1 1 5,4-2 40,3 5 43,9-1-10,11 0 13,10-3-23,10-5-14,7-6-11,8-7-11,3-9-8,5-3-7,-2 1-10,-3 3 4,-6 3-6,-9 3 1,-7 7 0,-9 3-1,-9 4 0,-11 3 0,-5 4 0,-7-1-1,-1 3 0,-3-2-8,-3-2-8,3 1-22,-3 2-30,2-2-1,-3-1-58,1 0-89,-8 0-265</inkml:trace>
  <inkml:trace contextRef="#ctx1" brushRef="#br0" timeOffset="32752.8734">13066 8649 845,'-6'1'213,"0"3"-147,-3 3-49,-4 5-16,7-5 5,1-3 2,4-4-2,1 0 31,1 0 41,-1-1 11,0 1 19,2 0-6,-2 0-23,0 0-5,1 0-4,-1 0-22,2 0-19,-2 0-14,3 0-8,6 1-1,8-2 17,18-2 20,20-2-4,60-16-4,44-18-10,31-9-7,-51 15-1,-17-7-16,8 5 7,4-8-7,-1 4 0,-15 16 0,-18 4 0,-18 12 1,-51 4-1,-1 0-1,-5 6-1,25-3 1,-9 3 0,-6-2 0,-6-1-1,1-4 0,2-6-29,4 0-29,4-11-43,3-2-24,-4-2-31,-11 7 13,-13 8-33,-15 10-123,-65 49-27</inkml:trace>
  <inkml:trace contextRef="#ctx1" brushRef="#br0" timeOffset="33210.8996">13247 9418 591,'-4'-2'327,"0"2"-163,-1-4-73,4 4-2,2-2 31,1 2 1,-2 0-22,3-1-39,3 1-31,5 1-7,8 1 35,9 2 3,6-4-9,11-1-6,5-4-3,14-4-1,57-13-2,34-12-11,15-18-7,-47 8-3,12-9-7,3 8-4,4 4-1,-24-2 2,-9 5-8,-19 9-1,-55 16 1,-8 3 0,-6-1 1,21-6-1,-20 8 1,-13 4-1,-12-1-7,-16-5-83,-8-7-129,-22-5-111,-133-36-304</inkml:trace>
  <inkml:trace contextRef="#ctx1" brushRef="#br0" timeOffset="33593.9215">13140 6967 1179,'2'10'164,"1"7"-143,4 14-9,3 11 34,6 7 25,-3 2 20,8 4-23,-3 3-28,2 7-5,-4 8-11,-6 8-3,-7 4-5,-3 1-5,-9-2 1,-4-13-12,0-13-17,2-15-79,3-19-81,2-20-103,-17-99-613</inkml:trace>
  <inkml:trace contextRef="#ctx1" brushRef="#br0" timeOffset="34012.9454">13176 7096 906,'-1'-6'254,"1"0"-103,0-11-79,3 7 8,6-6-4,9 4-41,13-3-26,15 1-8,11 6-1,0 8 0,-11 8-1,-13 14-11,-17 6-64,-16 12 26,-16 11 43,-17 13 7,-15 10 6,-7-3-5,-1-6 1,18-23 4,14-15-6,15-16 1,14-11 0,8-5 11,13-1 15,15-1 5,3 1-16,8 0-7,-3 6-8,-3 8 0,-6 6 8,-7 9 8,-9 3 19,-6 3 19,-12 1 5,-9-3-1,-3 5 1,-15-5 7,-9 8-13,-16 4-27,-12 2-12,-3 1-15,-8-5-72,7-12-135,2-15-278,-67-82-355</inkml:trace>
  <inkml:trace contextRef="#ctx1" brushRef="#br0" timeOffset="34583.9781">12900 6922 1073,'-3'-4'253,"3"4"-95,-7 0-44,7 0-35,0 0-7,0 4-21,0-4-30,9 0-20,9 3 6,20-6 43,27-5 43,72-23-27,51-36-21,10-6-20,-81 36-23,-17 14 10,-69 13-11,-1 0 0,0 3 0,19-8 0,-9 4 0,-17 3 0,-10 5 0,-8 0 6,-10 2 8,-8-2 24,-5-9-33,-15-2-6,-11-2-6,-3-3-1,-4-4-2,-2-1-12,0-1-9,3 1 10,6 5 13,10 5 7,8 4 0,10 6 0,7 2 0,8 2 0,7 2-24,11 0-14,19 3 11,24 2 26,59 3 1,-81-3 0,36 10 0,-14 4 0,-12 4 0,-14 4 0,-6 3 1,-11 1-1,-11 2 0,-8 4 1,-14-1 8,-9 7 3,-11 4 1,-5 2-8,0-2-5,5-4-60,8 2-277,-19 53-502</inkml:trace>
  <inkml:trace contextRef="#ctx1" brushRef="#br0" timeOffset="34847.9932">14046 7115 824,'14'-7'240,"1"3"-171,14-10-1,10-3 46,3-5-23,-2-1-17,1-5-31,2 2-20,-1 2-11,-4 2-5,-2 2-7,-8 7-137,10-17-365</inkml:trace>
  <inkml:trace contextRef="#ctx1" brushRef="#br0" timeOffset="35200.0133">14247 6670 1116,'2'-7'218,"-1"5"-100,2 1-98,2 8-14,7 5-6,1 14 25,2 12-1,2 18 5,-11 15 8,-8 14-1,-8 10-12,-10-6-13,-2 2-11,-5-6-11,-1-11-24,5-9 8,1-13 12,10-18 14,3-13-1,6-13 2,5-8 9,5-6 53,8-10 11,13-3-25,13-14-4,9-7-13,2 3-7,-1 3-7,-8 5-5,-4 3-11,-7 3-1,-4 1-20,-6-1-126,-1-3-92,3-83-354</inkml:trace>
  <inkml:trace contextRef="#ctx1" brushRef="#br0" timeOffset="35620.0374">14668 6415 1066,'0'0'240,"0"4"-203,0 6-22,0 12-6,0 16 45,-3 18 11,-4 15-16,-4 11-25,-5 3-9,2-8-15,4-19-48,3-9-76,7-25-50,4-16 27,6-16 55,7-13 79,8-14-10,10-16-7,5-9-33,5 1 38,2 6 25,4 8 8,-2 12 55,-5 11 41,-4 11-28,-9 8-22,-8 13-21,-4 6 30,-2 10 63,-4 13 0,-1 10-9,-2 8-12,-2 9-28,-2 4-25,-3 4-2,0-2-20,0-2-8,-3-9-13,1-9-8,-5-12-1,2-11-13,-4-5-42,-7-8-67,-5-6-110,-61-18-398</inkml:trace>
  <inkml:trace contextRef="#ctx1" brushRef="#br0" timeOffset="35906.0537">14909 6989 103,'6'-16'900,"4"0"-780,9-13-50,-2 3 82,-1 10 8,-2 4-59,-4 8-65,-3 8-36,-2 8-2,-5 12-43,-9 17 2,-13 20-43,-7 8-145,-6 1-54,8-16 110,9-14 119,12-22 56,4-10 120,5-12 129,2-2 8,4-2-134,4-11-23,10-10-20,6-5-40,6-7-22,8-5-18,5-9-33,1-7-176,103-119-365</inkml:trace>
  <inkml:trace contextRef="#ctx1" brushRef="#br0" timeOffset="36348.079">15544 6183 1099,'0'0'348,"-2"1"-197,0 7-116,0 8-35,-7 16 2,-1 19 7,-4 11 6,-7 7-3,-1-1-6,1-7-6,6-14-51,8-14-23,3-14-29,8-9-8,3-9-66,7-6 96,8-10 64,6-10-5,7-7-53,1-1 27,-4 4 33,0 3 15,-7 11 15,-1 4 56,-5 8 29,-2 3-40,-4 12-21,-1 4 42,-3 8 33,1 10-3,-5 7 11,-3 10-34,0 6-40,-4 8-9,0 3 6,-5 2-4,-1-5-19,-2-3-8,1-4-5,1-3-3,-2-8 0,2-5-6,1-13-18,-2-12-66,6-11-12,-2-9-9,-1-9-214,-8-65-287</inkml:trace>
  <inkml:trace contextRef="#ctx1" brushRef="#br0" timeOffset="36513.0884">15637 6657 744,'2'-12'268,"2"-2"-104,3-5-47,-2 7 27,-2 6 0,4 6-65,-3 2-65,2 8-8,2 6 9,1 11-15,-6 13-54,-8 9-129,-11 11-62,-51 105-252</inkml:trace>
  <inkml:trace contextRef="#ctx1" brushRef="#br0" timeOffset="36659.0968">15531 7092 612,'4'-3'464,"1"-2"-215,5-9-145,2-1 20,4-4 17,-1 1-10,5 2-62,0 3-45,-1 1-24,0 2-5,3 10-124,-4 0-119,12 18-375</inkml:trace>
  <inkml:trace contextRef="#ctx1" brushRef="#br0" timeOffset="37391.1387">14813 8236 705,'-5'-1'222,"2"1"-61,-3-3-77,2 3 28,0 0-10,2 3-22,2-3-17,0 1-14,0-1-5,3-1 7,2 2 6,8-1 16,12 3 8,13-6-16,17-1-13,10-10-5,6 2-17,3 1-5,-4 2-5,-4 6-1,-3-3-4,-2 6-6,-3-4-7,-2 1-1,-3-2 5,-4-3-5,2 2 7,-9-3-7,-9-1-1,-5 2-6,-9 0-29,-4 0-53,-6 2-107,-7 5-56,-10 2-86,-57 41-423</inkml:trace>
  <inkml:trace contextRef="#ctx1" brushRef="#br0" timeOffset="38127.1808">14735 9261 854,'-7'-1'268,"4"-2"-157,-3 0-6,3 3 44,3-1-5,0 1-14,3-2-16,0 0-30,8-3-33,2-7-34,17-4-8,7-4-8,14-5 5,5 3 2,0-1-7,2 3 7,-6 3-2,-2 1-5,-3 3 7,-2 2-7,-4 2 0,-6 4 0,-8 2 0,-4 0 0,-6 0-1,-4 3 1,-4 0 0,-4 3-1,-1-3 1,-2 0-1,-1 0 0,2 0 0,-3 3 0,2-3 0,-2 0 1,0 0-2,0 0 0,-2 0-27,-2 0-16,2 0 11,-2 0 23,-3 0-4,1-3-38,-2 0-35,5 2 18,0 1 1,2 0 19,1 0 28,0 0 7,0-3 8,0 3 0,1 0 6,2 0 14,-3 0 23,2-4 20,-1 4 17,2 0 11,-3-4-11,0 4-23,0 0-24,0 0-14,0 0-11,0 0-2,-3 0-22,2 4-101,-5-4-79,-5 4-295,-47-1-452</inkml:trace>
  <inkml:trace contextRef="#ctx1" brushRef="#br0" timeOffset="38623.2091">14468 9273 623,'-8'2'150,"3"-2"-80,-1 2 86,0-2 84,3 0-16,6 0-65,-3-2-45,6 0-15,5-4-32,11 0-31,11-2-6,17-10 3,10-1-3,9-1-13,11-3-4,47-9-1,10 6-6,-97 19-5,-2 3 0,35-4 0,-10 5 0,-11 0 0,-12 2-1,-8 1 6,-12 0-6,-4 0 0,-6 0 1,-6 0 0,-1 0 5,-3-3 5,2 3-4,-4 0-1,2 0-4,-1 0 5,-1 3 16,1-3-7,-1 0-16,-1 0-1,-2-3-44,-2 2-128,-6 0-175,-38 3-266</inkml:trace>
  <inkml:trace contextRef="#ctx1" brushRef="#br0" timeOffset="40124.295">10357 8473 78,'3'-2'111,"-2"2"1,3 0-2,-4 0 22,0 2 7,-4 2-20,4-2-16,-1 2-4,1-2-19,0-1-31,0 3-10,-2 5 17,-1 4 16,-1 10-6,-4 12-15,-5 13-8,-2 11 8,-3 5 24,-5 5-34,2 4-7,-5-5 2,5 3 3,3-9-21,3-10-7,3-5-10,1-8 7,1-4-7,2 1 1,1-5 4,0 2-5,-5 4 0,1 1 1,1 1-1,-3-8 5,1-1-4,0-11-1,6-7 8,2-5 0,4-7 2,0 0-11,0-4 0,1-8-120,2-7-201,3-14-38,27-85-8</inkml:trace>
  <inkml:trace contextRef="#ctx1" brushRef="#br0" timeOffset="40808.3341">10010 8750 379,'-4'-5'173,"1"1"-40,-7-9-23,4 0-2,4-6-45,2 0-45,2-2 9,2 9 10,-2 0 25,0 6-17,-2 2-6,2 4-9,-2 0-17,0 0 1,0 2 7,0 0 0,0-2 10,0 2-5,0-2-13,1 2-5,3 0 1,-3 4 4,2 0 7,1-5-5,0 3-2,0 0 5,3-1 18,1 2 5,-1 7-16,1-2-1,6 3 9,-4 6 9,3 1 11,2 2-11,0 5-5,0 1 1,-2 4 25,7 1-33,-4 4-8,2 0-4,2 5 2,-4-3-14,6 0 0,0 6 1,-2 2 2,2 2-7,4 2-1,-3 2 5,4-2-6,-1-2 9,-2-8-9,1-1 6,-3-11-6,-5-7 1,-2-5 0,-3-5 0,-3-2 0,-2-2 1,-3-4-1,-2-3 0,-2 1 6,-2-2 2,1-2 2,-1 2 4,-1-4-15,-5-1 0,-3-9-44,-1-6-62,0-12-181,-1-94-252</inkml:trace>
  <inkml:trace contextRef="#ctx1" brushRef="#br0" timeOffset="42387.4244">17084 8050 686,'-4'-4'115,"3"0"-40,-3 1-40,1 2-20,1 1-15,2 0 0,0 1-92,2 1-82,4 24-21</inkml:trace>
  <inkml:trace contextRef="#ctx1" brushRef="#br0" timeOffset="43645.4964">17664 7283 301,'-15'-6'835,"3"3"-661,-15-8-72,0 5-16,-2 2 28,5 0-2,0 0-19,8 4-27,1 0-39,6 2-16,-1 4-11,2 1-1,-8 7-6,3 4 1,-4 8 5,1 6-1,-2 2 2,0 6 0,4 1 2,2 2-2,-1 6 0,7 2 6,4 6 2,5 7-7,8 3 9,5 7-2,4 0 1,3-8 3,3-5-5,-3-8 1,4 0-7,-9-2 1,5-2 4,-4 6-6,-2 2 0,-4 5 2,-2-5-1,-4 2 7,2 0-7,-1-6 0,-2-4 0,-2 0 1,2 6-1,-3-1 1,-3 9 20,-3 6 5,0-2-7,-4 3-7,-3-3 7,-3 5-8,0 4 0,-5-5-3,-1-3 1,0-11-2,0-13 2,3-10-2,1-8 1,0-7 3,1-8 9,-6-3 6,-8-2-8,-12 2-11,-13-5-8,-9-2 0,-5-2 0,-5-10-12,2-9-27,8-11-21,6-16-16,18-12-221,17-21-363,25-175-102</inkml:trace>
  <inkml:trace contextRef="#ctx1" brushRef="#br0" timeOffset="44149.5252">17187 8311 1283,'-4'-3'261,"2"1"-86,-4-2-92,1 2-61,3 2-14,-1 0 17,3 5-25,-2 5 0,0 16-7,1 26 6,2 15 1,8 17 1,8 0 0,11-2 1,11-9 5,12-15-1,12-22 6,10-20 27,4-23 3,2-25-19,3-20-10,-3-26-13,36-69 0,-9-24 5,-36 5-5,-59 116 2,-7 6 11,-7 4-2,-4-40 1,-20 10 16,-14 10 25,-12 13-25,-8 16-11,-11 15-16,-5 16 8,-1 10-8,0 8 0,7 8 0,3 11-1,9 1 0,8 11 0,8 0-1,7 6-1,6 3 1,8 8-32,10 3-51,12 9-83,15-3-92,16 0-231,116 70-224</inkml:trace>
  <inkml:trace contextRef="#ctx1" brushRef="#br0" timeOffset="44638.5532">18171 8893 1265,'0'-7'257,"-1"4"-109,1-7-59,0 10 7,0-3 16,0 3-37,0 0-51,0 3-24,1 1-11,0 10 11,1 5 0,0 10 0,-1 9 1,-2 7 6,-4 10-7,-2 2 1,-3 5 1,-2 2-1,4-2 7,2-5-8,3-14 0,7-8 1,6-8 0,9-12 0,11-10-1,10-14 7,12-13-1,7-3-5,-1-1 0,-3 3 5,-8 3-5,-14 8-1,-9 1 1,-16 8 0,-4 3-1,-7 0 7,2 1 2,-4-2 6,-3-3-15,-5-4-25,0-9-70,3-10-214,20-77-508</inkml:trace>
  <inkml:trace contextRef="#ctx1" brushRef="#br0" timeOffset="45417.5978">18683 7838 1379,'-3'-3'283,"6"6"-196,5-2-87,7 7 0,15-2 52,12 0 28,10-6-11,6-4-27,2-4-21,1-1-11,-9 1-10,-10 0-24,-10 4-113,-14 4-61,-12 4-70,-14 0-62,-14 9 121,-8 9-14,-11 6 134,3-2 89,10-10 137,13-2-1,12-6-38,5-1-20,2 8 36,6 8 9,1 11-18,7 9-24,-3 7-29,1 11-13,-5 4-16,-7 6-5,-6 3-9,-11-3-3,-3-3 4,-5-13-4,1-13 2,3-14-8,0-11 0,2-11 0,3-9 9,-2 0 6,8-4 23,6-7 49,6 2 48,8-6-92,9 0-29,12-4-8,12-3 1,9 5 1,0-3-7,3 1 0,1-1-1,-1 1-62,3-4-187,78-44-491</inkml:trace>
  <inkml:trace contextRef="#ctx1" brushRef="#br0" timeOffset="45750.6168">19783 7957 1379,'-8'-10'243,"-1"-6"-98,-10-7-13,2 1-31,-5 6-16,1 5-49,-1 11-25,-5 8-11,0 21-1,-4 6 0,1 14-5,3 12 5,3 8 0,5 11 0,8 7 1,5 3 0,12-8-1,8-15-14,5-16-12,8-10 0,3-23-15,-2-14-21,5-16 45,1-16 18,0-17-10,0-19-37,-3-15-43,-7-8-46,-11 0-64,-8-9-157,-20-197-201</inkml:trace>
  <inkml:trace contextRef="#ctx1" brushRef="#br0" timeOffset="45961.6289">19747 7190 775,'0'-4'198,"0"1"-25,0-1-77,0 6-68,1 9-27,3 15 62,1 17 75,3 24-17,1 21-40,5 73-16,-4 36-16,-5 25 5,-3-108 5,2-8-32,2-61-12,-1-6-15,4-4-27,5 30-125,9-18-142,35-4-257</inkml:trace>
  <inkml:trace contextRef="#ctx1" brushRef="#br0" timeOffset="46269.6465">20266 7728 1269,'-1'-6'327,"1"6"-89,-2-4-101,-1 4-43,2 7-49,-1 8-39,-1 22-4,1 21-1,0 22 0,0 11 0,2 57 5,-5 9-5,-8-1 0,9-107 0,1-8 0,0-4 0,-1 25 0,5-22 0,5-21-1,7-22-20,10-15 20,9-16 0,12-8-5,2-3-7,-3 6-3,-13 13-51,-9 7-117,-12 7-117,-5-11-271</inkml:trace>
  <inkml:trace contextRef="#ctx1" brushRef="#br0" timeOffset="46808.6773">19820 7690 1389,'0'0'207,"4"-1"-153,2-1-34,14 0-8,17-3 22,23-1 34,60-7-32,-76 9-15,39-8-12,-14 8-8,-12 7 5,-20 0-5,-6 5 0,-11-4 0,-10-2 0,-1-2 12,-6-4 7,-1-6 5,-4-2-7,-4-9-9,-7-1 6,-7-3 8,-5 1-14,-6-3-3,-4-2-6,0 2 1,0-2 0,8 0 0,5 6 0,10 4 5,6 12 3,6 3 21,5 4-24,7 6-6,11 10-1,10 7-4,8 7 5,3 3 0,0 9 0,-4-2 0,-10-2 0,-1 0 0,-3 1-1,-7-4 1,-7 1 0,-5-1 0,-7-2 0,-11 3 0,-10 2 9,-13 3-9,-4-2-20,-1-9-170,-19-6-274</inkml:trace>
  <inkml:trace contextRef="#ctx1" brushRef="#br0" timeOffset="47564.7206">20905 7200 112,'-2'-1'639,"1"1"-513,-1 0-100,4 2-20,-1 9 42,5 3 67,4 11-5,3 3 1,6 9-24,9 8-5,2 9-7,8 4-13,2 8-26,-6 7-8,-1 9 2,3 68-12,-32 30 6,-47 2 18,5-60 11,-6-1-25,-1-7-4,26-65-10,-3-1-1,9-7-13,-17 35-23,9-11-176,-17 48-314</inkml:trace>
  <inkml:trace contextRef="#ctx1" brushRef="#br0" timeOffset="48318.7637">16632 7425 576,'-12'10'193,"-2"0"-82,-11 10-16,2 10 4,1 14 19,6 19-11,-10 69 14,9 56-32,4 19-35,13-65-14,13 5-20,13-2-8,18 1-3,15-13-9,20 8-128,21 1-77,23-35-350</inkml:trace>
  <inkml:trace contextRef="#ctx1" brushRef="#br0" timeOffset="48842.7937">21443 7096 295,'-9'-2'1099,"6"4"-970,-3 4-129,12 14-31,15 11 31,16 12 35,14 14 5,14 12-14,10 15-10,40 60 22,-4 34 5,-28 6-25,-64-136-9,-3-3 0,-9-4 3,8 45-1,-6-13-1,-7-7-10,-1-9-81,2-22-103,6-21-160,6-77-223</inkml:trace>
  <inkml:trace contextRef="#ctx1" brushRef="#br0" timeOffset="49068.8066">22140 7208 1738,'-4'4'222,"2"0"-207,-10 11-15,-4 15-6,-17 21 6,-13 21 0,-47 73 1,-23 54 0,-2 26 1,94-177-1,8-10 5,10-8-6,-3 30-31,16-20-150,17-15-160,76-39-378</inkml:trace>
  <inkml:trace contextRef="#ctx1" brushRef="#br0" timeOffset="49307.8203">22828 7253 1862,'0'7'151,"-2"10"-151,-2 21-19,-4 20 17,-3 19 2,-9 72 6,-2 35 12,1 26-2,2-83-5,-6-8 1,14-74-5,6-4 4,-1-7-11,2 29-38,8-22-178,7-19-269,44-69-318</inkml:trace>
  <inkml:trace contextRef="#ctx1" brushRef="#br0" timeOffset="49744.8453">23060 7306 1913,'0'-4'249,"1"0"-248,1-2-1,2 8-37,9 2 28,3 6 8,13 6-1,10 6 2,7 9 0,-4 4-21,-5 0-35,-18 2-41,-16-3-14,-18-1 51,-20 8 30,-21 3 30,-14 7 2,-2 0-1,10-6 0,19-12-1,20-14-1,22-5-42,13-3 32,13 0 11,17 7 63,16 1-10,6-3-11,-1 7-15,-5 1-8,-12 6 19,-11-2-10,-14 10 10,-8 1-22,-16 6 22,-15 9 13,-13 2-6,-16-2 7,-11-2-22,-4-4-15,1-12-15,7-16-12,10-10-55,6-24-64,6-17-235,-29-138-703</inkml:trace>
  <inkml:trace contextRef="#ctx1" brushRef="#br0" timeOffset="50321.8783">22525 6970 1731,'-11'-7'199,"7"1"-182,-7-6-17,7 7 1,1 1 58,6 3 26,1-2-43,8 2-36,21-1-1,18 1 5,58-5 0,33 9-9,19 1 0,-51 2 8,-8 6 3,-7 4-6,-56-12-5,-1 2 0,0-6 5,32 1-5,-9-2 1,-9-7-1,-16 0-1,-10-4 8,-13 2 1,-8-3 1,-7-3 4,-5-6-3,-13-9-11,-8 2-23,-12-4 8,-5 7 14,-3-1-6,3 1 7,1-2 1,8 4 0,8 3-1,7 6 1,9 7 0,7 4-1,7 4 0,2 3-13,11 4-8,11 10 8,17 5 13,21 9 1,5 2 0,-5 5 8,-6 1-9,-14-1-1,-14 2-7,-10-2 8,-9 3 8,-11-6-1,-5 3 10,-12-3 2,-6-2-5,-12 1-11,-4-5-3,2 0-93,-38 24-450</inkml:trace>
  <inkml:trace contextRef="#ctx1" brushRef="#br0" timeOffset="50946.914">22665 8609 992,'2'0'284,"-2"1"-118,3-1-26,1-1 32,-4 1-14,3-1-49,5 1-41,6-7-28,7 2-13,14-4-19,8-3-7,11-6 1,5 2-1,1 0 1,-4 2 5,-16 3-6,-12 4 0,-15 4 0,-6 2 0,-7 1-1,-1-3-17,-5 2-44,2-7-172,-20-33-404</inkml:trace>
  <inkml:trace contextRef="#ctx1" brushRef="#br0" timeOffset="56405.2262">16768 10232 581,'0'-4'819,"0"2"-714,2-4-105,6 11-1,5 2 1,7 1 0,-1 6 15,11 5 20,4 1 14,8 2-14,9 4-16,4-2-5,13-4-7,45-1-1,40-32 8,38-38-4,-71-12-1,8-20 0,1-9-3,-8 5-4,-16 6 10,-12 18-11,-57 47 0,-5 3 0,-8 6-1,28-2-9,-14 15-4,-8 13 2,-11 11 5,3 4 6,-5 2 0,0-3 0,5-1 0,9-7 0,13-6 6,16-8 3,12-13 0,52-21 5,12-30-1,22-24-4,-51 25-7,-2 0-1,-7 3 9,-59 27-10,-6 6 2,-3 1-2,24-10-6,-14 10 5,-12 11-33,-12 8-13,1 6 25,3 6 16,11 2 6,14 0 0,20-5 1,67-3 0,25-20 0,-1-17 0,-60 0 6,-53 9-5,-6 2-2,-3-1 6,26-13 3,-14 4-3,-12 3-5,-11 4 12,-5 3-1,-7-1 33,1-1-13,2 4-20,1-6-3,2 4-9,0 0 0,1 3 0,-4 3-1,-3 4-9,-5 3-5,-2 0-59,-3 3-16,0 0-25,1 3-10,4-2 67,2 1 40,5 1 16,-1-1-4,-2-2 6,-1 1 1,-1-1-1,-4 0 1,-2 3 6,-2-6 29,1 3 42,-3 0 21,1-1-39,1 1-34,-1-2-11,2-1-8,5 1-7,7-5-20,7 0 19,11-3 1,7-10-2,-1 2-4,-3 1-4,-8 6-34,-9 1 2,-11 6-63,-8 8-100,-10 6-58,-76 24-255</inkml:trace>
  <inkml:trace contextRef="#ctx1" brushRef="#br0" timeOffset="59882.4251">19581 10597 562,'-1'3'118,"1"-6"-76,-2 3-16,2 0 43,2 0 18,-2 0-87,3 0-57,3 3-120,10 17 30</inkml:trace>
  <inkml:trace contextRef="#ctx1" brushRef="#br0" timeOffset="60556.4636">19574 10677 689,'-4'0'269,"1"0"-118,-2 0-91,2 0 20,-2 0 61,4-2-6,-1 2-29,4-2-41,-2 2-32,1 0-14,-1 0-8,0 0-1,0 2-4,0-2-6,-3 5-1,0 5-1,-1 10 2,-7 8 2,4 3 10,0 3-2,-1-5-2,4 3-2,4-5-5,1 2 14,3 2-4,3 1-1,-3 0-4,4-2 0,-1-4 5,3-1-11,6-1 12,1-2 0,3 0 2,4-3-1,5-6 2,3-5 0,0-7-1,5-10 1,1-8-5,-1-8-1,2-14 0,-7-9-1,-6-4-7,-2-2 8,-9-3 0,-6 4-8,0 5 1,-6-3-1,-3 2 8,-1 0-9,-4 4 1,-3 1 5,-5 7-6,0 3 1,-8 4 0,-2 4 0,-1 6 5,2 5 3,-5 6-3,1 6 8,-3 6-5,-2 6-9,-3 3 1,-1 1-1,5 1-1,3 4 1,4-5-1,6 4 1,1-3 0,2-2-1,1 0 0,5-2-5,4 1-51,1-1-117,6 4-126,25 47-281</inkml:trace>
  <inkml:trace contextRef="#ctx1" brushRef="#br0" timeOffset="73512.2047">18700 12361 1573,'-9'-13'180,"2"9"-132,-6-12-48,6 14-1,2 2 1,2 0 0,-1 6 22,-3 0 11,-3 15-3,-2 9 0,-2 15 6,-5 10-1,-3 8-4,-4 7-8,-2 5-14,-8 9-3,-27 75-5,-5 53 9,24 19-9,40-90 1,23-17 5,12-11-5,-13-68 7,7-2-8,11 1-1,74 77 1,47-42-1,33-59 0,-47-17 6,3-13-5,-4-9 1,-21 7 5,-27 1 1,-61 16-7,-10 0-1,-2-3-1,19 9 0,-19 3 0,-4 1-4,-10 1 5,2 2 2,0 1-2,9-3 6,12 3 11,15-6 1,22-2 3,64-1-8,27-2-1,16 0 9,-36 15 44,-16 3-46,-10 3-7,-11-2-3,-10-6-3,-8-21-5,-47-5 0,-5-5 1,-3-11-2,31-38 0,19-84-22,-10-102-1,-28 3 5,-25 115 6,-6 23-1,-5 67 5,-4 4 8,3-1 0,5-34-1,2-1-5,2-4 0,3-5-8,0-5-13,6-5-7,10-68-14,10-52-12,28-16 1,-16 116 44,-29 71 15,-1 10 9,-2 9-8,18-13 0,-5 24-1,-8 16-6,-4 12 6,-1 7 6,6 11 0,-2 6 3,0 12-2,1 13-6,-8 7 1,3-5-1,-6-7 0,4-12 0,-1-14-1,1-7 0,4-9 0,-4-7 0,5-6 0,-4-14 1,6-16 14,-2-23-6,0-21-9,-3-13-5,-10-6-1,-10 1 0,-9 5 5,-6 9 1,-10 7 0,-5 14-1,-5 4 1,-2 8 0,-5 9 0,-6 4 1,-2 3 1,-2 4-1,-2 0 0,-6-2 8,1-1 2,0 4-5,0-1 1,4 4 11,5 1-16,4 2 5,5 5-7,-1 3-1,-2 0 0,1 3 1,-5 5-1,-3 2-13,4-1 13,0 5 0,7-7-1,0-3-13,5-4-3,-2-7 12,2-7-4,-3 2-67,-7-2-62,-3 2 86,-13 5 41,-3 3 11,-1 5-7,0 6 8,9 2 0,6 0 2,7-2 5,3-3-6,0-5 11,3-8 0,-1-7-4,-6-9-8,-6 1 1,-4-2 0,-5 5-1,3 12 1,0 5 0,8 6 17,10 1 3,7 1 4,10 0 2,3 1-9,4 0-10,1 3-8,1 5 0,1 3-1,2 6-7,5 11 7,-1 6 0,-1 3 1,-8-1 0,-3-2 1,-10-1 5,-4-8 1,-5-11-1,0-6 2,-3-9-2,-1-8 1,-6-7-6,0 1-1,-1-4 1,-2 4-2,3 7 1,-3 3-1,-2 5 1,1 7-1,0 4 0,4 3 0,6-3 1,6 2 0,9-7 0,5-3 0,8-4 0,1 3 0,3 0-1,-3 6-5,-3 9 6,-3 10 5,-5 5-3,0 7 5,-3-2-5,3-7 4,6-2-5,1-11 0,7-8-1,4-8 1,3-4 0,0-2 1,0 0 7,0 0 0,2 0-8,-2 0 1,1 0 7,-1 0-9,0 0-8,3 0 7,1-2 1,6 0-22,3-4-86,6-6-134,40-70-428</inkml:trace>
  <inkml:trace contextRef="#ctx1" brushRef="#br0" timeOffset="74694.2723">18562 12687 153,'0'0'240,"0"0"-102,-3 0-44,3 0 16,-1 0 4,-1 0-8,2-4-2,0 4-22,0 0-13,0 0-25,0 0-25,0 0-12,0 0-7,0 0-27,0 0-7,0 0-2,0 0 3,0 4 9,0-1 18,-4-2 6,3 5 0,1-6 1,0 0 28,1 0 37,-1-3 1,4 3-22,-4-4-10,2 1-10,2-1-5,-2 1-4,2-2-7,-1-5 0,2 1 5,-1-5-4,3-12-4,1-5-5,1-9 5,0-1 1,1 7 7,-1 6 5,-2 6-7,-3 6-3,-2 9 2,-1 3-2,-1 2-8,3 2 0,-3 0-1,0 0-1,0 0 0,0-2-5,3 2 6,-2 0 0,2-2 1,-1 0 0,1 2 5,-1 0 3,-2 0 2,0 0 4,0 0-6,1 0-8,4-2 1,-1-1 4,6-4 1,0 0 4,0 0-1,1-4 1,-2 3-1,-1 0-2,-2 2-2,0 1-5,-2 0 0,-2 5 1,-2 0-1,0 0-1,0 0 0,0 0 0,-2 0-1,4 0-12,-1 3-29,4-1 0,-1-1-18,-1 2-6,-2-3 3,1 1 1,-2-1-7,0 2-22,-2-2-77,-4 16-69</inkml:trace>
  <inkml:trace contextRef="#ctx1" brushRef="#br0" timeOffset="75091.295">19050 12135 141,'0'0'637,"0"0"-490,-4 1-96,4-1-36,0 0 33,0 0 54,0 0-47,0-1-55,4 1-39,2-3-91,2-1 83,1 0-7,5 0-57,2-2-88,26-18-325</inkml:trace>
  <inkml:trace contextRef="#ctx1" brushRef="#br0" timeOffset="75293.3065">19483 11973 548,'0'-2'114,"1"-2"-114,5 1-56,6-3-74,9-3 95,-2-5-4,1 4 15,-2 0-36,13-1-102</inkml:trace>
  <inkml:trace contextRef="#ctx1" brushRef="#br0" timeOffset="75482.3174">20031 11760 642,'0'0'144,"0"0"-90,0-1-54,1-3-98,9 0-113,23-19-11</inkml:trace>
  <inkml:trace contextRef="#ctx1" brushRef="#br0" timeOffset="75676.3285">20544 11654 525,'1'-5'0,"14"-4"-192</inkml:trace>
  <inkml:trace contextRef="#ctx1" brushRef="#br0" timeOffset="77755.4474">18650 12594 516,'0'0'131,"0"0"-73,0 0 34,0 0 104,0 0 56,-1 0-46,1 0-49,0-3-26,0 3-29,0 0-30,0 0-20,0-1-13,1-2-19,-1 3-10,0 0-9,0 0 0,0 0 0,0 0-1,0 0 0,0 0 0,0 0 0,0 3 0,0-3-1,0-3 0,0 3 1,0 0-1,0 0 0,0 0 0,0 0 0,0 0 0,0 0-5,0 0 5,0 0 0,0 0 0,0 0 0,0 0 1,0 0 0,0 0 0,0 0 0,0 0 0,0 0 0,0 0 0,0 0 0,0 0-1,0 0-10,0 0 1,6-6-14,-6 4-9,2 0-23,-2 2-40,1-3-39,3-4-103,2 4-119,5-13-128</inkml:trace>
  <inkml:trace contextRef="#ctx1" brushRef="#br0" timeOffset="81734.675">24970 7349 1391,'-3'0'165,"3"0"-118,-9-3-34,11 6 55,2-3 109,-1 1-65,6-1-46,12 3-21,15-3 14,20 0 2,13-7-11,6 2-13,7-8-13,42-7-7,26-8-11,28-5-5,-63 11 7,-17 9-2,-59 9-6,-5 0-1,-4 1-5,27 1-16,-15 2-41,-12 2-35,-10 9-58,-8-5-159,-8 10-140,-20 40-19</inkml:trace>
  <inkml:trace contextRef="#ctx1" brushRef="#br0" timeOffset="82123.6972">25260 8411 1134,'-1'0'289,"1"0"-109,-2 0-69,0 0 30,2 4 2,0-4-37,0 1-29,0-1-22,5-1-22,12-6-19,15-7-4,21-7 2,19-7 2,63-15-5,26 6 0,1 1-2,-75 25-6,-56 5 1,-1 2-2,-11 2 1,26-4-1,-15 2 0,-10 3-1,-4 0-10,-8-3-35,-1 1-26,-4 2-14,0-1-22,-3-5-136,0-1-351,-13-37-434</inkml:trace>
  <inkml:trace contextRef="#ctx1" brushRef="#br0" timeOffset="82500.7188">25199 7998 1220,'-2'-5'169,"2"2"-11,0-3-107,8 2-23,10-1 52,14-9 71,12-2-23,15-7-46,4-3-32,4 1-19,-3 7-14,0-1-1,3 1-8,47-12-7,17-5 6,10-12-7,-42 13 0,-9 3-29,-3 7-59,-3 15-190,-6 2-334</inkml:trace>
  <inkml:trace contextRef="#ctx1" brushRef="#br0" timeOffset="82945.7442">27160 7360 1577,'-1'-5'219,"1"4"-126,0-3-93,-3 7-5,3 1-22,-3 16 14,-3 18 4,4 24 9,-2 89 6,2 55 2,0 1 25,10-104 9,-3-61-18,4-8-11,1-10-1,17 21-1,12-28 50,13-28-7,58-56-28,34-78-13,-4-52-13,-73 61-7,-29 4 1,-21 19 6,-12 7 0,-11 57 0,-4 4 6,-2 1 2,-18-32 2,-9 13 23,-7 18 3,-2 13-21,0 16-9,-1 9-6,6 10 0,4 6-1,3 12-10,5 5-13,4 5-37,3 10-41,0 5-78,0 8-147,-49 94-282</inkml:trace>
  <inkml:trace contextRef="#ctx1" brushRef="#br0" timeOffset="84362.8253">2957 11264 1078,'-20'-22'129,"4"5"-20,-14-21 14,8 14-24,12 10-9,6 5-30,7 11-60,8 7-21,13 10 12,13 11 8,12 19 1,7 12 0,5 9 2,-5 4-1,-4-4 0,-4-13 10,-9-12-11,-6-12 0,-4-15 1,-1-8 11,6-16 1,6-14-12,10-23 31,9-25-6,34-76-19,-10-40-5,-23 13-3,-40 66 2,-14 79 4,-4 15-3,0 6-2,1-4-25,1 18-5,1 22 18,2 15 11,10 22 1,8 8 0,9-4 1,12-8 0,10-15 5,0-17-5,-1-22 5,-1-14 1,-7-18 43,-8-8 5,-9-9-2,-5-2-22,-8-5-10,-2 1-21,-5-7-22,5 7-163,8 4-266,37-40-575</inkml:trace>
  <inkml:trace contextRef="#ctx1" brushRef="#br1" timeOffset="142848.1705">1785 11570 273,'-4'-1'109,"2"-2"-19,-5-2-22,3 3-46,2-3 20,2 2-42,4 0-54,22-25-130</inkml:trace>
  <inkml:trace contextRef="#ctx1" brushRef="#br1" timeOffset="144469.2632">1574 11342 1169,'-2'0'204,"2"0"-141,0 0-57,2 0-5,-1 0 6,1 0 9,2 0-5,7 6-1,6-2 14,9 1 3,10 5 3,8-4 0,13 0 2,12-2 13,56-8-17,35-5 1,20-9-19,-80 15-1,-3 4 2,4-1-10,7-1 5,-1 1 24,10-4-5,2 1-7,0 3-6,4-3 3,15 3-1,4-4-4,-16 1 5,1 6-7,5-2-2,-4 5-6,0 6 1,-5 5 0,-4 2 1,7-3-2,10 3 1,2 1-1,-16 2 1,1-2 0,9 5 0,9-5 18,2-4 16,2 0-20,-2-10-3,18-10-12,7-3 6,-28-6-5,0-1 1,8-6-1,-1-2 10,-5 1-11,-8 2 1,5 1 0,7 5-1,-6 9-1,-16 1 1,-1 6 0,5 1 0,0 1 0,7-5 6,-4-2-5,-1 0 0,9-9-1,16-2 0,-12 0 0,-6 0 1,3-3 0,3 7 0,2 0 0,-11-1 5,-2 6-6,9-8 0,10 6-1,-6-8 0,-7-1 0,13-3 1,-3 3 0,3-2 1,-2 4-1,-8 5 1,12 0-1,6 8 0,-27 0-1,5 7 1,3-6 0,6 4 0,1-2 1,-10-4-1,12 1-2,3 0 1,3 1-5,-24 6 5,-3 2 0,3 8 1,-4 2-1,-2 0 1,-4 8 0,-5-1 1,2-1-1,12-6 0,9-6-1,-12-1 0,-1-7 0,9 5 1,-3-2 1,-2 6-1,-9-2 1,-2 7-1,7 5 0,4 0 0,8 3-1,-11-2 1,14-8-1,16-8 1,11-8-1,4-10 0,8-9 1,15-5-1,4 1-7,-13-3 8,11-2 0,-2 9 0,-6 6 0,3 1 0,17 0 0,-23 3 0,17-2-1,10-9 1,5-7 1,8-3 0,22-7-1,-22 1 0,8 2-1,5 2 1,-7 4 5,11 6-5,-14-2-5,-10 5 5,11 3 0,-6-5 1,4-4 0,21-4-1,-14-13 0,10 10 0,-3-4-1,-9 4 1,12 3 0,-21 1 0,-1 0-1,-1 5 1,-2-2 1,-7 4-1,10 0 0,-16-8-1,6 1 0,4 1 1,-2 1 2,-5 3-2,11 2 0,-18 5-1,3 1 1,4 1 0,-4 4 1,0-4-1,13-1-1,-22 5 1,4-7 0,5 6 1,-5-6-1,-8 4 0,9-4 0,-19 5-1,-11-1 0,-4 5 1,-8 4 1,-8-3-1,-10 1 0,-8 0 0,5 1 0,-18 1-1,-14-6 1,-10 5-1,-56 3 0,-4 0 1,-6-2 0,30 2 1,-16 1-1,-15 0-15,-12 0-29,-11 0-46,-7 0-4,-7 1-61,-14 8-181,-133 42-406</inkml:trace>
  <inkml:trace contextRef="#ctx1" brushRef="#br1" timeOffset="148364.486">4756 13518 358,'-5'0'767,"4"-2"-568,-4 2-109,4 0-19,-2-2 52,-2 2 40,-1-4-38,-4 0-26,1 2-45,0 1-17,-3 2-4,3 2-12,-3 6-19,-9 5-2,-2 8 0,-7 7-1,0 8 0,5 3 0,-1 5-5,3 4 5,3 2-5,2 8 6,2 4-6,6 2 5,3 5 0,3-1 0,1-3 0,6-7 0,-2-3-7,5 3 2,0-2 5,2 6-7,8 0 1,-3 4-4,8 5-2,2 13 12,2 4 0,2 8-7,16 48-38,-26-94-5,13 43-2,5-4-1,1-6 12,3-7 6,-2-11 14,-1-9 4,-2-4 9,-1 3 7,2-2 2,-1-2-1,7 4 1,-5 2 0,3 1 0,4-2 0,2-2 0,4-5-1,2-1 1,3-6 0,1-8 4,-6-9 5,3-3 0,-1-1 3,-4-3-10,5-5 5,-3 3-1,2-3-5,5 4 1,10-3-1,10 1 5,46 4-5,-81-16 0,36 1 0,-1 2 0,-6-6 0,-2-1 0,-2-1 5,-7-7-6,-1-7 0,-3-1 0,3-2 2,-1 0 4,1-4 0,2-1-6,-6-3 1,1 1-1,0 5 0,-1 1-24,-7-1 23,-5-1 0,-6 1 0,-6 3 0,-6 2-5,1 2-6,-4-1-8,4-3 1,2-1-5,5-5 10,2-5 13,0-5-15,-1-5 16,2 5 0,-4 1 0,1 2 5,-2 4 13,2-4 15,4-3 8,4-4-1,3-7-11,2-2-17,1-9-5,2-2 1,-2-8-7,2-2 1,0 2 4,-4 1-6,-2-2 1,-7 9 0,-6 5 5,-6 4 3,-10 4 15,-5 3 5,-3-4 1,-2-6 6,-5-4-21,2-13 4,-2-5-7,0-2-4,0-5 2,-1 9 13,-1 9-10,2 8 8,-3 6-6,-2 3-4,-7 4 7,1-3-9,-1-5 3,-8-2 4,3-6-8,-7-5-7,2 1 8,-6 0-7,0 6 7,1 4-8,-2 1 5,-3 6 0,-2 1-5,-2 2 0,-1 4 5,1 2 0,-1-3-5,3-1 0,0 1 1,0 1-2,-2 3-1,-4-1 1,0 4 0,-4 0-1,-1 4 0,-5 2 0,-4 6 0,-1 2 0,-1 5-7,1-4 8,6 5 2,2 1-1,4-1 1,0 0-1,-1-5 5,1 5-5,-2-3 0,3 2-1,-2 0-1,0 5 1,-1 0-6,-5 7 0,0 1 0,-1 9 0,6 0 5,4-1 1,7 2 0,6-4 1,3-2-1,3 2 0,1-4 0,5 3 0,-1-4 0,4 2 0,-2-2 0,2 4 0,-12 0-1,0 5 0,-8 0-7,0 4 7,4 1-1,5-3 1,6 1 0,8-4-5,3-3 6,3-1-8,-3 1 7,7 0-8,-4 5-2,1 1 10,0 2-1,-3 4 2,-2-7 0,0 6 0,-2-7 0,1 0 1,4-4 0,-1-3 0,4-1 5,1 0-5,0-3 0,0 1-1,-1 0 0,-4 1 0,-4 2 0,-4 4-1,-4 7 1,-6 3-5,3 1 5,-1 1 1,5-2-1,4-7 0,5-3 1,4-2 0,1-4-1,2 0 0,1 2 0,1-4-1,-4 0 0,-2 8 0,0 1 0,-7 5 0,-6 6 1,0 1-1,1-4 0,-2 2 1,3-8 1,1-1-1,5-1 1,-1-4-1,6 0 1,0-2-1,1-1 0,2 0 0,-1 0 0,3-2 1,-2 2 0,2-2-1,-3 0 1,-1 3-1,-1 0 0,-4 0 0,2 1-1,-5-1 1,5 1 0,1-1 0,-5-3 1,1 0 0,-3 0 0,1 0 0,-2-3-1,2 3 0,1 0-8,-4-1-1,4 2 8,1-1-1,0 3 1,2-3 0,1 0 1,1 0 0,-5-3 0,4 3 0,-1-1 0,-1-2 0,-4 2 0,0-1 0,-1 2-1,-1-1 1,0 1 0,3 1 0,-2 1 0,5-1 0,-2 3-1,-1 3-1,3 0-7,-1 2 8,-3-1 0,3 6-5,-2 4 5,0-3-1,1 3 1,0-6 1,2-1 1,-2-3-1,0-4 2,-1 3-1,-6-4 5,3 4-5,1-6 1,4-1 4,0 0-5,3-1 0,-2-3-1,3 4 1,2-3 0,0 3-1,2-1 0,1 1 0,2-2 0,-2-2 0,-1 1-1,2-1 1,-1 1-1,0-2-5,0-6 4,-1 1-4,-1-2 5,2-4-1,-4 2 2,0-2-1,0 3 1,4-3-1,-1 8 1,-1-3 0,4 2 0,-3 4 0,4 3 0,0 2-2,0 0-7,0 0 0,0 0 2,0 0-1,0 0 2,4-2-4,-4-2 1,0-4 9,0-4 1,0-5-1,0-2 1,0 6 0,0 1 0,-4 9 0,4 1-1,0 2 0,0 0-2,0 0-5,0 0-1,0 0-8,4 0-7,-4 0 4,0 0 5,1 0 13,-1 0-7,0 0-16,-1 0-22,1 0-22,0 0-8,0 0-5,0 0-36,10 0-8,-1 0-16,8 0-168,31-2-165</inkml:trace>
  <inkml:trace contextRef="#ctx1" brushRef="#br1" timeOffset="150803.6255">5467 14010 866,'-4'-3'267,"3"1"-1,-4-3-85,5 9-91,0-3-69,6 7-21,7 14 0,14 19 11,9 25 25,14 9-18,9 11-11,-1-12-6,0-3 0,-7-6-1,-7-10-10,-7-8-10,-7-6-19,-7-7-63,-8-5-76,-3-6-143,-6-15-218</inkml:trace>
  <inkml:trace contextRef="#ctx1" brushRef="#br1" timeOffset="151033.6386">5857 13885 1473,'-12'0'185,"-1"6"-110,-13 18-65,-2 19-9,-5 21 0,-2 17-1,-3 3 1,3 2 0,7-14-1,8-10 0,7-11-37,10-16-65,5-8-51,6-5-96,9 0-98,43 19-10</inkml:trace>
  <inkml:trace contextRef="#ctx1" brushRef="#br1" timeOffset="151230.6499">6700 14005 920,'22'19'104,"2"11"-62,20 25-14,2 11-8,-2 3-10,4 4-1,1 7 2,3 6-11,-2-1 12,-4-1-12,2-12-28,-7-6-83,43 68-153</inkml:trace>
  <inkml:trace contextRef="#ctx1" brushRef="#br1" timeOffset="151443.6621">7235 13971 1711,'-20'3'156,"2"10"-156,-26 19-186,4 25 68,-8 21 58,-7 10 60,-38 59 0,3 19 0,-3 15-130,24-49-220,2-13-108</inkml:trace>
  <inkml:trace contextRef="#ctx1" brushRef="#br1" timeOffset="151693.6764">5648 15691 1377,'18'-16'0,"7"10"-415,22-11 199,17 20 88,4 7 106,2 12 22,1 8 76,-7 8 38,-1 4-25,-7 6-46,-7-3-43,-8 0-4,39 68-190</inkml:trace>
  <inkml:trace contextRef="#ctx1" brushRef="#br1" timeOffset="151924.6896">6233 15345 1699,'-14'1'131,"4"9"-131,-11 9-113,-3 20 59,-6 18 39,-6 22 15,-42 71 0,-16 36-1,-4 19-115,45-75-77,19-15-26,31-76-57,10 71-242</inkml:trace>
  <inkml:trace contextRef="#ctx1" brushRef="#br1" timeOffset="152487.7218">8733 15426 856,'-5'20'102,"5"9"-87,4 25 34,8 14 44,12 9 11,8 1-8,10 2-11,10-1-8,6-4-17,-1-1-23,-1-5-20,-4-5-17,-5-7-32,-5 3-77,-4-4-170,-5-11 91,25 12-284</inkml:trace>
  <inkml:trace contextRef="#ctx1" brushRef="#br1" timeOffset="152676.7326">9335 15744 1655,'-29'8'203,"3"8"-203,-33 23-62,-2 23 16,-12 24 7,-45 60-14,-20 12-2,5 2-58,42-65-65,10-30-309</inkml:trace>
  <inkml:trace contextRef="#ctx1" brushRef="#br1" timeOffset="153245.7652">3568 16299 1244,'-2'0'159,"1"0"-121,1 1-38,9 12-57,9 6 37,10 18 14,13 13 6,8 15 6,12 13-5,48 61 1,14 18-2,-12 2 0,-84-114-12,0 0-90,-3 0-45,18 32-97,-4-17-14,7-23-68</inkml:trace>
  <inkml:trace contextRef="#ctx1" brushRef="#br1" timeOffset="153481.7787">4010 16225 1365,'-6'4'169,"1"2"-169,-9 13-36,-6 18 24,-7 16 12,-9 14 1,-10 12 14,-3-1 0,-3-4-6,-2-3-8,3-10 0,-1-12-1,1-10-32,10-17-216,-10 1-237</inkml:trace>
  <inkml:trace contextRef="#ctx1" brushRef="#br1" timeOffset="153961.8061">2933 12790 892,'4'7'205,"6"6"-205,7 19 0,11 13 1,13 14 7,4 14-1,2 8-1,5 12 5,23 62-5,-54-110 1,20 49-7,-6-16-61,-5-21-152,21 12-41</inkml:trace>
  <inkml:trace contextRef="#ctx1" brushRef="#br1" timeOffset="154190.8192">3293 12694 1353,'-4'0'238,"3"3"-161,-5 4-76,-3 5 4,-5 14 10,-14 13 7,-9 16-4,-8 8-10,-4 0 1,3-10-9,7-3-9,10-9-90,13 2-165,23 69-345</inkml:trace>
  <inkml:trace contextRef="#ctx1" brushRef="#br1" timeOffset="154666.8465">8656 11785 969,'10'9'95,"7"12"-94,11 19 8,12 24-2,8 26 25,31 77-13,9 46-4,9-2-1,-34-98-13,-29-67 0,-7 0-1,-2-6-33,26 37-111,-12-12-103,17 19-97</inkml:trace>
  <inkml:trace contextRef="#ctx1" brushRef="#br1" timeOffset="154877.8585">9215 11822 1465,'-21'6'115,"0"4"-115,-22 16-60,0 17 18,-4 8-4,-8 11 5,-7 8-85,-3 13-165,-100 137-195</inkml:trace>
  <inkml:trace contextRef="#ctx1" brushRef="#br1" timeOffset="155095.871">8578 12180 112,'0'0'1008,"5"1"-847,13 5-160,13 7 10,18-1 44,9 2 20,4-4 44,9-2-44,2-1-50,-4 3-13,-2-1-12,-4 1-73,-6 3-47,-5-3-96,-3-4-135,26 4-122</inkml:trace>
  <inkml:trace contextRef="#ctx1" brushRef="#br1" timeOffset="156204.9344">5388 11771 948,'0'-1'179,"0"-2"-100,2 2-79,4 5-9,6 9 9,6 7 30,7 13 36,5 16 6,2 14-38,-2 13 7,-3 10-22,10 56-19,-23-90-4,10 44-70,-2-11-92,4-19-98,-4-23 15,15-15-5</inkml:trace>
  <inkml:trace contextRef="#ctx1" brushRef="#br1" timeOffset="156654.9602">5748 11745 843,'-3'0'278,"0"0"-91,-1 4-125,1 2-47,-4 6 24,-11 15 21,-4 15-21,-12 11-21,-8 7-5,-6 5-11,-3 4-1,-8 6-1,2 2-6,5 0-36,4 0-54,11-3-100,-2 85-175</inkml:trace>
  <inkml:trace contextRef="#ctx1" brushRef="#br1" timeOffset="157796.0254">10772 11942 1013,'4'9'102,"0"7"-79,7 17 40,4 19 12,-3 12 10,-2 15-10,2 68-34,-4 53-7,-1 33-4,-14-70 9,4-4-7,0-21-32,7-31-21,-2-66-80,2-11-85,3-11-187,19 25-133</inkml:trace>
  <inkml:trace contextRef="#ctx1" brushRef="#br1" timeOffset="158240.0508">11000 12261 1190,'6'-13'165,"2"5"-96,11-12-56,9 10-11,5 3 4,1 3 7,3 2-5,0 4-7,-4 5 5,-3 7-6,-13 10-19,-9 12-37,-12 12 28,-11 17-1,-15 9-16,-9 10-31,-5-9-40,8-14 2,9-16 54,13-22 38,16-9-52,13-10 74,11-2 2,8-1 14,7 4 35,-2 5 15,-1 8 18,-2 1-4,-2 4-17,-3 2-24,-1 2 19,-5-4-5,-7 0-17,-6-2 40,-6-4-26,-7-5 16,-10 2 25,-14 3-38,-19 11-50,-18 3-3,-55 20-50,74-42-38,-37 1-47,9-17-204,-71-105-405</inkml:trace>
  <inkml:trace contextRef="#ctx1" brushRef="#br1" timeOffset="158840.0852">10478 11687 1018,'-3'0'153,"0"0"-76,2 0-77,6 2-17,11-2 17,14-4 95,23-8 19,64-16-35,37-13-22,-3 13-25,-54 17-11,-3 5 1,-57 6 13,-7 2-10,-2 2-10,28 1-6,-16 1-8,-5-1 0,-14 1 5,-7-6 0,-7 0 0,-4-4 3,-3 4 7,-3-6 13,-3-7-26,-6-9-3,-7-14-21,-7 1 6,-6-1 9,-4 4 0,-4 8 5,2 6-10,1 9 11,7 6 19,8 2-12,14-2-7,13 3-18,20-3-39,16 3 54,18-3 3,56-1 2,-77 11-1,37 3 1,-8 8-1,-10 2 5,-13 5 6,-7-1-3,-9 2 8,-10-1-10,-10 0 1,-12-1 11,-12 3 67,-14 7-23,-13 8-62,-15 11-1,-14 7-108,-51 48-115,-15 34-241,-29 8-439</inkml:trace>
  <inkml:trace contextRef="#ctx1" brushRef="#br1" timeOffset="162987.3224">7010 12969 63,'0'-4'33,"0"-2"-3,2-4 16,-1 5-16,-1 3 38,-1 2 13,-1 2-30,2 0-14,-2 1 31,1-1 44,-1-2 19,2 0 49,-2 0 4,4 0-28,-2 0-40,2-2-35,-2 1-14,1-1-26,-1 0-25,2 0-16,-2 2-9,2-2-22,-1 2-82,4 4 13,1 0 25,3 3-74,1 0-55,0 0-3,17-17-163</inkml:trace>
  <inkml:trace contextRef="#ctx1" brushRef="#br1" timeOffset="163598.3573">6950 12803 246,'-7'0'346,"1"-2"-181,-3 0-13,0 0-10,0-1 22,3-1-19,0 1-11,2 3-31,1 0-31,3 0-42,0 0-21,0 3-9,0-2-7,3 2 6,-2 0 1,4 3 1,-1-3 11,-2 1 0,0-1 3,0-2 3,1 4 0,3-3-5,0 8-4,3 1-1,4 1-7,1 7 0,2 2 5,4 3 2,1 4-2,4 0 0,-3 2-5,2-2 5,0-1-5,0-3 1,1-3 4,-4-3-5,5 0 0,-6-2 0,-1-1-1,-6 3 0,0-4 0,-5-2-1,-3-5-5,-5-3 6,0 0 2,-4-2 50,-2 1 10,-6 7-11,-8 1-30,-13 12-14,-8-1-5,-2 3-1,4-3 5,6-6-6,6-4-62,5-1-73,7 3-121,14 17-409</inkml:trace>
  <inkml:trace contextRef="#ctx1" brushRef="#br1" timeOffset="165490.4655">6821 12916 485,'-3'-2'94,"0"1"-47,-3-6-7,3 5 2,0 1 53,1 1 17,2 0-52,0 0-42,0 1-12,2-1 2,-2 2-7,3-2 0,1 3 12,6 1 10,-2-1 2,0 1-7,-2 1 12,0-4-1,1 3 1,2 1 1,-3 0 5,2 1 5,-1-1-16,2 6-4,1 0 17,-1-1 2,2 6-14,-1-2-16,0 1-8,4-1 4,-2 2 1,3-8 1,0 1-2,1 1 1,4-4 1,-1-4-7,2 2 6,-2-1-5,2 0-1,-3 0 0,-5 5 0,1-6 0,-7 2 0,-2 1 1,-4-4-1,1 1 5,-2 0-5,1 0 5,1 0-5,-1 2 0,4 3-1,2 0 1,1 3 0,-1-3 1,2 5-1,0-6 1,0 0-1,1-2 0,-4 3 5,-1-2-5,-2-3-1,0 2 0,1 0 0,-1-1 0,3 3 1,0 1-1,3 3 1,0 0-1,1-1 0,2 2 0,0-5 1,-2 0-1,-3-3 0,-3-2 0,-2 1 0,-2-2 0,0 4 0,-2-4 6,1 0-5,-1 3 10,1-3-4,-1 1-1,2-1-4,0 4-1,-1-4 10,1 0 2,-3 0 16,0 2 7,0-2 9,-5 2-14,-2-1-20,-2 3-10,0 2 1,-1-2 5,1 0-5,0-1 5,-1 1-6,-7-3 7,4 1-7,-7-4 0,2 2 1,-4 0-1,4 2-1,-6 2 0,8 2 0,-1-4 0,7 2-1,4-4 1,8-2-59,2-2-98,8-14-164,16-53-399</inkml:trace>
  <inkml:trace contextRef="#ctx1" brushRef="#br1" timeOffset="166318.5129">6901 13006 10,'-7'0'602,"2"0"-468,-3 0-49,3-2 19,3-2 17,-4-1 13,-1-7-25,1 4-32,-1-1-28,1 1-10,0-2 2,0 4-1,1 2 4,1 1 8,1 3-14,1 0-19,1-3-4,1 3 2,0-4 17,-3-4 2,0-2-18,1-3 5,-2-3-11,2 4 0,-1 2 1,2 1 8,-2 5 0,3 4-6,-2 0-4,2 0-4,0 0-7,0 0 0,2 0-1,-2 0-8,1 0-5,1-1-7,-1 1-9,4 0 17,1 0 13,5 3 6,0 0-6,0 1 0,2 6 0,0-1-1,1 4 1,4 6 0,2 3 6,3 1-6,4 7 1,1 2-1,4 0 0,-2 4 0,-1-2 1,1 0-1,-2-2-11,1-2-4,-4 1-6,2-6 3,0 5 12,-2-3 0,1-1-19,0-1-11,-3-3 1,-5-6 17,-3-3 3,-8-4 2,-3-6 1,-6 1 12,-1-1 39,0 1 24,-8 1-12,-7 6-27,-4 3-16,-6 2-7,1 2 5,1-3-4,2 1-1,3 1 0,0-2-1,2 2 0,3-4-36,1-1-77,4-4-83,-8 2-265</inkml:trace>
  <inkml:trace contextRef="#ctx1" brushRef="#br1" timeOffset="246976.1262">10749 15455 327,'-5'3'118,"1"-2"-89,-5 5-29,3 1-1,3 1-69,3 2-53,13 16-66</inkml:trace>
  <inkml:trace contextRef="#ctx1" brushRef="#br1" timeOffset="247478.155">10647 15248 798,'-3'0'315,"3"0"-138,-1 4-92,1-4 29,0 3-9,0 2-55,4 0-34,0 11-5,6 10 59,3 19 19,-2 19-17,-5 25-21,-8 72-24,-14 21-12,-14 16-2,6-72-8,4-14-5,-1-9-21,16-66-40,4-9-85,2-16-131,2 13-266,28-113 15</inkml:trace>
  <inkml:trace contextRef="#ctx1" brushRef="#br1" timeOffset="247867.1772">10655 15148 1073,'-2'-10'153,"2"1"-54,2-13-24,6-1-11,9-2-16,7-2-22,7 2-14,7 5 4,-1 2-1,1 8-4,-6 6-5,-2 8-6,-1 7 9,-4 9 38,-2 4 55,-3 7-32,3 9-35,-2 1-20,-1 4-9,3 8 0,-6 8 10,-1 6 1,0 5 5,-7 11-1,0 65-1,-12 29 2,-12 14-1,-1-52-3,2-8-9,8-1-1,4-15-7,4-67-1,-1-8-16,1-6-52,1 29-73,-2-24-109,-2-26-73,-27-107-270</inkml:trace>
  <inkml:trace contextRef="#ctx1" brushRef="#br1" timeOffset="248063.1884">10701 15580 696,'6'-11'219,"4"-6"-100,11-16 14,15-6 8,16 1-31,4 5-37,1 7-34,-5 14-25,-13 12-13,-12 12-1,-16 12-95,-17 17-17,-20 21-161,-116 151-293</inkml:trace>
  <inkml:trace contextRef="#ctx1" brushRef="#br1" timeOffset="248211.1969">10649 15956 714,'2'-1'349,"7"-6"-185,10-7-118,9-4 53,13-5 8,6 5-23,6-5-33,-3 5-21,2 3-15,-2-3-14,-1 8-1,-3-4-52,-3 2-262,37-60-738</inkml:trace>
  <inkml:trace contextRef="#ctx1" brushRef="#br1" timeOffset="248432.2095">11367 15022 1309,'-2'0'291,"2"3"-134,0-2-115,6 5-22,13 2 40,11 4 43,15 1-49,15-7-28,3-6-14,8-3-3,-8-4-9,-8 1-26,-11 3-112,-12-1-205,-8-8-392</inkml:trace>
  <inkml:trace contextRef="#ctx1" brushRef="#br1" timeOffset="248829.2322">11683 14822 647,'0'2'765,"0"-1"-615,0 9-102,2 5-3,-1 15 96,3 14-45,-2 8-57,-2 4-21,-3 1-10,-10 2-8,-7 4-37,-7 1-83,-6-1-4,-7-11 20,4-11 61,3-17 28,7-8 15,7-12 0,6-3 1,4-2 5,6-2 11,5 2 8,5-2-14,9-3 35,6 2 10,11 0 1,5-4 12,5-2-17,1-2-10,0 1-16,-1-1-14,-2-2-3,-4 2-8,-7-3-1,-12 7-1,-6 1-77,-9 7-75,-11 13-82,-11 15-2,-76 100-322</inkml:trace>
  <inkml:trace contextRef="#ctx1" brushRef="#br1" timeOffset="249376.2635">11616 15495 1148,'-4'2'289,"3"0"-154,-5 12-93,0 13 41,-5 13 32,5 12-53,-1 3-38,6-6-17,1-8-7,4-4-1,-2-15-77,0-6-77,1-9 4,-2-7 95,-2-4 55,-4-5-18,0-1-18,-1-2 37,2-2 15,8-3-15,7-5-14,8-5 12,5-10-3,9 0 5,4-3 8,-1 9 20,-5 4 4,-1 14-8,-3 4 0,-6 11 1,0 5 4,-9 6 56,-3 6 11,-8 4-45,-5 11-9,-12 7-7,-14 5-16,-12 6-19,-12-3-52,-7 0-89,-1-10 30,6-8 60,10-11 36,16-12 15,11-4 9,13-4 32,7-2 7,7-8-11,9-9-16,7-5 3,11-8 30,5 1-22,0 7-14,-1-1-8,-3 5-8,-8 7-2,-8 3-31,-13 8-108,-7 8-26,-16 10-24,-82 55-352</inkml:trace>
  <inkml:trace contextRef="#ctx1" brushRef="#br1" timeOffset="249887.2928">11453 15959 562,'0'0'190,"0"0"-107,0 1-16,4 4 70,3 7 44,7 1-38,6 8-38,6-2-27,2-1-18,6-6-24,2-4-15,4-8-6,1-10-15,-3-2-14,-3-3 8,-6 7 0,-5 1 5,-9 8-11,-6 8 11,-8 5 1,-7 15 43,-8 7 10,-15 13-23,-9 7-9,-16 6-5,-9 1-8,-7-5 1,-3-11-2,3-17-1,9-13 3,10-17 0,11-8 5,17-3-5,3-1 22,14 4 31,6 0-28,11-3-34,12-3-6,13-6 1,15-3 5,9-1 0,4 2 0,5-4 1,4 0 11,2 2 6,0 4 1,-4 6 43,-4 8-35,-10 3-14,-11 9-1,-7-2-1,-9 8-1,-4-1 1,-8 3-10,-8 1 10,-4-7-10,1 0-1,-7-2-6,0-6-18,-7 0-11,1-1-52,-36-45-548</inkml:trace>
  <inkml:trace contextRef="#ctx1" brushRef="#br1" timeOffset="250399.322">12066 15204 756,'0'-7'304,"0"3"-149,2-9-65,2 1 19,-1 3-4,1 5-39,0 4-46,5 5-19,2 15 35,6 13 104,2 19-65,-1 25-26,-6 68-17,-18 43-11,-24 12-5,8-68-4,-3 9-6,8-13 2,14-78-8,2-14-45,2-9-79,2 22-103,2-25-88,4-30-138,18-102 187</inkml:trace>
  <inkml:trace contextRef="#ctx1" brushRef="#br1" timeOffset="250831.3468">12124 14961 906,'0'-3'182,"5"-3"-133,1-4-28,2 3 98,8-2-16,-3 3-52,4 3-27,2 3-10,0 7-2,2 1 1,-3 4 35,2 9 20,-5 1-2,-1 5 0,-1 1-17,-6 1-17,2 4-16,-3-1-10,0 0-4,-2-3 10,2 3-5,-4-6 1,-1-4 2,-1-8-8,3-4 7,-3-6 0,0-4-8,0-4 11,0 4-4,0-1 4,0-2 1,0 3-2,0 0 5,0-6-1,-3 5-13,2-3-2,-4 4 0,5 0-1,-1 0-47,1 0-48,1 0-79,-1 0-94,3 0-179,3 0-5</inkml:trace>
  <inkml:trace contextRef="#ctx1" brushRef="#br1" timeOffset="252161.4228">12369 14932 649,'0'0'93,"0"0"-73,3 0 11,-3 0 73,0 0-5,0-2-18,0 2-14,0 0-8,0 2 22,-3 1 19,0 0-34,-6 11-21,2 7-16,-5 9-5,-2 7 9,-8 3-9,1 9-11,-7 6-5,-7-1-7,-6 5 5,-3 0 0,-2-1-4,8-7-1,6-15 0,17-16-1,6-10-28,12-12-114,9-7-209,15-8 147,103-100-140</inkml:trace>
  <inkml:trace contextRef="#ctx1" brushRef="#br1" timeOffset="252395.4362">12504 15114 700,'-1'1'313,"-2"4"-214,-1 7-34,-2 8 103,-4 2-30,-2 11-57,-7 6-44,-8 6-19,-8 12-9,-4 8-7,-11 2 4,0 3-6,3-4 2,11-16-1,12-16 0,16-13-1,5-13-73,8-2-74,10-6-39,7-3-110,71-29-176</inkml:trace>
  <inkml:trace contextRef="#ctx1" brushRef="#br1" timeOffset="252604.4482">12573 15635 369,'2'11'219,"-2"5"24,-2 19-6,-8 12 67,-11 16-91,-14 15-42,-49 63-36,-41 32-48,-10 3-24,52-70-24,45-58-9,7-11-18,7-6-4,-21 28-8,13-22-23,12-16-71,13-12-169,8-9-323,26-32-426</inkml:trace>
  <inkml:trace contextRef="#ctx1" brushRef="#br1" timeOffset="253898.5222">13027 15166 786,'-1'-4'226,"1"4"-50,0-3-64,0 2 23,0 2 2,0-1-20,0 0-30,1 0-12,-1 0 6,0 0-18,0 0-26,0 1-17,-1-1-11,1 2-4,0-2-4,0 2-1,0-2 0,1-2 0,-1 2-1,0-2 0,0 2-28,2 0-124,4 2-100,4 0-50,20-7-257</inkml:trace>
  <inkml:trace contextRef="#ctx1" brushRef="#br1" timeOffset="254632.5642">13132 15119 649,'0'1'126,"1"1"-105,0 2 5,5 2 43,-1 3 28,1 5 16,0 2-7,2 6-10,-1 9-13,-3 9-2,1 15 4,-4 12-8,1 19-11,-7 74-9,-12 27-26,-8-19-13,8-54-7,9-69-5,1-4 0,0-3-6,-1 32 0,2-21-85,3-18-59,0-13-56,0-15-97,-13-37-258</inkml:trace>
  <inkml:trace contextRef="#ctx1" brushRef="#br1" timeOffset="255060.5886">13255 15040 639,'2'-5'541,"5"0"-456,8-9-70,6-2-6,3-7 0,0 4 48,-2-7-16,1 7 16,-6 5-6,-3 0-11,-6 12-22,-4 10-16,-2 11 98,-2 17-4,-2 22-30,0 22-19,-3 7-23,1 11-2,7 7-5,9 53-8,16 35-2,8 8 49,-10-59-19,-5-5-16,-9-25-12,-5-63-8,-2-4 7,-2-4-8,3 27 0,0-20-57,-5-23-81,-1-17-43,-2-16 50,-8-25-448,-30-165-291</inkml:trace>
  <inkml:trace contextRef="#ctx1" brushRef="#br1" timeOffset="255405.6084">13290 15419 943,'0'-10'266,"3"1"-149,1-12-54,2 3 15,6 3-42,4 7-28,5 0-8,0 8-27,0 8-118,-9 10-109,-8 9-8,-14 10 115,-10 12-53,-13 6-82,-7 5 150,-1 0 132,5-9 186,6-14 33,12-14-9,11-12-45,5-7-51,8-4-48,6 1 34,11-1 46,7 0-32,8-1-62,7-3-28,0 0-13,2 1-2,-2-1-9,-5-3-18,-1 0-201,44-21-287</inkml:trace>
  <inkml:trace contextRef="#ctx1" brushRef="#br1" timeOffset="255609.6201">13748 15469 1064,'4'-1'283,"4"-2"-206,2-3-26,8 2 94,5-3 7,11-1-58,6-4-49,10-3-22,6-11-16,8-3-7,3-5-69,-4-4-102,-8 7-24,-15 6-33,-20 14-76,-34 34-251</inkml:trace>
  <inkml:trace contextRef="#ctx1" brushRef="#br1" timeOffset="255929.6384">13870 14944 1284,'-3'0'276,"2"2"-100,-1 2-82,-2 8-44,2 17-32,-1 20 3,-1 25 1,4 67-11,3 27-5,-6 25-5,0-64 17,0-26-6,0-58-6,-1-3 1,3-2 2,1 33-3,1-14-4,6-14-2,-3-17 1,1-11 0,2-9-1,2-8 0,7-10 0,8-10 0,6-19-27,4-14-62,1-19-160,-1-16-211,35-211-347</inkml:trace>
  <inkml:trace contextRef="#ctx1" brushRef="#br1" timeOffset="256298.6595">14148 15044 1197,'-3'0'214,"-2"0"-98,-4-2 2,3 4 56,-4-1-60,1 6-76,-5 6-29,-2 2-9,-2 9-18,-4 6-50,-1 4-61,-5-1-13,2 2 17,4-6 14,1-4 11,8-2 32,6-6 8,3-2 15,6-2 18,2 3 27,7-3 7,2 9 48,8 5 28,1 6 8,6 5 13,1 9-22,6 2 59,-3 0-21,6 0-42,-4-2 8,2-4-47,-3-10-18,-3-1-14,-4-5 2,-2-7-8,-4 0-1,2-9-9,-1 1-127,3-6-172,43-23-383</inkml:trace>
  <inkml:trace contextRef="#ctx1" brushRef="#br1" timeOffset="256959.6973">14797 15454 1272,'0'1'255,"-2"2"-181,2 1 11,-3-1 50,3 0-9,0-2-63,0-1-42,0-1-21,3 1-68,-3-3-74,0 0-95,7 6-364</inkml:trace>
  <inkml:trace contextRef="#ctx1" brushRef="#br1" timeOffset="257906.7514">14752 15319 66,'-6'1'1010,"3"-1"-772,-5 3-143,6-3-29,4 0 52,5-3 13,7-4-17,19-9 1,15-7-35,8-6-37,4 3-16,-12 7-9,-4 9-6,-6 6-11,-1 8-1,2 3 0,4 3 1,-1-2-1,0-3-26,0-5-43,-9-4-78,-3-1-119,-11-5-85,-31-20-358</inkml:trace>
  <inkml:trace contextRef="#ctx1" brushRef="#br1" timeOffset="258175.7668">14898 15338 1283,'0'4'234,"-1"-1"-218,1 4-1,1 15-7,-2 14 104,-3 25 4,-4 20-67,-4 13-26,-8-4-7,-3-3-5,-5-13-1,2-6-2,-1-9-8,3-12-38,7-15-61,3-11-29,2-10 16,1-10-17,2-14-69,6-20-102,8-21-30,55-172-27</inkml:trace>
  <inkml:trace contextRef="#ctx1" brushRef="#br1" timeOffset="258361.7775">14918 15404 318,'19'-27'318,"-1"11"-51,16-11-27,-11 23-93,-4 22 52,-5 17-31,2 17-67,-1 18-32,-5 12-20,-1 8-17,-1-2-19,-1-17-11,-1-17 5,0-12-7,-2-15-16,-1-12-73,0-10-56,0-10 17,-6-17-70,-7-110-383</inkml:trace>
  <inkml:trace contextRef="#ctx1" brushRef="#br1" timeOffset="258552.7884">15032 14728 1351,'8'24'145,"4"11"-116,12 33-14,25 77 25,12 29 4,11 21 5,-16-45-1,4 12-22,1-7-14,0-16 0,-2-24-12,-33-69-44,-2-7-127,-1-9-124,74 72-341</inkml:trace>
  <inkml:trace contextRef="#ctx1" brushRef="#br1" timeOffset="258739.7991">15690 15665 339,'-13'-3'1074,"4"3"-841,-15 3-130,2 6-40,-7 8-6,-2 5-15,-5 1-21,-4 3-10,6 3-11,-5-6 0,6-7-47,7-5-152,-21-4-316</inkml:trace>
  <inkml:trace contextRef="#ctx1" brushRef="#br1" timeOffset="258911.8089">15432 14848 1540,'-1'0'235,"-1"2"-133,1 0-94,2 7-8,4 6 0,5 12-42,13 8-204,63 62-435</inkml:trace>
  <inkml:trace contextRef="#ctx1" brushRef="#br1" timeOffset="260263.8863">16413 15371 822,'-10'-7'525,"3"3"-394,-5-4-43,1 8 10,3 0 14,2 2-43,3 2-45,0 2-23,0 9-1,-1 11 0,2 9-1,-2 15 1,-1 10 6,5 7 12,-3 7 4,3 0 4,0-1-1,0-4 7,3-2-13,4-5 1,1 3-4,5-4-1,8 2-13,3-4-2,9-3 6,3-3-4,9-5-1,-2-4 2,-2-13-3,-2-5 0,-2-13 0,-4-9 1,3-4 0,0-7 13,7 0-14,0-4 1,-1-3 11,1-5-12,-2-1 5,-4-9-5,-1 3-12,-5-4 11,-1 0 1,-2 0 2,-2 1-2,2-6 0,0 2-17,0-7 17,-2-1 15,1 0-15,-7 0 6,-1 1 5,-6-3-10,-3 2 1,-4-2 16,-6-4 12,-4 0-6,-6-3 3,-2-5-9,-4 3-2,2-3-1,-1 7 3,2 6-6,0 4-4,0 3 2,-2 2 2,-1 1-3,-1-1-1,-4 2 1,-2 3 9,-1 0-9,0 2 3,-3-2-6,-2 7-5,-1-1 6,0 0-6,3 3 0,-2 2 0,4 2-1,1 1 0,3 4 0,-2 1 0,3-1 0,-4 4 0,-1-1 0,-4 0 0,4 4-1,3-2 0,0 4 0,3 1-1,3 0 1,0 3-1,2 2-4,-3 0 5,2 4 0,0-2 0,-2 6-1,2-3 1,0 0 0,2 4-5,2-3 5,1 3-1,-1-2-4,4 3 5,-2 4 0,0 2 0,-2 2 1,-3 5-1,-3 4 1,-5 5 0,0 7 0,-1-3 0,5-3-1,8-8 0,1-5-12,6-9-23,6-4-20,-1-3-7,5-1-45,0 3-106,12 13-334</inkml:trace>
  <inkml:trace contextRef="#ctx1" brushRef="#br1" timeOffset="263551.0743">6906 12661 611,'0'-3'256,"0"3"-47,-2-4-44,2 4-27,0 0-15,0 2 6,0-2 1,0 2-17,0-2-34,0-2-17,0 2-20,0 0-9,2 0-20,-1 0-12,0 0-1,-1 0-8,2 2 2,1 1 0,4 6 6,4 1 1,5 4 0,2 5 0,5-4 0,1 9-1,4 0 1,-2 3-1,3 1 1,3 0-1,-2 0 0,-4-1 0,5-1 0,-1 0 1,0 1 0,0-1-1,3-1 1,-3 1-1,-6-3 1,-3 0 0,-8-3-1,-2-1 6,-3-7-6,-2 4-1,-3-6 0,-1 3 1,-2 0 2,0-4-1,-2-2 7,-5 6-2,-2-6 24,-2 2-5,-3 6-8,-7-3-2,-2 6 0,-5-1-2,-2 6-11,0 3 4,-2 2-5,-2 4-1,-3-2 6,0 0-4,1-5 11,2-3 2,0-3 0,5-6-1,2-4 4,5-1-6,2-2-4,7 0-8,5-3-1,1-2 1,4 2-2,2-3-4,-1 0 0,4 0-3,-2-3-33,1 3-36,2-1-39,7-1-156,4-2 69,14-1-108,66-42-349</inkml:trace>
  <inkml:trace contextRef="#ctx1" brushRef="#br1" timeOffset="264520.1297">7743 12344 1165,'0'-2'263,"0"2"-125,-2-2-15,2 2 0,6 0-39,-1-2-57,10 0-21,14-2 22,14-3 5,9-4-10,1 0-10,-2 1-5,-8-3-2,-5 6-5,-7 0 0,-9 5 7,-4-1-8,-6 1 0,-4 2-71,-2-1-80,-8 1-40,-4-7 7,-6 4-354,-6 1 189,-4 4 206,1 11 121,-2 6 22,6 10 30,0 0 59,6 0 29,1 1-23,3-2-7,7-5 26,-2-5 14,4 3-2,5-4-20,-1 4 7,3 2-13,0-1-19,3 8-25,-1 4-16,-1 2 1,-1 3-1,0-3-10,-6-1-15,-3-2 0,-3-4-1,-6-2-2,0-5 0,-1-4 10,-4-2 8,-6-3-16,-2-2-4,-6 1-2,-2-7-2,0 2-5,-1-6 5,1 0-4,5-1 4,4 0 7,7-1 11,7 0 27,2-2 6,7 2-18,2-2-16,6-1-22,10-3-1,15-8 6,8 0 0,6-1 6,-1 2-6,-3 2-5,-3 5 10,1 0-4,-1 2 4,-1-5-1,-4 4-8,-4 3-1,-6 0 0,-10 3 5,-6 0-5,-7 0-1,-4 3 8,-2-3 4,0 0 1,1 0 14,-3 0 2,1-3-29,0 3-6,-2-6-87,2 5-68,-8 4-359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2:51:11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25259 10039 147,'-4'-7'75,"3"1"3,-5-4-2,1 3-14,-1 2-5,2-2-8,1 6-16,-2-2-19,1 0-13,1 0-1,1 3 0,1-4-32,7-23-258</inkml:trace>
  <inkml:trace contextRef="#ctx0" brushRef="#br0" timeOffset="522.0299">25381 9826 379,'-2'-4'623,"0"4"-452,-1-7-60,2 7-9,1 0-7,0 0-20,0 1-44,0 1-31,0 2 0,1-1-13,1 6 11,-1 6 2,4 3 15,0 5 0,-2 2-4,1-6-2,-1-4-3,1-7 0,-1-1-5,-1-6 6,1-2 4,0-3 2,3-5 47,3-10-28,-2-4-16,1-3-4,-5-1-6,-4 9 3,-1 6-1,-4 8 28,3 4 27,0 8-51,-6 10-12,0 5-1,0 15 0,-3-5 1,8-8-1,2-9-7,2-12 7,2-4 0,-1-3 1,2 2 18,0-2-1,0 0-16,3 1 8,-3-6-9,1 5-5,0 0-65,-2 2-80,-2 1-71,0-4-137,-2-26-524</inkml:trace>
  <inkml:trace contextRef="#ctx0" brushRef="#br0" timeOffset="1139.0652">25236 9609 6,'-3'0'889,"3"0"-751,-3 1-102,-3 5-27,3 4 15,-3 5 30,0 11 15,-3 7-2,0 8 11,0 7-15,0 2-7,3 4-4,1 2-5,7 5-28,4 6-1,7 1 6,7 1-9,7-3-1,3-7 1,7-13-5,6-13 17,4-15 6,4-14-9,3-14 6,-8-10-10,2-10-4,-4-11-1,-4-11-4,-3-9-5,-10-8 0,-3-1 1,-9-2-5,-11-1 31,-7-2-11,-7 4 5,-8 1-7,-6 7-1,0 9 5,-1 10 18,-4 11-19,3 3-7,-4 8 4,0 7-13,0 5-6,-3 10 0,-3 10-1,-3 8 0,-4 8-12,3 4-12,2 4-22,9 3-68,7 2-129,5 1-239,-2 52-78</inkml:trace>
  <inkml:trace contextRef="#ctx0" brushRef="#br0" timeOffset="2987.1709">19133 8951 465,'-4'-2'461,"2"2"-329,-2-1-14,0-2 16,2 3-1,-1 0-7,-2 0-21,5 3-39,-2-2-49,1 5-17,-2 9-15,3 20 4,0 20 11,6 23 1,14 64 0,-7-92 5,8 42-6,8-15 2,4-22-1,4-18 5,6-16 3,2-11 7,4-7-7,-5-16-8,-3-9 5,-8-20 10,-12-11 5,-2-20-7,-5-11-13,4-64 5,-4-10-5,-12 106-1,-2 7 1,-5-40 5,-8 19 3,-4 21 48,-6 16-1,-4 13-31,-4 8-16,-4 6-9,-4 4 0,-4 6-1,3 10-5,3 8-9,4 1-36,6 6-73,12-3-113,6-4-224,14 19-46</inkml:trace>
  <inkml:trace contextRef="#ctx0" brushRef="#br0" timeOffset="3316.1897">19272 9014 469,'3'8'132,"2"-4"-90,3 10 9,8 5 28,-2-1-2,6 1 16,4-3 6,3-2-38,-3-8-20,2-6-2,-9-6 27,0-5 30,-10-8-29,-7 0-11,-7-1-35,-3-1 33,-10 3 30,-6 0-47,-1 7-16,-3 9 2,-1 4-14,6 5 0,1 6-8,9 0-1,2-3-6,10-1-3,3 5-4,7 1-67,11 5-110,58 39-278</inkml:trace>
  <inkml:trace contextRef="#ctx0" brushRef="#br0" timeOffset="4248.243">19314 9139 483,'0'0'135,"2"2"-106,-1-2-28,2 7-1,0-6 15,1 1 4,1-2 11,1-2 21,-4-2 23,4-3 10,-4-1 16,0 0-13,0-8-18,-4 3-27,2-7-31,0 4-6,0-5-5,0 7 0,2 3 0,-2 6 0,-2 4 0,2 2-17,0-1-5,0 3 8,-2-2 14,1 0 11,0 2 9,-3 1 1,4-4 1,-1 4 7,1 3-5,-1 0-12,-1 2-5,2 5-6,0-3 1,3 3-1,2 1-1,4 1-159,29 24-224</inkml:trace>
  <inkml:trace contextRef="#ctx0" brushRef="#br0" timeOffset="5043.2885">26969 8239 1249,'2'12'69,"2"10"-69,1 27-1,2 16 1,1 18 6,-1 69 7,-7 28 11,-4 23 3,-4-59-9,5-6-12,-3-3 0,3-25-4,6-82-1,3-15-1,-1-2-66,11 5-108,39-74-157</inkml:trace>
  <inkml:trace contextRef="#ctx0" brushRef="#br0" timeOffset="5495.3143">27101 8314 1258,'0'-4'212,"6"4"-184,7-4-28,8 9-1,9 6 0,6 3 0,1 7 0,0 2 1,-1 1 0,-5 2 0,-4 0 0,-9 3 0,-8-2-30,-11 10-5,-17 4 34,-10 13-8,-12 3-32,-6-3-16,2-3 14,11-16 26,9-11 17,11-16 0,11-4 0,4 2-28,8-3 20,14 6 8,11 1 17,14-1-4,5 6-2,2 0-1,1 7-1,-8 5-1,-6 2 35,-11 3 40,-13-5-53,-10-4-20,-12 2 61,-15 6 43,-15 8-24,-19 13-50,-17 3-25,1-5-15,4-12-73,13-22-64,15-24-175,-31-98-540</inkml:trace>
  <inkml:trace contextRef="#ctx0" brushRef="#br0" timeOffset="6169.3529">26558 8110 1134,'2'-2'183,"3"-1"-137,12-8-34,15-3 39,16-6 24,21-8 9,62-20-21,40-8-22,3 9-7,-70 26-2,-23 14-5,-50 9-12,-4-1-6,-2 3-9,20 3 1,-12-4 1,-9 2-1,-8-3 0,-12-2 7,1-2 10,-5-6 19,-1 0 5,-7-16-30,-3-7-12,-8-10-28,-11 0-4,-7 0 7,-6 7 1,-5 5 6,0 10 3,2 0 9,5 6 5,9 6 1,14-2 1,8 8-1,12 1-18,15 0-29,19-3 47,25 2 3,70-1 6,26 12-1,-26 25-7,-101-22 7,-5 3-8,-2 2 0,20 17 1,-9 5 0,-11 0-1,-13-5 0,-7-3 1,-9-1 61,-9 1 20,-15 2-23,-14 4-28,-11-1-17,-10-1-7,3-5-6,5-4-1,9-6-48,18-2-146,17-2-389,62-1-379</inkml:trace>
  <inkml:trace contextRef="#ctx0" brushRef="#br0" timeOffset="7283.4166">23629 14207 801,'0'0'150,"0"0"-102,0-1 14,0 1 104,0-2-5,0 2-50,0-1-51,-3-1-38,2 0-7,-2 2-13,-1-2-1,2 2-1,1 2-36,0 2-132,-1 0-156,-1 18-170</inkml:trace>
  <inkml:trace contextRef="#ctx0" brushRef="#br0" timeOffset="8438.4827">23080 14493 217,'0'0'152,"0"0"-28,-3-3-1,2-1-13,-1 1 2,2 0-13,0-6 0,-3 6-34,3-1-7,0 4-16,-4-2-22,4 2-13,0 0-7,0 0-23,0 2-44,0-2-55,0 0-20,0 0-59,7-6-300</inkml:trace>
  <inkml:trace contextRef="#ctx0" brushRef="#br0" timeOffset="8664.4956">23089 14417 238,'-2'-2'538,"0"2"-466,1 0-57,0 0-9,2 0-6,-1 0 12,0 0-5,0 0-7,0 2-38,-1-2-70,-2 4-112,-24 10-91</inkml:trace>
  <inkml:trace contextRef="#ctx0" brushRef="#br0" timeOffset="9351.5349">23007 14448 478,'0'0'213,"0"0"-129,-2 0-56,2 0 50,0 0 60,0 0-16,0 0-62,0 0-36,2 0-11,-2 0 16,0 0 20,-2 0-5,2 0-11,0 0-5,0 0-2,0 0-1,0 0-2,0 0-1,0 0 4,0 0-7,12-6 4,-2-1 4,3-4-9,0 2-3,0-3-6,5 0-2,-3-5 1,5 2-8,-4 0 1,1 3 1,-2 5-2,0-2 1,-5 6 0,3-3 0,-5 3 0,-1 2-1,2-2 1,-3 0-1,3-1 0,-1 1 6,5-6 0,-2 4 3,5-3-1,-2-2 4,2-4-5,0 2 1,-2 1-7,-1 4 0,-1-1 0,-6 3 0,4-1 0,-6 1 7,0 0-8,-4 5 0,3-2 1,-3 2 0,1 0 0,1-2 0,2 1 0,1-4 0,2-1 5,0-2 0,-1-1-5,-1 3 0,-2 5-1,-3 1-1,0 0 1,0 1-1,-4 2-27,0 0 1,-2 6 19,-4 1 7,-6 2-6,-5 4-14,1-2-23,0-6-49,-4 6-103,5-1-143,-36 24-185</inkml:trace>
  <inkml:trace contextRef="#ctx0" brushRef="#br0" timeOffset="9947.569">23084 14480 511,'1'0'172,"-1"0"-97,0-5-42,2 4 35,2-2 46,6-2-66,4-2-27,6-4-8,5-2 8,1-1-3,1 0 3,-5 0-12,-1 4-3,-3-2 0,-5 6-5,-1 0 1,-6 2-1,-3 1-1,-1 3-11,-4 0-41,-2 6-47,-5-2 12,-6 5-69,-4 3-9,0 0-8,-7-3 61,5-2-7,0 1 103,5-5 16,-2 1 30,7 2 31,2 2 34,3 0-26,-3-1-9,5-1 3,2-3 6,1 1-20,2-2-10,1-2 21,1-2 11,7-2 41,4-2 23,10-12-60,10-3-40,6-5-16,6-5-7,-2 4-3,-4-1-7,-3 11-1,-7 1 0,-9 10 0,-6-1-1,-8 5 1,-6-3 6,1 5 11,-4 0 0,0 0 0,-3 4-18,-8-3-30,-3 5-91,-11 9-71,-82 64-96</inkml:trace>
  <inkml:trace contextRef="#ctx0" brushRef="#br0" timeOffset="10229.5851">22919 14686 330,'-5'0'184,"5"1"-61,-3-1-55,8-1-44,5-6 6,8-8 27,6-7 13,7-9-7,7-5-12,5-5-6,0 4-6,-4 1-1,-3 5-10,-5 5-4,-4 7-9,-5 0-6,-1 5-7,-4 0-1,0 5 1,-5 1-1,-1 1 0,-4 0 1,1 7-2,-6-3-1,-2 3-19,-2 0-29,-6 3-49,-5 0-89,-5 4-19,-59 38-100</inkml:trace>
  <inkml:trace contextRef="#ctx0" brushRef="#br0" timeOffset="10458.5982">23080 14529 267,'3'-3'211,"-2"1"-113,6-3-67,9-10 5,9-6 11,8-7-16,4-6 13,5-2-11,-2 3-8,-4 6-11,-3 2-13,-6 8 1,-9 4-1,-5 7 0,-7 1 1,-3 0 8,-3 3 5,0 0 2,-4 0-17,-1-2-6,-5 4-57,0 4-56,-42 24-106</inkml:trace>
  <inkml:trace contextRef="#ctx0" brushRef="#br0" timeOffset="10728.6137">23158 14444 150,'6'-6'199,"3"-3"-136,10-9-15,8-4 21,2-2 11,1 1-14,0 3-27,0 5-21,-5 7-3,-2 6-6,-5 2-8,-5 3 5,-6 1-6,-2-1 0,-5-3 8,0 0 86,-2 0 43,-1 3-20,-1-6-80,-5 3-37,-3 0-76,-4 0-58,-5 9-38,-4 5-59,-57 49-231</inkml:trace>
  <inkml:trace contextRef="#ctx0" brushRef="#br0" timeOffset="10966.6273">23126 14559 178,'5'-4'174,"2"1"-105,11-4 3,3-6-10,4-3 25,4-3-11,1-7-25,-1 3-21,-2-1-15,-3 3-9,-7 3-4,-2 2-1,-5 2 5,-2 3-5,-4 3-1,-2 2 7,-2 2-7,-6 3-16,-4 2-38,-3 5-11,-8 6 5,-6 9-81,-67 62-96</inkml:trace>
  <inkml:trace contextRef="#ctx0" brushRef="#br0" timeOffset="11200.6407">23046 14626 51,'-2'3'144,"2"-3"-39,0 1-48,2-5 39,9-6 30,6-9-23,5-9-23,8-7-11,3-6-3,0 0-8,4-1-2,-1 3-26,-5 6-18,-1 5-6,-6 8-5,-3-1 0,-6 6-1,-2 7 0,-5 4-10,-2 0-38,-6 4-8,-3 4-17,-6 6-25,-1 6 22,-49 46-218</inkml:trace>
  <inkml:trace contextRef="#ctx0" brushRef="#br0" timeOffset="12056.6896">22995 14273 658,'-3'-4'148,"2"3"-47,-4-6 16,1-2 3,1 1 12,-1 0-8,2 4-40,2 1-28,-2 3-37,2 1-11,0-1-8,0 0-1,0 2-7,-2-2 7,1 3-9,-2 0-124,-7 3 1,-5 4-98,-8 4-2,-2-6 35,2-4 53,3-3 94,6-2 40,5 1 11,5-3 54,4 3 12,0-1-32,4 2-20,1-1 20,6 3 23,-3-3 6,4 1 2,0-2 1,-5 1-26,1 0-16,-6-3 0,2 3 17,-2-1 4,-2 1-11,0 0-19,0 0-7,0 0-8,2 1-6,3 2 5,-1 0 1,5 4 1,0 0 9,5 0 13,1 3 22,1 2 31,5 0-17,0 2-10,3 3 4,0 3-5,4 1-23,-2 4-10,-3 4-1,-1 0 10,-2 4-8,-5-4-2,0-3-5,-9-7 0,0 0-2,1-9-1,-7-1-5,2-5 0,-1-4 0,2 0-1,-3 0-31,7 3-71,-4-3-102,3-3-105,17-53-229</inkml:trace>
  <inkml:trace contextRef="#ctx0" brushRef="#br0" timeOffset="12521.7162">23304 13807 710,'0'0'155,"0"0"-70,0-1-56,0 1 46,0 0 69,-2 0 24,2 0-63,0 1-56,0 2-29,0-3-20,3 6-9,6 7 9,5 4 7,7 12 17,4 5 2,0 6-5,5 1 0,0 5 4,0 3-5,-1 4-2,3 2 6,0-4 1,-5 2-7,3-8-7,-4-4-5,-2-7-5,-2-9 1,-7-6-1,-3-10 8,-7-5-7,-5-4 8,-5-4-10,-7-7-25,-5-12-128,-12-3-6,-7-4-6,-3 8 13,0 0-61,5 3-13,-39-17-100</inkml:trace>
  <inkml:trace contextRef="#ctx0" brushRef="#br0" timeOffset="13331.7625">22956 14173 69,'-1'0'632,"1"0"-479,0-2-63,-2 2 13,4 2 16,-2-2-11,0 2-44,3 0-37,2 8-18,6 7 18,7 9 26,1 5-5,5 8-15,1 1 0,0 5-14,0 0-2,-1-5-11,-5 1 4,-1-7-8,-5-8-1,-2 0 0,-1-4 7,-3-7-7,-5-4 5,0-8-6,-2 1 7,0-4 2,0-4 12,-3 1-21,-5-11-58,-5-4-56,3-12-80,-2-15-40,1-3 63,0-7 44,1-3 29,1 6-17,-27-67-113,14 82-108,8 23 336,3 5 231,0 1-17,-13-6-41,4 9-73,-3 2-29,4 3 14,2 0 17,4 0-33,7 3 35,4-3-23,2 0-47,2 0-34,1 5-6,3 7 6,7 10 32,7 13 12,2 4-10,8 9 14,0 4-18,-2 3-12,2 0-9,-2-4 3,-4 1-10,-3-11-1,0-7 8,-5-8-7,-1-8-1,-3-3-1,0-11-45,-1-1-131,2-12-68,25-71-55</inkml:trace>
  <inkml:trace contextRef="#ctx0" brushRef="#br0" timeOffset="13564.7759">23429 14216 103,'-5'5'317,"-3"4"-236,-7 5-75,0 3-6,-2-2-68,-27 12-80</inkml:trace>
  <inkml:trace contextRef="#ctx0" brushRef="#br0" timeOffset="13889.7945">23231 14330 243,'-6'5'160,"0"0"-47,-8 7-28,1 2-14,1 3 11,-1-3-19,4 0-9,-1-1-9,5-5-12,3-4 5,2-4 13,4-1 18,1-4-17,7-3-10,10-7-3,13-9-4,14-14 1,5-3 3,5-5-15,-3-5-8,-3 9-1,-11 1-6,-9 8-8,-8 11 1,-13 7 4,-5 10 1,-7 2 8,-8 6 6,-4 0-21,-9 3-37,-2 5-1,-4 5-10,-2 9-30,3 7-52,-1-1-70,-26 38-43</inkml:trace>
  <inkml:trace contextRef="#ctx0" brushRef="#br0" timeOffset="14032.8026">23293 14299 530,'0'-4'84,"2"0"-84,3-6-141,34-12-91</inkml:trace>
  <inkml:trace contextRef="#ctx0" brushRef="#br0" timeOffset="15366.8789">23333 14348 590,'-3'0'169,"1"0"-88,0 0 18,1 0 21,2-3 8,3 2 28,1-5-42,3-3-77,5-6-25,6-4-6,4-3-4,-1-1 5,2 2 14,-2-2-1,7-3 5,-1-4 1,7-4-13,-1-2-4,3 1-3,-6 0-4,-1 4 7,0 1-2,-5 1 4,1 0-5,-3 4 3,0-1 0,2-4-2,2 1 2,5-8-1,-1-1-7,3-2 5,-2 0-5,5-3 0,1 8 5,-4 1-6,-4 3 1,-10 7-1,-1 7 1,-8-1-1,-4 8 1,-2 2 7,-3 5-2,0-3-5,2-4 0,4 2-1,7-7-1,2-4 0,7-4 0,1-2 0,1 7-1,-6-1 1,-7 11 1,-6 1 0,-3 4 0,-4 3 1,0 0 6,0 0 7,-1 0 38,1 0 5,0 0-30,0 0-18,0-4-8,0 4-1,1 0-1,-1 0 0,0 0 0,-1 0 1,1 0 0,0 0 1,-7 4 26,3-1 3,-4 0-21,-8-3-8,3 1-1,-5 2 1,-3 0-1,3-2 1,-6 2-1,-1 2 0,0 5-1,-5-1 1,-3 1 0,5 6-2,-4-1 1,2 3 0,9-6 0,4-2 0,10-5 0,5-3-9,8-4-34,14-6-49,8-3 54,19-9 20,7-9 8,2 3-7,-5 0 0,-5 5 2,-12 12 5,-10 5 2,-10 4-4,-8 1 2,-3 3 4,-3 2 7,-4 0 5,-1 10 11,-3 0 19,-2 11 13,-6 4-9,-1 5-6,-4-1-8,2 4-7,1 2-7,-3-1-5,3-1-6,3 0 1,5-5-1,7-10-115,6-4-110,7-12-274,48-23-219</inkml:trace>
  <inkml:trace contextRef="#ctx0" brushRef="#br0" timeOffset="15793.9034">24845 12987 892,'-2'0'288,"2"0"-138,-1-4-111,2 4-18,5 4 15,2-2 5,8 2 1,7 2-11,4 1-8,5 0-10,0-5-11,-1 4-2,-4-5-56,-2 2-81,-3-2-109,-6-2-66,-6-18-321</inkml:trace>
  <inkml:trace contextRef="#ctx0" brushRef="#br0" timeOffset="16088.9202">25011 13066 637,'-2'8'205,"2"1"-139,0 8-30,2 2 15,5 0 30,2 2 9,-2 1-33,1-3-27,-5 7-18,-8 3 3,-10 6-3,-13 3-4,-6 5-8,-6-5 1,10-5-1,7-11 1,10-11 0,10-7-1,9-7 1,7-2 16,10-7 23,4 2 13,8-8 4,4-4 7,-2 0-25,-2 4-18,-4 1-12,0 3-8,-1 2-1,0 5-18,-2-2-117,52-20-338</inkml:trace>
  <inkml:trace contextRef="#ctx0" brushRef="#br0" timeOffset="16397.9379">25713 12855 1062,'-10'0'237,"-4"-1"-148,-9-2-49,-3 6 2,1 4 9,-4 3-25,2 6-17,8 7-9,3 5-1,4 7-5,6 5 6,4 8-1,5 1 1,6 3 0,3-1 0,-2-9 0,4-6 1,-4-8-1,3-16-1,0-7-97,2-15 67,5-16 4,4-18-99,3-15-117,40-123-48</inkml:trace>
  <inkml:trace contextRef="#ctx0" brushRef="#br0" timeOffset="16644.952">25722 12345 632,'0'0'157,"1"0"-109,3 6-42,1 8 15,4 14 84,1 13 54,-1 18-49,1 12-31,-6 3-16,2 7-12,-1-3-3,-2-2-13,4 6-17,1-5-5,3-5 1,3-10-13,0-13-1,2-15-102,0-14-140,2-14-91,40-66-274</inkml:trace>
  <inkml:trace contextRef="#ctx0" brushRef="#br0" timeOffset="16936.9688">26215 12587 1015,'0'4'264,"-3"2"-197,-1 11-46,-6 11 38,0 9 11,0 12-20,2 10-13,2 15-13,-2 5 2,8 7 31,5 2-36,2-9-9,3-11-5,2-10-5,3-17 7,-2-14 4,7-9 17,1-14 26,3-10-19,6-10-32,2-7-5,-1-6-42,-4-9-44,1 1-55,-9-4-67,2-71-254</inkml:trace>
  <inkml:trace contextRef="#ctx0" brushRef="#br0" timeOffset="17560.0044">25886 12591 940,'-4'-8'144,"8"-1"-69,-4-16-18,6 4 27,2 0 36,4 7-39,5 2-42,6 5-26,1 7-2,7 6-1,2 3 11,7 2 0,5 5 2,6 0-5,2 0-8,4-8-2,-2 1-1,-3-4-6,-12 0 0,-8-5 5,-10-1-5,-9-3-1,-6 1 2,-4 1 8,-3 1 14,-2-3 6,-1-5-19,-2-7-4,-4 0 7,-4-3 5,-3 2-13,-6-3-5,-1-1 5,-8-1-6,6 5 0,-1-1 0,4 3 1,7 3-1,3-2 1,3 5 5,4 2-5,4 4 0,2-1-1,1 4-6,2 0-26,7 4 20,1 3 11,6 1 0,4 11-1,4 5 1,2 4 1,3 10-1,-2-2 0,-1-1 1,-1 5 0,-9-3-1,1-6 1,-8-1 0,-1-5 1,-7-4 8,-5-5 37,-6 6 13,-4-6-29,-12 6-30,-8-1-60,-2-3-189,-64 1-415</inkml:trace>
  <inkml:trace contextRef="#ctx0" brushRef="#br0" timeOffset="41759.3885">23259 14622 342,'0'0'198,"0"-2"-108,0 2-15,-3-1 39,3-5-26,-4-2-2,3 0-46,-2 1-23,0 2 5,0 1 28,-1 2 7,1 2-15,3 0-9,0 0-18,-3 0-8,3 2-5,0-2 5,0 0 5,3 0 0,-3 0-11,0 0 0,0 0 0,0 0 14,0 0 30,0-2 16,0 4 8,0-2-21,0 0-10,0 0-19,0 0-11,9 4 2,-5 1 20,3 5 6,3 5-6,0 1 2,2 5-2,1 2-14,0 3 1,2 3-11,0 2 6,4 11 6,2 1 78,7 8-32,2 4-46,4 0-6,-1 3-11,2-3 5,-2 2-5,-4-2 1,4 3-1,-2-2 10,-4 2-10,0-8 5,1-1-5,-4-2 1,1 2 4,2-2-5,-6 0-1,6-2 1,-1 2 0,1-2-1,-1 6 1,-1-2-1,-2 0 1,-1 0 0,0-2-1,-3-8 1,-1-3-1,-1-5 1,-2 1-1,2-3 1,-2 1 1,1 5-2,1 2 0,0 4 1,1-2-1,0-1 0,-1 1 0,1-2 0,-3-6 1,1-3 0,-4-5-1,0-4 0,-3-6 1,0-3-1,-4-3 0,-2-2 0,0-5 1,-3 0-1,0-3-1,0 1 0,0-2 1,0-1 5,-3-9 13,0-9-9,-1-14-1,-6-9-8,2-9 1,-5-7-1,-2-5 1,-3 1 1,3-3-1,-4 13 0,2 5 1,-1 12 4,6 4-6,-2 11 0,2 5 2,4 3 4,2 6-5,2 1 0,1 6-1,3 0 0,0 6-9,1-2-13,1 4-7,6 9 10,2 10 19,5 11 5,2 11-4,4 6 5,-4 2-6,2 2-10,-5-2 10,0-2-1,0-3 0,-1-2 0,-2-6-10,-5-7 2,0-5 1,-3-6 8,-6-8 8,-3-2 11,-2-3 10,-8 0 4,-11-2-11,-9 3-7,-12 5-13,-10 1 5,-6 1-6,1 3-1,3 0 2,10-8 4,14-3-6,15-8 0,13-4-29,18-10-175,105-86-456</inkml:trace>
  <inkml:trace contextRef="#ctx0" brushRef="#br0" timeOffset="42298.4193">25206 16493 1146,'-9'-8'296,"-3"-2"-167,-11-6-47,-3-5-29,-2 2-11,-8-1-14,-2 5-10,-2 3-4,1 12-2,4 5 12,4 13-12,5 6-6,5 9 0,6 4-6,6 12-2,9 6-4,6 4 5,12 6-7,6 2 8,10 3 0,3 0 0,-1-10 0,2-8-15,-3-13-36,0-18-44,2-20-11,-1-20 32,-5-29-20,2-20-118,8-78-104,-17-25 56,-24-26-13</inkml:trace>
  <inkml:trace contextRef="#ctx0" brushRef="#br0" timeOffset="42502.431">25140 15675 382,'-10'-5'632,"4"5"-401,-10-5-123,13 10-45,3 12-40,3 15 22,8 19 85,4 25-37,21 64-43,4 39-4,-14 33-1,-13-69-22,-5-5-10,-2-13-7,-2-79-6,3-10-18,-1-10-63,5 23-103,5-27-118,42-77-251</inkml:trace>
  <inkml:trace contextRef="#ctx0" brushRef="#br0" timeOffset="42706.4427">25654 16210 1367,'5'0'195,"2"-3"-147,10-3 93,9-2 25,6-5-70,9 2-31,8-6-41,6-3-24,-4-3-12,-3 0-53,-6-1-95,-12 8-173,-8 10-278,-45 56-191</inkml:trace>
  <inkml:trace contextRef="#ctx0" brushRef="#br0" timeOffset="42890.4532">25633 16669 1272,'3'-5'413,"4"1"-376,11-4-16,8-2 126,14-2-18,7 2-42,4 1-30,1 1-15,-3 0-24,-4 2-18,-3-4-9,-5-3-74,-7 3-161,-12-1-393,-24-44-266</inkml:trace>
  <inkml:trace contextRef="#ctx0" brushRef="#br0" timeOffset="43123.4665">25683 16372 1389,'2'0'228,"0"2"-180,3 9 8,10 11 91,-5 23-32,5 14-38,2 16-32,-5 17-27,4 54-12,-8 21-6,-9 16 2,-1-64-2,2-78-15,3-10-47,0-9-76,3 26-105,0-27-229,2-53-148</inkml:trace>
  <inkml:trace contextRef="#ctx0" brushRef="#br0" timeOffset="43710.5001">25470 15883 824,'-2'-2'541,"-1"2"-430,0-2-58,3 2 59,0-2 20,3 2-63,4 0-40,15 0 34,8 2 21,19-2-15,11-4-18,17-5-14,47-5-16,3-8-7,-2-1-7,-84 9-1,-3 6-6,-5-6 1,34-5 0,-13-1 0,-11 2-1,-12 4-5,-18 9 0,-6 1 5,-10 2 9,-10-6 3,-8-1-11,-12-5 6,-9-8 2,-7 2-8,-4 1 5,3-2-5,5-1 0,3-1 1,10 2-1,9 6 1,11 1 3,5 12-5,5-2-12,4 1-13,7 2-22,4 1 46,17 5 1,10 4 6,7 7-5,4 4-1,-4 7 0,-2 5 1,-7 4 0,-3 7 8,-9-1 3,-6 1 8,-8-2-4,-7-9-2,-8-4-8,-3-4-6,-11 0-5,-8-1-52,-8-5-102,-68-11-361</inkml:trace>
  <inkml:trace contextRef="#ctx0" brushRef="#br0" timeOffset="44830.5642">25704 16181 306,'-3'-1'600,"0"1"-409,-3-1-41,6-2-2,0 3-32,0 0-41,0 0-26,0 0-5,0 0-20,0 0-8,3 0-4,-3 0-3,0 0-8,0 3-1,0-3-16,-3-3-116,3 3-99,5 17-11,-4-3-67,2 27-64</inkml:trace>
  <inkml:trace contextRef="#ctx0" brushRef="#br0" timeOffset="45129.5813">25670 16317 246,'-3'4'196,"2"-4"-97,-2 2 8,3-2 65,3 0 11,-3 0-24,0-2-30,0 2-21,1-4-30,2 4-18,-3-1-30,7 1-10,-1 0 34,2-2 12,8 1-14,-1-5-14,6 2-14,-4-4-8,3-6-7,-2 5-1,-2-1-7,1 2-1,-4-2 0,-2 2-13,2 1-26,-9-1-24,1 4-6,-5 1-14,0-1-2,-5-1-172,1 1-100,-18 2-119</inkml:trace>
  <inkml:trace contextRef="#ctx0" brushRef="#br0" timeOffset="45783.6187">25721 16274 786,'0'0'282,"-2"0"-135,2-2-29,0 2 22,0 0-37,2-2-53,-1 2-28,4-1-2,2-3 20,6-5-7,1-1 8,5-4-13,-1 2-11,-2-1-2,1 3-9,-2-2-5,1 2 5,-2 0-6,2-3-19,-7 6-40,3 0-41,-3 4-37,-5 3-11,-2 0-47,-2 3-45,-5 4 73,-5 3 14,-3 7-3,-7 1 33,2-1 33,-5 5 87,2-5 3,3-1 47,2-1 25,2 3 21,2-3-2,3-2-10,3-4 24,3-5 44,1-1 29,2-2 7,0-2-25,0-2-20,2-1-40,-1 2-46,5-2-30,4-5-15,7-1 0,7 0 0,3-10-8,-4 2-1,3-2-21,-2-3-105,-3 4-111,22-28-307</inkml:trace>
  <inkml:trace contextRef="#ctx0" brushRef="#br0" timeOffset="70328.0225">22151 11964 712,'-2'0'249,"-1"-3"-84,-2 2-75,-1-1-1,1 2 4,2-2-5,1 0-16,2 2-15,0-2-18,0 4-4,0-2-5,0 0-15,0 0-11,0-2-4,0 2-49,0 2-79,-4 0-95,-1 3-154,-12 9-277</inkml:trace>
  <inkml:trace contextRef="#ctx0" brushRef="#br0" timeOffset="70506.0327">22098 12022 668,'0'0'167,"-3"0"-113,3 2-17,0-2 73,0 0 16,0 2-53,0 2-49,0 8-12,-3 4-6,6 6-6,-3 4-71,4 0-34,0 3-60,-3 0-72,1 50-340</inkml:trace>
  <inkml:trace contextRef="#ctx0" brushRef="#br0" timeOffset="70696.0436">22136 12393 616,'0'0'490,"0"0"-405,4 1-62,-4-1 19,0 3 67,0-6 20,0 3-51,0 3-52,0 6-17,0 7-9,0 6-5,1 4-76,-1 7-57,0 2-67,0 10-62,-6 59-50</inkml:trace>
  <inkml:trace contextRef="#ctx0" brushRef="#br0" timeOffset="70875.0538">22119 12742 382,'0'0'147,"0"3"-99,0 4-3,0 0 36,2 3 9,2 0 5,-4-2-4,4 6-22,-3-5 18,1 2-18,0 3-21,-2-1-12,-2 3-18,2 0-8,-2 4-10,2 6-188,-1 58-157</inkml:trace>
  <inkml:trace contextRef="#ctx0" brushRef="#br0" timeOffset="71085.0658">22125 13261 625,'0'0'322,"0"3"-232,0 0-75,2 5-6,0-2 39,1-2 26,-1 2-29,0 4-26,3 3-7,-3 3-4,-1 2 0,-1 1-8,0 4-84,-3 6-121,-2 6-14,-2 63-113</inkml:trace>
  <inkml:trace contextRef="#ctx0" brushRef="#br0" timeOffset="71500.0896">22141 13897 30,'0'29'138,"0"-3"66,2 13-104,-1-4-49,-1-16 44,0-12-4,0-5 26,0-2 11,0 2-26,0-2-26,-1 0-16,1 0-19,0 0-16,-3 0-25,-2 4-23,2 4-47,-2 3 4,3 1 18,-1 3-24,2 1 15,-1 0 18,2 1-6,0 1-41,0-1-37,0-1 12,2-1 39,2 6 29,1-4 25,0 1 17,1 5 1,-1-2 18,-2 0 20,0 7 1,-2-1 159,1-3-99,0-3-72,-1-5-17,1-10-8,-2 1 5,0 5-5,2-2-1,0 1 5,1 1-5,0 2 1,1 1-1,-1 0-1,3 4-12,-3 2-100,-1 37-190</inkml:trace>
  <inkml:trace contextRef="#ctx0" brushRef="#br0" timeOffset="71740.1033">22234 14958 261,'0'1'151,"1"1"-50,-1-1 10,2 3 7,-2 0-25,0 6 8,3 5-5,0 4-32,-1 5-28,1 0-22,1 7-5,-1 8 54,0-1 6,-2-1-47,1-14-21,-2-11-1,0-6-18,0-2-29,-3-4-62,-18-36-190</inkml:trace>
  <inkml:trace contextRef="#ctx0" brushRef="#br0" timeOffset="73336.1946">22125 12187 500,'0'8'221,"-4"1"-155,-2 13-44,-3 2-8,-5-1 32,2-3 23,0-4-30,-4-4-21,2 2-9,-2-1-7,1 4-1,-3-2 0,4 2-1,-2 5 1,4-3-1,-1 2 1,0 3-1,2-1 0,-2 5 0,-2 2 0,-2 0 0,4-2-8,-2-2 2,3-9 6,0 1-1,2 0 1,-3-3 0,4 1 0,-2 2 0,0 1 0,1-1 0,-3 0 1,2-2-1,-2 5 0,-1 2 1,-2-1-1,-1 1 1,3 2-1,0-2 0,-4 0 0,4 2 0,1-1 0,-2 4 1,2-5 0,0 2 7,-2 1-1,0 1 1,4-1-8,-4-2 0,3-3 1,-2 1 0,-3 0 0,-1 1 0,-3-1 5,6-3-4,-1-3 4,4-1-6,1-4 1,1 2-1,0 0 1,-3 3-1,-1 4 1,-1 2-1,-6 1 0,2 4 0,-1 1 1,4-6 0,-5 1-1,0 0 2,-3 5 17,3-1-4,2-3-14,8-7 0,3-2 0,2-1 0,1 0 0,2 3 0,-4 2 0,4 2 0,0 5-1,-2 1 1,-1 0 0,-3 3 5,-4 6-5,-3-2 0,1 2-1,-1-4 1,6-6 0,0-1 0,-3-1 0,-1 1 9,5-3 1,1-1-10,3-11 1,4-1-1,-3-5 5,3 1-5,1-2 0,0-3-1,-2 1 1,-1 2 0,0 1 1,-1 2-1,2-2 1,0-2 5,1 0-5,1-2-1,-2 0 0,2 0 8,0 0-3,0 2 3,0-2 8,-2 0 22,0 0 13,2 2-5,-1-2-14,-1 0-11,1 0-5,-1-2 11,4 0 14,-1-2-4,1 0-20,1-6-18,2-2-33,2-4-13,3-1-35,1 5-26,-1 1-26,3 2-26,-2 9 27,-1 3-29,-1 0-49,-1 4-127</inkml:trace>
  <inkml:trace contextRef="#ctx0" brushRef="#br0" timeOffset="73782.2201">20923 14180 36,'-2'3'177,"1"-1"-119,-4 8-37,-1-4 15,2 0-15,1 1-13,1-4-8,2 5 0,-2-4-16,2-1-38,2 0-11,-2-2 16,2-1 40,-2 0 9,0 0 90,0 0 7,-2 2-4,2-2-27,-2 4-39,2-4-6,0 0-6,0 0-9,2 4-5,1 2 49,3 6 8,4-3-1,-1 3-22,-1 3-13,5 1 4,-2-2 13,-1-2-12,-4-2-15,-1-1-6,-4-5-5,0-3 5,-1 2-6,-1-3-32,-2 0-54,-13-8-196</inkml:trace>
  <inkml:trace contextRef="#ctx0" brushRef="#br0" timeOffset="74907.2845">20876 14274 243,'0'0'244,"-1"0"-88,1 0-73,-2 2 1,-1-1 24,0-1 21,2 3 12,-2-3-45,0 1-53,-1 3-26,-1 8-16,-3-2 1,0 9-1,1 3-1,-1 1 1,2 9-1,-1 1 1,-4 6-1,-4 10 18,-5 4 32,2-4-28,1-6-14,3-8-7,-4-7 9,1-1 14,0-1-3,0-6-7,7-9-8,1 2 0,-4 0-5,2-1 1,1 5-1,-4 3 0,-7 9 1,-7 10 112,-2 6-47,-5 3-46,3-3-12,2-4 8,3 1 17,2-7-10,3-5-4,6-6-5,5-3-3,3-6-11,7-6 0,-1 0-1,2-2 1,2 8-1,-1-2 0,-1 3 1,2-3-1,-1 1-6,-1-5 0,0 1 4,2-2-5,-2-1 6,0-2 0,-2-3 0,2 1 0,0-3 1,0 0 1,0 0 7,-1 0 1,-1 0 3,-1-3-6,-3 1-5,-4-2 0,1 0 0,-2-5-1,-2-5-34,-6-11-8,-1-7 22,-1-9-4,2-10 11,0 2 5,7 0 8,1 9 0,4 11 9,1 10 0,0 6-1,3 4-2,-1 2 0,2 6-6,2 1-7,3 1-13,4 9 1,2 5 11,4 8 7,1 10-14,5 7 0,-3 4-23,3 1 10,-3 5 4,1-1 18,-1 2 4,-5-1 2,-1 2-1,-3-4 1,-1-4 0,0-11 0,-1-10 0,-4-13 0,2-9 0,0-2-7,6-6 7,11-13 40,7-5 10,7-14-5,3-3 7,1-5-1,-2 8-19,-7 6-17,-1 7-14,-11 14-1,0 5-26,-6 0-102,0 7-55,-1 3-144,14 2-205</inkml:trace>
  <inkml:trace contextRef="#ctx0" brushRef="#br0" timeOffset="75899.3412">20975 14204 476,'0'2'593,"-2"2"-479,-2 7-78,-1 6-22,1 6 32,-5 1 19,3-2-20,3 1-21,3-5-14,0-4-8,0-5-1,3-3 1,-2-3 4,-1-3 7,3-3 32,-3 1 12,1-2-18,4-1-15,-4-9-10,1-12-14,-4-9 0,-4-10-1,-2 2 0,-1 4 1,-3 7 1,3 16 9,0 10 40,3 6-5,0 9-39,2 4-6,-1 10-12,4 15 4,1 5 8,3 1-1,3-7 1,4-10 0,-2-10-23,3-13-16,-4-7 32,1-4 7,0-8 8,-1-9-1,-1-12-1,-5-9-5,-1-9-1,-6 9 1,-2 8 5,2 12 2,-4 11 5,-1 10 28,-4 9-22,-3 17-19,-7 11 0,1 12-1,2 7 0,2-6-1,10-10-7,7-10 2,6-11-1,6-3 7,1-1-11,4-5-14,0-2 11,-2-4-1,-1-4-1,0 0 2,-1-5-51,-4 1-16,0-1-116,10-27-271</inkml:trace>
  <inkml:trace contextRef="#ctx0" brushRef="#br0" timeOffset="76657.3846">23216 14400 511,'0'7'132,"0"-3"-30,0 6-48,3-7 33,-3-1 127,0-4-14,-3-3-88,0-7-77,-5-6-34,-2-6 5,-1-3 5,1 2-10,3 2-1,-1 3 8,2 9 8,1 4 11,0 7-3,0 6-24,-1 1-10,0 5 3,1 11 5,-1 6 1,-1 3 0,4-4 0,2-10 0,2-1 1,1-9-2,1-5 1,2-3 0,1 0-38,2-5-23,3 1-44,5-1-167,18-21-193</inkml:trace>
  <inkml:trace contextRef="#ctx0" brushRef="#br0" timeOffset="80906.6276">22291 12087 598,'0'0'105,"0"0"-105,3 0-22,-3 0 22,0 0 4,1 0-4,1-4-26,1 4 2,-2 0 18,2-3-11,3 3-64,1-10-138</inkml:trace>
  <inkml:trace contextRef="#ctx0" brushRef="#br0" timeOffset="81397.6557">22237 12049 560,'0'0'184,"0"0"-130,0 0-45,0 1-8,0-1 13,0 0 28,-2 0-21,2 0-14,0 0-6,0 0-1,0 0-12,-2-1-54,0-2-111,-11-15-352</inkml:trace>
  <inkml:trace contextRef="#ctx0" brushRef="#br0" timeOffset="81656.6705">22192 12010 691,'0'0'99,"-2"-1"-70,2-2-22,2 3 14,-2-1 18,2 0-16,1 1-22,-2-4 0,2 1 0,2 3 0,-1-7 5,2 0-4,5-3-1,-1-7-1,6-1-41,5-5-154,26-54-374</inkml:trace>
  <inkml:trace contextRef="#ctx0" brushRef="#br0" timeOffset="81859.6821">22433 11616 633,'-2'-2'155,"2"2"-86,-1-4-23,1 4 52,0 0 10,1-1-38,1 1-38,2-3-31,-1 3 0,3-3 6,3-1 2,1-4-9,4-6-45,2 1-104,2-9-74,34-51-318</inkml:trace>
  <inkml:trace contextRef="#ctx0" brushRef="#br0" timeOffset="82654.7276">22667 11267 525,'3'-2'121,"-2"1"-58,2-6 24,-3 5 36,3-4 9,0-1-34,2-1-23,1 2-15,-1-2-14,0 0-25,4-1-10,0-7-10,4-1 0,0-2 0,4-2-1,3 1-35,-1-3-55,6-5-27,4-5-37,2 0 16,-1-1 52,-5 3 47,-4 6 29,-9 3 10,-4 8 15,2-3 27,-3-1 3,1-8-2,8-1-7,1-6-15,2-3 8,5 3-5,-6 4 4,2-1-7,-4 6 21,-3 5 3,-3 3 8,0-1-16,-3 5-7,0-2-6,1 1 9,8-5-6,-2-3-1,6-3-7,-1 0 5,0-1 0,1-3-6,-1 1-10,0 3-7,-4 1 1,3-1-1,-6 3-1,0 2 1,-3 3 0,3 4-1,-1-4 0,-1 2-1,8-5 1,2-4 0,3 0 0,1 0 0,-1-2 0,-3 6 0,-2 2 1,-9 5-1,-3 6 0,-2 2 0,-4 2 8,0 4-1,0-2 19,0-2-10,3 1-10,0-5-5,3-4-1,2-3 0,2 2 0,0-3 0,-2 3 0,-1 1 0,2 1 0,-3 0 1,-3 3 8,-2 2 33,-1 4 16,-1 0-5,0 0-13,1 3-4,0-3-21,-2 1-14,2-1-1,-2 2-24,2 1-21,-1-3-60,-5 5-151,-22 30-194</inkml:trace>
  <inkml:trace contextRef="#ctx0" brushRef="#br0" timeOffset="83540.7783">23645 9915 465,'-1'0'302,"-1"0"-179,0 1-59,1 1 7,0 2-23,1 0-32,2 5 2,0 7 0,4-3 2,0 2 5,3-7 14,0-1 2,-3-4-10,-1 0-2,-2 1-7,-2-8 5,2 0-27,-1-5 0,1-5-30,-2-6-7,-2-3 7,-5 4 1,0 4 2,-5 6 27,-4 7 10,2 2 7,-2 5 10,-2 4-12,3 0 4,8 1-2,2 2-7,4 0 1,2 0 5,6 1 26,3 3-15,1-5-9,2 0-7,1-4-10,0-7 0,0-2-1,-3-2-11,-4-5 11,-2-1 11,-6 2-1,-6-4 1,-1 5 49,0 0 3,-4 3-38,-5 3-13,3 2-10,2 3-2,5 0-1,2-1-6,1-2-1,6-1 2,-3-1-1,1-2-7,2 2-4,-3 1 2,0-2-8,2 1-20,-1 1-23,2-2-13,-3 2-5,0 0 23,0 0 44,0 0 18,-4-2 47,-1-2 17,-5-7-41,3-1-17,-4-6-5,-1 1 5,-2 5 7,4 1 5,2 6 0,1 1-6,3 2-3,2 2-9,2 0-10,0 3-7,0 5 11,0 3 6,2-1-35,0-2-37,-2-1-46,3-3-82,-1 1-26,-5-5-301</inkml:trace>
  <inkml:trace contextRef="#ctx0" brushRef="#br0" timeOffset="84088.8096">23502 9584 668,'-1'-4'89,"-1"-3"-35,1 0 27,-1 2 54,2 1-17,0 1-34,0 3-73,0 3-11,0 3-20,2 8 20,-2 5 48,-2 10-7,-4 3 7,-4 5 16,-4 3-10,1 3-4,-7 2-17,7-7-17,0 2-7,3-5-8,0 5 0,3-5 1,1 4 5,1-1-7,-1-5-55,2-5-74,3-7-66,2-10-46,5-10-7,28-36-228</inkml:trace>
  <inkml:trace contextRef="#ctx0" brushRef="#br0" timeOffset="84495.8329">23924 9749 534,'8'0'82,"-2"0"-64,10 0-12,-2 2-5,-3 2-1,-5 0 1,-3 0 22,-3 0 49,-3 2 13,0 2 19,-1-2 40,1-3-24,3 0-27,-3-3-6,2 1-12,-2-1-6,3 2-14,-2 1-25,-2 4-15,-4 9-7,-5 10-1,-2 7-5,-10 14 4,-7 12-5,-1 8 5,2 3 0,3-10-5,7-9 0,8-16 0,5-10 1,5-14-2,3-3-26,1-8-70,1-2-36,2 0-92,1-8-28,1-54-399</inkml:trace>
  <inkml:trace contextRef="#ctx0" brushRef="#br0" timeOffset="85725.9033">23560 9979 586,'0'-2'192,"0"-2"-138,2-2-7,-2 0 65,0 1 35,0 3 9,0 1-36,-3 2-6,2 1-34,-1-1-25,0-1 10,1 3 4,0-3 10,-4 0-5,-2 0-35,-4-4-21,-1 2-6,-3-1 0,0-3-2,-3 0 1,-1-3-1,-4 1-4,0 1-5,-4-4 8,-1 3-9,-4-3 11,1-3-11,-3 3 2,4 0 14,3 0 7,5-1-7,1-2 2,3 1 5,3-2-8,-3-3-6,6 1 0,-1-4 0,-2 3-2,4 1-6,-2-3 0,3 6 0,-4-1 0,6 3-1,0 5 1,-3-2-1,2 3 1,1 2-1,1 0 0,0 1 1,2 0 0,-1 0-1,-3-3 1,-1-1-1,1 0 0,-2 0 0,-5 1 0,3-4-1,-2 0 1,-3-2 0,-3 0 1,0-4-1,3-1 1,-4-1-1,1-2 1,-2-1-1,2-1 1,-1 3-1,1-4 0,-1 2 1,3 0 0,5 3 0,4 5 7,4 3-2,3 4-5,1 2-1,2 2 1,-1 2-1,1 0 0,0 2 0,0-2-1,-2 0 0,1 4 1,1-4-1,-2 0 1,1 0 1,-1-4 0,-1 0 0,-4-2 0,1 2-1,1 0 1,2-1 0,-1-4-1,2 8 0,0-1-1,2 0 1,0 4 0,0-2-9,2 0 0,-2 0 7,0 2 1,0-2-8,0 0 3,0 1 4,2-1-4,-2 0 6,1 0-8,1 0 2,1 3 0,1 0 0,2 0 5,5 1-6,-1-1 1,5-1 5,5-1 0,3-2 0,6-3 1,0-1 0,-1-4 0,3 6 0,-6 1-1,-7 2 1,-3 2 0,-3 0-1,-6-2 0,-2 0-5,-1 0-14,2 0-5,-3 0-20,-2-2-18,1 0-47,0 0-80,1-1-68,-4-20-332</inkml:trace>
  <inkml:trace contextRef="#ctx0" brushRef="#br0" timeOffset="86103.9249">22546 9514 721,'0'-4'187,"1"-2"-68,1-7 8,2-1-1,1-6-15,4 2-45,-2 3-30,-2 6-13,-2 4-16,-2 5-7,1 2-9,-1 6 0,2 4 8,1 7 1,0 7 10,-2 3 14,2 3 3,2-4 0,0 2-9,2 0-7,3 3-2,-2 1-8,6-1 6,-3 0-5,1-3 4,0-1 1,1-2 2,-3-5-3,2-2-6,-4-6-47,-3 1-76,-2-3-150,-4-8-336</inkml:trace>
  <inkml:trace contextRef="#ctx0" brushRef="#br0" timeOffset="87582.0094">23676 9926 189,'2'0'58,"0"0"-19,-1 0 65,-1 0 26,0 0 58,-1 0 35,1 0-20,0 0-35,0 0-9,0-1 0,0-6 19,0-7-65,1-9-61,4-16-22,5-10-7,7-12-8,0-5-6,4-5 7,1-6-5,-1 0-4,-1-7 1,2 6 1,-3-2 0,3 3-3,-1-4 3,1 3-3,0-8-5,4-5-1,4-5 0,-1-1 0,-3 0 0,-4 9 0,-5 8 0,-1 1 1,-4 3 0,5 4 0,-7 0 0,6 3-1,-2 3 0,3 4 0,-4 7-1,4 10 1,-6 13-1,-2 9 0,-5 9 0,-1 5 1,-3 0 0,3 4 0,-3 4 1,0-2-1,0 2-1,3-2-5,-2 2-4,2-2-11,-1 0 1,-1 0 4,-1 3 4,0 0 1,0 0 5,0 0 5,0 0 1,-1 3-2,1-3-4,0 0 5,-2 0 0,2 0 0,0 0 0,2 0 1,-2 0 0,0 0-1,0 0 0,0 0-18,-9 6 2,6-2 4,-1 1 1,-7 9 11,-7 3 1,-10 12 0,-9 9 0,-3 5 0,-1-2 1,-1 4-1,7-8 0,2 0 0,3-7 0,5-8 0,9-9 0,9-4-9,3-8-33,5-2-21,5-4-55,5-4-100,11-13-338,10-12 317,8-11-61,7-4 38,57-68 166,-80 87 96,-16 19 19,-2 3 191,-1 0 6,3-2-8,-5 4-53,-1 4-34,-1 4-64,0 7-28,3 8 137,2 10-83,4 14-28,4 8-8,1 10-7,3 0-10,1-4-13,0-6-10,1-6 2,0-6-9,-6-1-28,-2-8-227,4 10-349</inkml:trace>
  <inkml:trace contextRef="#ctx0" brushRef="#br0" timeOffset="88032.0352">24829 7411 334,'-8'-6'306,"2"-4"-174,-12-5-73,3-2-7,-6 3-4,6 3-3,-3-1-28,2 8-10,3 4-7,1 9 0,-3 9-9,1 8 1,1 11 2,-2 14 5,3 14-7,1 7 8,4 8 1,6-4 0,2-7-1,6-13 0,4-19 1,4-10 7,2-15-8,2-12 1,5-10 7,-3-15 36,6-18-8,-2-11-36,-5-8-66,-3-1-42,-2 2-30,-1-94-134</inkml:trace>
  <inkml:trace contextRef="#ctx0" brushRef="#br0" timeOffset="88301.0505">24940 6765 633,'-6'0'119,"-1"2"-82,-3 0 31,2 6-10,-1 5-34,2 9-12,-2 13-6,3 17 18,0 10 39,-3 9 24,3 15-4,0 8-14,-3 6-20,3-1-17,5-8-10,2-9-8,6-11-5,7-16-8,2-10-2,2-14-70,4-9-83,2-12-88,40-42-118</inkml:trace>
  <inkml:trace contextRef="#ctx0" brushRef="#br0" timeOffset="88489.0613">25172 7373 878,'3'0'218,"1"-2"-193,8 0 2,3-4 83,10 0-43,5-1-37,8 0-28,9-1-2,1-3-69,-4 5-107,-10 4-61,-11 17-214</inkml:trace>
  <inkml:trace contextRef="#ctx0" brushRef="#br0" timeOffset="88685.0725">25246 7714 744,'3'2'303,"1"-2"-245,0 2-17,2-2 98,1 0 8,2-2-55,5 0-35,3-1-38,7 0-19,-1-3 0,-1 3-94,-1-2-152,4-22-257</inkml:trace>
  <inkml:trace contextRef="#ctx0" brushRef="#br0" timeOffset="88963.0884">25196 7455 448,'3'22'126,"0"-3"-9,4 21-41,-3 7 10,-2 5 26,-4 6 2,-2 12-31,-14 61-28,6-81-23,-6 44-16,-1-10-2,8-11-14,8-17 0,3-16-48,4-17-40,6-9-88,3-17-37,15-52-417</inkml:trace>
  <inkml:trace contextRef="#ctx0" brushRef="#br0" timeOffset="89609.1254">25075 7135 744,'-6'-6'211,"1"-1"-50,-8-7 19,7 5 6,3 4-9,0 1-50,3 4-68,1 0-29,1 0-26,1-1-4,4 1-25,15-3 25,6 1 28,18-5-5,5-7 1,3 2 0,0-3-9,-1-3-5,-3 5-9,-2 0 5,-6 1-6,-5 2 0,-4 1 1,-3-5 5,-1 2 0,2-5-5,-4-1 5,1 1 0,-8 1-5,-9 2-1,-6 8 0,-7 5 8,-3-1 10,-7-2-5,-7 3 2,-11 0-15,-6-2 0,4 3-1,3 0 1,15-1 0,6-2-1,6 0-15,2-3-29,4 2-11,2 0-8,4 2-38,2 2 46,6 0 32,0 6 5,-1 7 11,2 6 1,1 5 6,1 4 1,0 5 1,3 2 8,-3 3-3,-3-1-5,-3-1 5,-7-9-5,-7 4 1,-8 0 7,-16 3-9,-18 11-67,-147 100-430</inkml:trace>
  <inkml:trace contextRef="#ctx0" brushRef="#br0" timeOffset="90239.1614">23739 10004 535,'0'0'336,"0"0"-222,-1 0-67,1 0 89,0 0 68,0-4-42,0 4-46,0-3-37,-1 3-20,1 0-20,0 0-20,0 0-12,0 0-7,0 3-18,0-3-135,2 4-203,3 12-200</inkml:trace>
  <inkml:trace contextRef="#ctx0" brushRef="#br0" timeOffset="90396.1704">23674 10057 229,'-2'8'461,"2"0"-413,-2 6-36,2 8 4,0 1 2,2-1-4,0 1-13,-2 4-1,0 5-138,-14 60-327</inkml:trace>
  <inkml:trace contextRef="#ctx0" brushRef="#br0" timeOffset="90631.1838">23684 11077 474,'-3'6'161,"0"0"-59,-1 5-42,-1 3-15,-1-3-8,2-2-1,1 2-13,-1 3-15,2 6-8,-3 4-51,-1 3-58,2 4-61,-2 5-40,-2 2-15,-12 49 125</inkml:trace>
  <inkml:trace contextRef="#ctx0" brushRef="#br0" timeOffset="90789.1929">23511 11749 148,'0'11'51,"2"0"-4,0 15-26,0-7-14,-2-1-7,-2 0-18,-11 24-106</inkml:trace>
  <inkml:trace contextRef="#ctx0" brushRef="#br0" timeOffset="90992.2045">23308 12728 211,'-4'14'74,"0"-4"-55,-1 11-19,3-4-31,8 28-104</inkml:trace>
  <inkml:trace contextRef="#ctx0" brushRef="#br0" timeOffset="91398.2277">23189 14056 114,'-3'20'93,"-1"-3"-74,-7 25-19,2-6-103,-1-4 103,3-6-10,3-13 10,3-3 52,2-1 11,1 0 40,0-2-5,1 6-32,2-4-27,-2-1-11,0-1-17,-3 0-5,0-3-6,-11 15-87</inkml:trace>
  <inkml:trace contextRef="#ctx0" brushRef="#br0" timeOffset="91643.2417">23137 14421 639,'0'0'178,"0"0"-118,0-2-43,0 2-16,0 0 8,1-2-9,-1-4-5,2 2-38,-1 0-16,-1-2-32,7-17-100</inkml:trace>
  <inkml:trace contextRef="#ctx0" brushRef="#br0" timeOffset="91815.2515">23158 14259 633,'-2'-5'159,"-1"3"-63,0-4-61,1 2-20,-1-2-9,1-1-6,2-5-66,9-28-165</inkml:trace>
  <inkml:trace contextRef="#ctx0" brushRef="#br0" timeOffset="92010.2627">23167 13745 607,'0'-10'101,"-2"0"-43,2-15-37,0 2-12,3 1-8,-1-5-1,1 2-19,-2-4-86,2-48-113</inkml:trace>
  <inkml:trace contextRef="#ctx0" brushRef="#br0" timeOffset="92239.2758">23192 12749 570,'0'-21'102,"3"6"-73,0-18-19,-3 2-2,4-2 1,-1 2 10,2 1 1,-3 1 2,0 3-11,0 1-10,1 1-1,0-2-25,1-5-91,2-57-245</inkml:trace>
  <inkml:trace contextRef="#ctx0" brushRef="#br0" timeOffset="92449.2878">23343 11626 16,'2'-16'517,"0"1"-454,0-15-44,-1 1-10,-1 5 12,0-1 3,0 5-13,0 2-11,2-3 0,2 2-18,3-3-34,4 2-65,10-43-116</inkml:trace>
  <inkml:trace contextRef="#ctx0" brushRef="#br0" timeOffset="92610.297">23502 10769 304,'3'-12'89,"0"4"-65,4-17-18,0 4-6,-3-5-7,-1-1-13,0 3-23,3-37-71</inkml:trace>
  <inkml:trace contextRef="#ctx0" brushRef="#br0" timeOffset="92837.31">23625 10146 544,'0'-4'86,"0"0"-22,0-6 10,0 0-5,0 2-30,-3 4-26,3 0-8,0 4-5,0 0-82,0 0-149,4-1-230</inkml:trace>
  <inkml:trace contextRef="#ctx0" brushRef="#br0" timeOffset="93025.3208">23632 10057 509,'-1'-3'137,"-1"-1"-62,-2-4-14,0 4 4,1-6-23,6 4-42,1 2-72,0 4-135,2 10-96</inkml:trace>
  <inkml:trace contextRef="#ctx0" brushRef="#br0" timeOffset="93274.335">23699 9901 530,'1'0'68,"-1"-1"-61,2 0 7,-1-2-2,2 0 13,0 0-10,-3 0-15,2 6-18,0 0-34,-2 3-77,4 4-197</inkml:trace>
  <inkml:trace contextRef="#ctx0" brushRef="#br0" timeOffset="93556.3511">23726 9977 118,'0'-2'529,"-1"2"-393,1-2-16,-2 2 50,2-2-1,-1 2-35,1-4-49,0 4-38,1 0-25,-1 4-5,0-4-10,2 0-5,-2 0 5,-2 2-5,2-2-2,-1 0 2,1 0-2,0 0-1,1 0 1,-1 0-62,2 2-85,-1 3-37,1 5-76,-2 46-77</inkml:trace>
  <inkml:trace contextRef="#ctx0" brushRef="#br0" timeOffset="94820.4234">23186 14348 315,'0'0'270,"-2"4"-167,2-4-70,0 0-13,0 0 28,0 0 27,0 0-26,0 0-28,0 0-13,0 3-2,0-3 1,0 3 1,0-3-1,0 0-5,-1 0 4,1 0-5,0 0 7,1 0-7,-1 0-1,0 0-6,0-3-28,0 3-52,2-3-124,0-7-262</inkml:trace>
  <inkml:trace contextRef="#ctx0" brushRef="#br0" timeOffset="105009.0062">31093 11626 1199,'-4'0'213,"4"2"-84,0-2-95,0 4-11,0-4 35,12 0 25,7-6 23,8-2-13,14-4-42,6 2-6,8 7-24,0 5-1,2 9-5,-2 9-8,-7 13 1,-9 11-8,-8 13 8,-7 9 2,-6 11 1,-6 7-10,-6-1 6,-5-3-5,-1-4-1,0-3 5,0-9-5,2-7-1,-2-13-21,7-15-42,-3-16-69,6-15-90,5-15-27,63-132-388</inkml:trace>
  <inkml:trace contextRef="#ctx0" brushRef="#br0" timeOffset="105211.0177">31857 11420 1410,'-12'0'263,"-6"5"-104,-13 9-117,-8 12-27,-6 13 51,-13 18 3,-5 17-38,-51 61-16,-17 30-9,17 12-5,60-61-1,18-4-54,21-1-115,5-10-146,13-19-310</inkml:trace>
  <inkml:trace contextRef="#ctx0" brushRef="#br0" timeOffset="105563.0379">30667 13183 1655,'-2'2'239,"4"-2"-200,4 4-39,19-3 0,23-6 21,74-20 63,73-32-5,51-18-32,-72 30-16,-27 6-10,-15 13-3,-11-1-3,-13 5 2,-17 7-7,-55 12-8,-5 2-1,-4 1 4,20-4-5,-13 4-1,-15-1-20,-13 1-19,-7-3-4,-13 3-29,-16 0-211,-17 0-251,-128 31-160</inkml:trace>
  <inkml:trace contextRef="#ctx0" brushRef="#br0" timeOffset="105954.0602">30522 13732 1337,'-4'0'211,"2"3"-88,0-6-102,6 6-21,6-3 49,18-3 47,22-4 38,71-18-38,70-33-27,33-19-14,-68 26-14,2 2-13,-21 6-13,-18 4-3,-10 5-1,-3 9-4,-14 2-6,-56 13 0,-3 2 8,-6 2-8,24-7-1,-14 5 0,-14 7-1,-12-2 0,-8 3-4,-6 0-4,-4 3-39,-10-2-30,-12 2-99,-12-3-380,-87-21-374</inkml:trace>
  <inkml:trace contextRef="#ctx0" brushRef="#br0" timeOffset="108019.1784">32507 11197 924,'0'0'241,"0"0"-76,-2 0-121,2 3-2,2 1 34,6 1 14,-1 5 5,3-1-2,1 1-36,-3 3-30,0-4-14,-4 4-5,-7 1-8,-9 11-63,-17 12-116,-115 113-384</inkml:trace>
  <inkml:trace contextRef="#ctx0" brushRef="#br0" timeOffset="108192.1883">32220 11612 812,'20'-12'282,"7"-1"-113,18-13-2,6-3 31,-2 1-20,1 1-59,0 8-47,-5 3-33,-2 2-21,-9 6-17,-1 4-1,-6 3-57,-9 1-133,-5 4-190,-34 26-365</inkml:trace>
  <inkml:trace contextRef="#ctx0" brushRef="#br0" timeOffset="108604.2118">32472 11635 686,'0'26'115,"0"4"79,1 28 14,3 12 14,-1 4-10,2 4-40,-5 3-46,-3 2-63,-6 0-34,-4-6-17,-3-7-3,2-15-9,-1-15-13,8-17-27,1-16 1,-2-17 4,-1-22-215,2-25-41,5-25 34,4-11 67,14 1 114,-2 14 76,10 19 49,2 23 1,4 13 2,4 11 28,1 12 64,-1 9-35,2 8-4,1 8 20,-3 12-25,-4 1 22,-8 7-22,-4 10-26,-11-2-16,-12 3-20,-10 7-20,-6-6-5,-7-6-13,3-13-9,5-15-38,8-16-44,9-14-40,6-24-406,35-148-228</inkml:trace>
  <inkml:trace contextRef="#ctx0" brushRef="#br0" timeOffset="108995.2342">33285 10991 1120,'-2'0'360,"1"2"-224,-2 5-106,-8 4 62,-4 16 83,-13 8-64,-12 17-66,-5 6-30,-1 1-15,-2 4-1,9-7-56,8-5-66,10-12-66,9-10-26,5-14-16,7-11 12,4-8 75,9-4 89,4-2 22,6 4 33,6 4 21,-2 6 37,-2 6 34,-4 16 37,-1 7 10,-4 16 52,-3 14-28,-2 15-28,-11 60-22,-22 28-2,-11-3-38,10-63-52,16-57-14,-1-10-7,-1-4-62,1 22-40,2-25-33,4-17 24,2-16 20,10-101-471</inkml:trace>
  <inkml:trace contextRef="#ctx0" brushRef="#br0" timeOffset="109302.2517">33261 11640 696,'4'-4'356,"8"0"-221,6-6-51,10-2 87,2 1-12,8 2-14,-1-1-59,3 10-34,-5 10-28,-7 4-22,-4 14 8,-8 10 28,0 11-4,-5 7 2,-7 7 0,-2 6-3,-4-1 3,-2-5-10,-5-2-11,0-2-6,-3-1-3,-1-1-5,3 5 1,-4-8-2,4-5-35,1-12-38,0-8-67,-1-8-85,-1-14-100,-21-28-53</inkml:trace>
  <inkml:trace contextRef="#ctx0" brushRef="#br0" timeOffset="109644.2713">33245 12067 910,'0'0'280,"2"-2"-191,0-2-58,1-1 101,1-9-42,4-6-60,7-5-22,1-1-8,2 0 1,2 9-1,-3 5 1,-1 11-1,-3 6 0,0 10 7,2 10 32,-1 5 21,-3 6 9,-5-1 21,0-3-13,-10-9-1,-1-7-1,-3-3-13,-3-8-1,-3-4-17,-5-2-26,-5-4-8,-5-8-8,2-3-2,6-3-10,0-2-52,10 1-14,1 6-124,7-19-335</inkml:trace>
  <inkml:trace contextRef="#ctx0" brushRef="#br0" timeOffset="110753.3347">30373 8555 211,'0'-29'1343,"0"8"-1196,4-28-102,6-1-30,4-11-8,6-15 11,9-13 23,3-5 4,0-3-21,3 2-11,-4 7-1,-5 11-4,-6 11-1,-2 9 10,-6 18-8,-1 15-9,-7 13-8,0 18-16,6 14 15,6 18 8,4 23-1,5 24-2,16 65 4,-31-102 0,16 45 1,-5-17 0,-3-15 0,-3-14 0,-4-16-1,-4-15 1,-4-11-1,1-9 21,-2-12 9,2-18-30,0-16-19,2-19-4,-2-15 5,0-4-22,-2 3 14,-2 13 20,0 21 6,3 24 0,-3 14 0,0 10 0,1 10-39,6 14 8,4 18 22,4 22 9,9 18 24,1 10 10,5 7 13,-1-1-7,9 54-8,-2 10 13,-26-109-11,-6-6-5,7 48-8,-8-16 7,-7-9-1,-10-12 3,-10-7-7,-10-6-4,-10-8-8,-6-6-11,-7-14 0,-1-18-17,8-16-8,9-20-50,9-21-153,15-15-289,1-195-255</inkml:trace>
  <inkml:trace contextRef="#ctx0" brushRef="#br0" timeOffset="111584.3823">31779 7216 801,'5'-17'102,"0"4"-27,2-12 36,-1 13 62,-5 4-37,1 12-95,-2 2-41,1 4 0,2 8 8,2 2 18,0-3 2,-1-3-5,-1-3-11,-2-5 9,2-2 21,-6-2 13,2-2 8,-4 7 9,-3 4-4,-13 10-22,-15 13-23,-15 9-13,-16 8-10,-2 2 0,5-8-25,15-9-29,19-13-36,19-11-105,13-5-104,11-3-2,10-2 118,11-2 102,8-6 46,-2 1 28,-4-3 7,-6 2 5,-9 3-4,-6 3 15,-7 0 34,-5 0 17,-1 3 19,-4-3 25,2 0-2,2 7-41,-1 5-1,4 10 59,1 10 12,3 7-46,0 4-46,-3-1-22,0-4-15,1-11 0,0-6-8,3-11 5,-3-3-5,6-13 16,4-4 8,7-2-2,3-5-13,-6 7-4,1-1-5,-6 4 0,-6 3 0,1 0-1,-2 2 0,-1 2-58,-2-1-26,-3-2-54,0 2-75,-5-5-96,-31-23-530</inkml:trace>
  <inkml:trace contextRef="#ctx0" brushRef="#br0" timeOffset="112388.4283">31679 7829 833,'0'-4'210,"0"1"-152,0-11-38,-1 2 11,-3-3 1,-2-3-20,-4 9-12,-3-4-31,-6 12-60,-8 5 7,-5 8 27,-2 3 37,6-1 20,4-5 87,14-4 110,7-5-34,4-3-26,4 1 13,1-3 31,11-4-107,9-15-52,18-4 1,21-11 17,53-28-4,-79 47-18,42-17-9,-7 8-8,-13 9 7,-12 6-8,-13 7-1,-12 2-65,-11 2-66,-7 6-75,-13 3-26,-7 4 35,-13 6-16,-9 8-140,-7 3 100,1-1 233,6-3 21,9 0 72,9-1 24,5 1 0,2 3 18,-1 9 20,4 10 53,-5 14-7,2 8-31,1 1-50,-6 9-11,-3-3 1,-6 10-35,-2 1-30,-3 1-12,0-9 0,8-15-12,10-20-9,5-21-59,5-14 29,7-16 20,7-20-28,10-22-31,15-29 21,42-83 20,20-16-5,-68 139 32,-4 8 10,23-30 15,-15 20 34,-11 18 11,-8 14-12,-6 15-27,4 14-4,0 7 23,5 17 61,5 6-35,3 9 3,3 5 3,0 4-44,-5 2-4,-3-5 0,-7-5 8,-9-6-20,-9-10 16,-9-4 8,-15-3-16,-13-3-14,-12 1-6,-4-8-26,10-16-13,9-13-18,16-20-115,14-16-364,16-170-447</inkml:trace>
  <inkml:trace contextRef="#ctx0" brushRef="#br0" timeOffset="112572.4388">32578 7657 831,'15'-13'357,"5"4"-253,22-14-5,12 2 85,9-1-2,1 0-89,0 7-62,-4 11-22,-7 4-9,-2 7-112,-14 9-147,10 58-303</inkml:trace>
  <inkml:trace contextRef="#ctx0" brushRef="#br0" timeOffset="112765.4498">32778 8132 1269,'7'3'243,"6"-3"-188,8 0 77,6-3 71,7-9-86,5-3-62,5-4-34,6 0-14,-1-2-7,-1 3-82,3-2-193,2 1-104,103-66-341</inkml:trace>
  <inkml:trace contextRef="#ctx0" brushRef="#br0" timeOffset="113086.4682">33580 7531 518,'-6'8'829,"-7"7"-725,-7 20-86,-1 20 13,2 15 59,4 12 27,14-1-25,7-5-29,12-14-5,11-16-11,7-13-1,3-12 4,6-20-13,0-15-10,2-13-7,-4-19-11,-6-8-3,-12-13-1,-13-15-5,-12-6-25,-7 4 8,-15 7 8,-9 18 8,-4 18 0,3 14 1,2 15 1,6 9-1,-1 13-11,-5 10-7,-1 14-75,-4 10-153,5 8-225,-34 63-542</inkml:trace>
  <inkml:trace contextRef="#ctx0" brushRef="#br0" timeOffset="113929.5164">32404 7230 702,'0'-4'465,"0"3"-366,-2-6-49,2 5 10,0 4 15,2 2-39,-1 0-36,0 5-12,4 9 12,-1 3 1,-1-1 31,-2 1 14,-1-7 14,0 0 9,-4-4 11,-5 0-8,-3 10-26,-14 8-35,-14 7-11,-7 14-96,-8 3-92,8-3-8,11-9-34,14-13-4,17-16 66,9-8 14,3-3 116,6-6 38,2 2 26,6 2 28,-4-2 33,5 4-9,-7 4-14,0 5-7,1 13 63,-4 11 51,-3 15 9,1 19-58,-2 5-26,-2 13-26,-1 3-19,-4 3-18,1 6-16,-1-7-10,-1-1-1,0-13-6,2-18-18,1-16-87,1-18-81,0-17-133,12-52 14</inkml:trace>
  <inkml:trace contextRef="#ctx0" brushRef="#br0" timeOffset="114288.5369">32406 7822 630,'6'-11'495,"4"-1"-372,6-16-69,4 8 74,4-3 11,-3 3-4,0 6-55,-5 9-41,-2 5-30,-5 4-9,2 9-1,2 10 1,7 11 0,-1 9 1,6 12 5,5 6 1,-1 6 1,6-3-7,-4-5 7,-3 2-2,-4 2 6,-12 0 16,-2 1 16,-8 2-4,-11 4-2,-3 1-4,-7 0-10,-1-3-12,-3-12-5,4-11-7,5-13-20,5-8-37,-1-13-70,5-5-65,-1-16-89,-18-61-307</inkml:trace>
  <inkml:trace contextRef="#ctx0" brushRef="#br0" timeOffset="114649.5576">32430 8263 849,'-2'2'250,"2"-2"-196,0 2-33,0-2 140,2-2 41,-2 0-62,2 0-62,2 1 0,1-8-44,6-2-32,-2-4-2,9-8-12,1 1-21,7 5 10,-2 0 8,-2 10 2,-2 6 4,-3 2 0,-5 6-2,-2 2 1,4 9 10,-8 4 4,-2-3 29,-4 2 39,-4-7 6,-2 0-4,-11-6-13,-5 1-19,-12-2-19,-4-1-16,-3-6-5,4-4-2,5-2-34,10 0-59,3 6-158,2 28-480</inkml:trace>
  <inkml:trace contextRef="#ctx0" brushRef="#br0" timeOffset="115204.5893">30920 9525 590,'-1'0'180,"2"1"-137,1-1-43,11-1 68,9-4 91,17-6-47,23-11 2,73-30-37,68-26-32,43-2-12,-79 31-9,2 14-6,-4 9-5,-21 15-4,-16 4-7,-14 7-1,0 10 1,-9 2-1,-11 6 5,-54-11-6,-3 1 0,-2-1 1,33 4-1,-6-1 1,-6-7 0,-1-3-1,-7-1-62,62-18-249</inkml:trace>
  <inkml:trace contextRef="#ctx0" brushRef="#br0" timeOffset="115364.5985">33670 9186 1717,'0'-1'228,"-1"-1"-216,-3-2-12,-6 2-95,-63 10-463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2:53:16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3570 2912 7,'0'0'38,"6"2"-38</inkml:trace>
  <inkml:trace contextRef="#ctx0" brushRef="#br0" timeOffset="678.0388">3707 2839 187,'-1'0'237,"1"1"-228,-3 2-9,3 1-112,0 0 40,0 6 37,-2-5 29,-2-1 6,4-1 19,0-6-19,-10-14-154</inkml:trace>
  <inkml:trace contextRef="#ctx0" brushRef="#br0" timeOffset="4024.2302">3740 2643 633,'0'0'177,"0"0"-91,0 2-86,0 0-18,-3-2 18,1 2 16,2 0 8,-1 7-3,-2 7 12,1 6-12,-2 4 2,-1 7-1,2 0 4,-1 6 13,1 2-5,0 3-16,-1 3-3,2 0-1,-2 5 1,2 0 3,0 0-3,-4 2-5,3-5-9,-4 3 8,3-2 1,-2-3-4,4 3 3,0-4-1,-2 3-7,3-5 6,0-2-5,1-3-1,1-1-1,-1-7 2,1-4-1,-2 3 5,1-7-5,0 5-1,-1 1 6,-1 3-5,-1 7 5,-1 0-5,-1 0 0,-1-4 0,2-3 0,0-3 0,0 1-1,-1 1 0,0 2 36,0-3-24,2-10-3,2-3-9,1-3 6,-2-1-5,2-2-1,-1 6 1,-1 0 0,-4 8 0,1 6 40,-2 3-7,3 1-20,-1-5-5,2-6-8,0 1 1,0-5-1,-2 5 7,3-7-7,-1-2-1,0 0 1,0-3-1,0 7 2,-1-1-1,-2 13 5,2 5 6,-6 2-11,3-1 10,-3-4-10,7-4 0,-3-2 0,1-2 5,2-5-6,-3 1 0,6-6 1,-4 3-1,2-1 0,-1 1 0,-2 3 0,4 3 0,-3 2 2,-1 11-1,3 3-1,-2 2 1,1 0-1,-2-3 0,3-3 1,-3 8-1,-2 0 0,-1 2 1,4-2-1,-1-7 0,2-7 0,0-3 0,1-1 0,-2-2 1,3 1-1,-1-1 1,-1 7 0,2-1-1,-2 8 0,1 2 0,1-2-1,-1 3 1,2 5-1,0-4 1,0-2 0,-3-2 0,3-9 1,0-7-1,0 1 0,0-1 0,-2-1 0,2 0 1,0 2-1,0 0 1,0 0-1,0 4 1,0 3-1,-1 2 0,0 1 0,-1 6 1,-1 5-1,2-4 5,-2-3-5,-2-5 0,4-9 1,-1 1-1,-1-3 0,3 0 0,-3-2 0,3 1 0,-1-2 0,1 7 0,-2 3 0,2 9 0,-2 7 0,2-4 0,0 2-1,0-8 1,-1 1 0,1-5 1,-1 2-1,-1-3 0,2-1 0,-3 6 0,-1 1 0,1-2-1,0 2 1,3-4 0,-4-3 0,1 5-1,3 7 1,-2-3 0,1 4 0,-3 0 0,1-3 0,-4 4 7,3 1-1,-1-2-5,-1 3 0,2-3 0,0-2 1,0-2 4,0 7-5,3-4 0,1-2 1,-2 3-1,2-12 7,-3 2-7,3 0 0,-2 4 8,-2-2-3,2 5 0,1-1-6,-2 5 0,1 3 1,0 2-1,0 1 9,-1-2-8,-1-5 5,1-3-5,1 9-1,1-4 1,-2 3 11,0-5 0,-2-4-2,-1 3-1,-3 2 9,0-1-9,2-3-1,1 2-2,-1-4 0,5-2-6,-3-2 1,4-2-1,1 7 0,1 2 0,1 2 1,-2 0-1,3-3 2,-6-4-2,0 5 1,-2 4 0,-4 1 11,2 3-12,0-9 1,2 0-1,4 0 1,1 3 0,1 1-1,2 6 2,-6-2-1,3-2 0,0-4-1,-1-2 1,1 4 0,-3-1 5,1 2-6,-2 1 1,2-7 1,0-7-1,-1 1-1,3-2 0,3 1 0,-1 0 0,-1 3 0,0 7 0,3-4 1,-4-2-1,0-3 1,0-5 0,-1-1-1,-2 4 0,2 6 8,-2-1 13,0 8-15,3-9-5,0 1 0,0 2-1,0-1 1,-1 5 11,-2 0-6,3 0-5,-3-6 1,-1 6 5,4-1-1,-2-5-5,1 0 0,-2-9-1,1-1 1,0 1-1,0 2 0,0-2 1,0 2-1,0 0 1,-1-6 0,2 1 0,-4 0 0,0 3 0,1 3 1,0 1-1,-2 3 5,1-7-6,1-3 0,1-3 0,1-10 0,2 4 0,-1-5 0,1 3 0,-2 1 0,2-2 0,-1 3 0,1 5 1,-2 1-1,2 3 0,-1 3 0,-1-1 0,1 6 1,-3 0 0,4 0-1,0-2 0,4-2-1,-4-5 1,0-3 0,-4 7 1,1-5 0,2-1 8,-2-2-3,1 0-6,0 1 1,0-2 0,-1 3 0,2-7 9,-1 3-9,1-2 0,-1 2-1,1-4 0,-1 0 1,1 1 0,-2 1 0,1 3 0,-2 5 0,-5 4 0,1 5 16,1 1-7,-1-5 2,4-5 3,1-10-14,0-1 0,3-11 1,0 3-1,-1-3 0,1 3 0,0-3-1,0 0 1,0 0 0,-2 1 0,2 1 7,0-1-7,-4 3 5,4-2 2,0-2-7,0 0 0,0 0 1,0 0-1,0 0-1,0 2-6,0 3 6,-3 5-1,3 2 1,-2 2 0,1-5 2,-2-3-1,3-2 0,0-2 0,0 0-1,-1 2 1,1 4 0,-1-2-1,-1 1 0,2-4 1,0 0-1,0 1 0,0-2 0,-3 6 0,2-4 0,1 3 0,-3 0 0,3 5 0,-4-1 1,1 3-1,0 4 0,0-1 1,0 0-1,0 2 0,-1-4 0,-1 5 0,1-2 0,-1-1 0,5-8 1,-2-2 0,1 1-1,-2 0 0,1 1 1,-2 4 0,1 3 0,-2 1 0,0-2 0,0 7 1,1-5-1,1 2 0,-2-6 5,2 1-6,0 0 0,0 3 0,-3-3 0,2 5 1,1-3-1,0 0 0,-2-4 0,4 5-1,-1-1 1,-1 5 0,2 1 0,-1-2 0,0 0 1,1 4-1,-3-5 1,2-3-1,-1-1 1,0-1-1,2-3 1,-4 1 0,2 4-1,1-3-44,1-5-86,1-2-116,6-8-202,36-62-139</inkml:trace>
  <inkml:trace contextRef="#ctx0" brushRef="#br0" timeOffset="4702.269">2936 9442 372,'-3'3'0,"3"-2"-18,3 7-239</inkml:trace>
  <inkml:trace contextRef="#ctx0" brushRef="#br0" timeOffset="5339.3054">2903 9261 836,'-2'0'182,"2"0"-115,-1 0-46,1 2 9,-3-2 83,3 2-5,0 0-56,-2 2-52,4 0 0,1 5 0,0 4 0,2 8 18,2 7-1,-1 3-1,0 2-2,0 3 1,4 2 7,-3 4-4,0 2 12,3 0 2,-3 3 1,-1 0-18,-1 0 4,-1-3-10,-1 2 0,5-6-7,-3 0 4,1-5-6,2-2 2,0-6-1,2-1 7,1-3-7,-4-11-1,-1-3-8,0-6 8,-3-3 15,0-6 36,0 3-18,3-6-5,8-9 4,0-7-17,12-11-9,3-7-5,4 1 7,0 1-8,-5 6 1,-2 11-1,-8 2 0,-1 4 0,-3 6-14,-4 2-1,-4 1-9,0 3-19,-3 0-43,2 0-53,1 2-71,7-8-263,25-35-285</inkml:trace>
  <inkml:trace contextRef="#ctx0" brushRef="#br0" timeOffset="13012.7443">6081 4860 226,'-1'-3'159,"-1"3"-63,0-4-21,1 4 9,0-2-4,-1 1 8,0-2-20,1 2-13,-1-1-10,1 1 11,-1 1 11,1-3-14,-1 3-20,1 0-15,-4 3-5,-2-3-7,-1 1-5,-1 1 6,-4-1 2,1 2 3,-2 0 9,1 1 0,3-1-7,-6-2 1,8 1-2,-1 2 2,-1 2-6,-2 0 2,1-1-2,-3 3 1,-2 2-2,0 0-1,2 0-6,-2 4 0,4-3 0,0 5 0,-1-2 0,1 4 0,-2 1 1,-2 3 10,2-1-5,-2 3-1,0-1-5,2 5 5,0 1-4,-2 5-1,1-1 6,2 0-6,0 2 0,3-2 0,3 1 0,1 4 0,-5 0 13,5 3-5,-1-1 7,1 5 2,-2-2 6,1 4-4,-3-4-10,1-4-1,2 3-1,1-2-8,2 1 6,-1 3-5,0 5 1,-2 3 5,4 0 2,0 3-8,2 2 0,-3-4 1,1 5 4,-1-1-5,-2 2 14,-1-2 6,-1-6-6,2-2-13,3-6 4,0 0-6,1-3 2,2-3-1,2-2 5,-1 0-6,4 3 1,1 3-1,0 2 1,3 4 0,-5-6-1,1-3 1,-1-5 0,1 0 0,-2-3 0,0-4-1,1-3 0,2-2 0,-3 1 0,2 3-1,0 2 1,1-3 1,-1 2 0,3 0 0,1 7 0,0 0 0,-1 5 1,-2 3 10,-1-11-5,-1-1-6,4-3 0,-2-1 8,0 2-8,2 4 0,0 2 0,4 3 0,-2-1 0,1-2 5,1 5-6,0-5 0,-3 4 1,1-4-1,-2-7 0,-1-3 0,2-7 1,-3 0 0,1-3-1,0 1 1,0 4 5,5-5-5,0 6 0,4-2 0,0 9-1,4 5 0,1 6 0,2-1 1,-6-5 0,1-6 0,0-2 0,0-7-1,-2 0-1,-2-6-8,0 0 3,1 0 6,-1-1 1,5-1 5,-2 6-6,7 0 0,1 13 1,5 7 12,1 7-3,2 8 5,-5-4-1,1-2-7,-3-9 4,-5-11-11,-6-6 8,0-11-8,-4 0 1,-4 0-1,1-2 7,2 2-6,0-2-1,1 2 1,0 1-1,5 2 0,-1 1 0,4 3-1,4 3 1,2 0 0,5 7 0,4-4-1,0-1-12,-4-7 12,-3-4 2,0-3 7,-1 0-7,2 0 8,0 0-3,2-1 0,-2 3-6,4-4 0,3 0 3,4 2 3,7 0-5,3 4 10,3-5 2,1 1-1,-8-4-4,0-1-8,-3 1 1,-2-6-1,-2 2 1,0 0-1,2-4 0,2-4-1,0-1 1,5-1 4,5 1-2,2 6-2,0 5-4,-3 2 4,-4 5 12,-8-5-11,-9-3 5,-2 0-6,-5-3 0,4-3 0,3-2 9,4-7-8,9 2-1,2-5 1,3 2 0,-2 0 0,-3 4-1,-4 0 0,-6 3 0,-6-2 0,-2 5 0,-4-1 0,3-2 0,1-4 1,3-4 0,7 1-1,2-7 1,-1 0 8,-2 0-8,-3 1 13,-7 5-5,-7 1 0,-1 0 0,-4 1-8,3-5 5,3-2-4,0 4-2,6-2-3,-2-6 3,5-3 6,-3-4-5,3 1 5,0-1-5,-4-2 1,1 2 5,-1 1-1,5-2 0,-4-6-6,2-6 1,-1-4 6,0-8 7,2-1-4,0-5-4,-4 4 9,0 0 12,-4 6-6,1 2-13,-5 0-1,-1 7 4,2-3-4,-2 2-5,-2-3-1,6-2 0,-4 5-1,-1 0 0,3-2-1,-2 2-1,-1 1 2,1 0-1,-1 6 1,-4-2-1,0 6 1,1 3 0,-2-3 0,-2-1 0,2-8 0,0-2 0,-2-4-8,2-1 8,-4-4 0,-2 3 0,2-3 0,-1 1 0,0 4 1,-3 8-1,1-2 1,-2 1 0,-2-2 0,3 1 5,-3-2-5,-1 0-1,2-3 8,-2 0-8,-4-3-1,0 2-11,-3 6 10,-1 2-6,-6 2 7,2 1 1,-7-4-1,-2-2 1,-5-5 11,-4-7-2,2-6-8,-2 0 0,1 4 1,3 6-2,4 12 0,-4 3-8,3 3 8,0-1 8,0 0-7,3-1 10,0-1-5,-2 0-5,5-1 1,-2 1-1,-1-3 0,1 6 5,2 3-6,1 7 0,4 3-14,-4 6 13,3 1-9,-3 4 9,4-3 1,-3 2 7,0-1-5,-1-1-1,-3-4 5,-2-1-5,-3-4 0,-4 2 5,2-4-6,-4 0 0,-2 1-1,0 3 0,2 3-8,3 4 3,4 4 1,0-3 5,3 7 1,2-1 0,-2-2 0,3 2-1,-6 0 0,3-7 0,-7 5 0,-6-5 0,-5 2-1,-6-2-8,3 5 8,1-1 1,4 3 0,5 4 0,5 0-1,7-2 0,0 5 1,2 0-1,0 2-5,2 1 4,-4 1 1,1 2-7,-2-2 8,2 4-2,-5 0 2,3-3 0,-3 2 0,-1 2 0,4-3 0,2 1 1,1-2-1,1-1 0,-1 3 0,-1 0-2,0 0 1,-2 2 0,-3-2 0,-1 1 0,-4 3 1,-2-1-1,-1 2 1,3-5 0,-1 2 1,1 0-1,9 1 1,-3-3 1,4-3-1,5 2 0,1-2-1,-1 2 0,1 1 0,-3-4 0,2 6-1,-3-3 0,-2 4 0,-1-1 1,-1-3-1,-1 1 2,1-1-1,-3-2 0,2 1-1,-1 2 0,1 2-5,3-2-2,-2 2 7,6 1-6,-3-1 6,4 4-8,1-2-2,-2 0 1,3 2-4,-1 2 1,2-3 1,-2-1 11,4 0-1,0-4 2,2 2-2,-2 0-4,-2 1 5,1 3-5,1-2 0,-3-1-1,6 0 5,-5 4-4,0-1 1,-4 2 5,0 0 0,-2 2-1,4-1 1,2-2-2,3-4 1,0 5-8,1-2 7,-2-1 1,2-2 0,-1 4 1,1-1 0,-2-4 0,1 5 0,2-1-1,-1-2-1,-1 6-4,-1-1 5,-9 7 1,-16 4 0,-4 5 0,-4 1 0,9-2 0,6-8 0,8-5 0,1 0 0,4-3 0,0 1 0,5-1 0,2 0 0,2 2-2,0 0 1,2 5-5,0-3 4,2 3 2,-3-3 0,2 0 0,-1-3 1,0 1-1,1-3 1,-3 3-1,-1 5 0,-2-2-1,-2 5 1,4 0 0,1 1 0,2 0-6,2 3 5,0 1 0,1-1 0,-4-2 0,3-3 1,-1-2 0,1-4 0,0 0 0,1-4 0,-2 4 0,2-4 0,-1 1 1,-1 6-1,0 1 0,2 0-1,-1 1 1,3 0-1,1-3 1,-2-4-1,2 0 0,0-7 0,0-2 0,0-4 1,0 3-1,0-2-20,0 5-5,0 1 11,0-2 9,0 6-1,0 1 7,0 5 0,0 1-1,0-2 1,0 2-1,2-5 1,-2-3 0,0-2 0,0-4 0,0-2 0,0 2 0,0-4 0,1 0 0,-2 3-1,1-2 0,0 3-8,0 0 3,0 0 4,-2-1-4,2 0 5,0-3-10,2 0-31,-2-3-49,4 3-58,-1-6-139,14-13-351</inkml:trace>
  <inkml:trace contextRef="#ctx0" brushRef="#br0" timeOffset="14717.8419">7800 1540 600,'0'1'92,"0"-1"-85,1 2-7,-1 2 0,-1-4 16,1 0 16,0 0-14,-1 0-11,2 0-6,-2 3 0,1 6 0,0 4-1,0 13-22,1 78-169</inkml:trace>
  <inkml:trace contextRef="#ctx0" brushRef="#br0" timeOffset="14904.8526">7768 2057 168,'0'0'495,"0"0"-412,-1 0-82,-1 8-1,-1-3 1,-1 7-1,1 2-6,3 4-58,-2 3-80,4 36-101</inkml:trace>
  <inkml:trace contextRef="#ctx0" brushRef="#br0" timeOffset="15098.8637">7734 2386 84,'-2'6'49,"1"0"83,-5 5-31,-2 9-25,-3-2-4,-2-1-7,2 4-19,3-2-20,2-2-11,-1-4-9,5 2-5,2 0-1,2 6-54,-13 34-481</inkml:trace>
  <inkml:trace contextRef="#ctx0" brushRef="#br0" timeOffset="15282.8742">7605 3060 889,'0'0'106,"0"4"-106,0 5-121,2 4 89,-2 16 20,0 7-33,0 11-58,3 5-89,2 69-63</inkml:trace>
  <inkml:trace contextRef="#ctx0" brushRef="#br0" timeOffset="15482.8856">7621 3540 112,'-1'-1'590,"-3"1"-468,3 0-83,0-3-11,1 3 1,0 0-29,1 4-14,0 3-6,6 7-35,-2 4-58,2 34-128</inkml:trace>
  <inkml:trace contextRef="#ctx0" brushRef="#br0" timeOffset="15667.8962">7582 3937 120,'-2'0'136,"1"0"-77,-1 4-43,-2-2-10,1 4-4,-2 2-1,0-1 0,0 5-1,0 2-32,-7 20-102</inkml:trace>
  <inkml:trace contextRef="#ctx0" brushRef="#br0" timeOffset="15837.9059">7480 4467 598,'-1'3'95,"1"-3"-76,-3 3-17,3 1-1,0 1-1,3 5-12,1 3-51,-1 8-107,18 43-44</inkml:trace>
  <inkml:trace contextRef="#ctx0" brushRef="#br0" timeOffset="16037.9174">7443 4933 216,'-3'3'184,"3"1"-86,-4 1-61,1 5 17,1-4 11,0 0-31,-1-3-17,6 3-16,-1 6-1,3 2-101,12 34-189</inkml:trace>
  <inkml:trace contextRef="#ctx0" brushRef="#br0" timeOffset="16219.9278">7433 5441 192,'0'5'78,"0"0"-35,2 9 13,-2-5-7,0 3 13,0-2-20,0 2-29,0 2-13,0 25-112</inkml:trace>
  <inkml:trace contextRef="#ctx0" brushRef="#br0" timeOffset="16421.9393">7386 5983 509,'0'3'65,"0"0"-50,-1 4-2,-1 3 7,1 0-10,1 3-2,1 7-7,1-2-1,-1-1-8,2 0-43,-1-2-27,-7 19-51</inkml:trace>
  <inkml:trace contextRef="#ctx0" brushRef="#br0" timeOffset="16594.9492">7326 6402 103,'-1'4'119,"1"0"-35,0 5-5,1-2-17,-1 1-11,0-3-6,0-3-8,2 4-1,-2-3-9,0 0-16,-2 4-10,-1 6-1,-3 3-87,-17 40-263</inkml:trace>
  <inkml:trace contextRef="#ctx0" brushRef="#br0" timeOffset="16789.9604">7261 6806 478,'0'0'166,"-2"2"-113,1 2-40,-2 2-12,-1 0 5,-1 5-5,3 0-1,-5 4-5,1 1-58,4 2-36,1 1 12,-2 3 15,-1 1 16,8 26 5</inkml:trace>
  <inkml:trace contextRef="#ctx0" brushRef="#br0" timeOffset="17036.9745">7220 7212 577,'-5'4'150,"0"-2"-64,-1 2-52,2 0 2,-3 0 32,6-3-20,-3 7-48,1 4-6,0 4-83,0 6-28,-2 1-46,1 0-29,-1-4 18,2-6 75,-1-5 46,4-6 53,0-2 20,3-2-20,-2 4-50,11 11 1</inkml:trace>
  <inkml:trace contextRef="#ctx0" brushRef="#br0" timeOffset="17149.981">7176 7500 36,'-2'12'40,"2"-2"35,-3 11 48,2-4-19,-1-8 28,2-5-20,-1-3-16,1-1-46,1 0-50,1 3-161,1 20-336</inkml:trace>
  <inkml:trace contextRef="#ctx0" brushRef="#br0" timeOffset="17366.9934">7127 7973 803,'-4'-2'180,"3"2"-126,-2 0-42,3 0-12,0 4-90,0 7-12,2 8 16,2 5-49,0 7-30,2-1 32,-1-2 44,-4-5 59,-2-7 30,-1 0 1,1-2-1,-1 17 0</inkml:trace>
  <inkml:trace contextRef="#ctx0" brushRef="#br0" timeOffset="17704.0127">7143 8277 90,'-2'12'126,"1"-2"-17,-2 9-11,-5 1 2,4 1 7,0-7-26,-1-2 7,2-7-19,-3-1-40,3 1-21,1-4-8,2 5-42,-2 3-40,4 5-37,-2 4-16,0 2 38,-2 3 35,-3 2 41,1-2 17,-2 0 4,1-5 9,1-7 16,2-5 52,2-4 53,0-2-58,0 0-48,0 0-23,0 0-1,0 2-1,0 6 1,0-1 10,0 4 9,-1 7 8,-2-2 3,-4 4-3,3-2-12,-2-1-15,3-4-6,2 0-88,5 11-157</inkml:trace>
  <inkml:trace contextRef="#ctx0" brushRef="#br0" timeOffset="17886.0231">7021 8912 492,'-3'2'133,"1"2"-95,-2 0-28,0 0-4,4 2 11,-1-6 23,1 7-13,0-2 2,0 6-14,0-1 0,0 2-14,1 6-1,-2 1-35,-21 57-110</inkml:trace>
  <inkml:trace contextRef="#ctx0" brushRef="#br0" timeOffset="18089.0347">6882 9577 562,'-1'3'120,"1"0"-83,0 4-20,0-6 5,0 1 25,-1 4-20,-1 5-18,-2 7-9,-2 9-36,-7 3-14,3 3-19,1-6 9,3-1 2,1-4 11,-5 41-8</inkml:trace>
  <inkml:trace contextRef="#ctx0" brushRef="#br0" timeOffset="18299.0467">6836 10097 635,'-2'0'203,"2"2"-131,-4 5-51,-3 3-20,-4 6 26,0 2 13,0 5-29,1 3-11,3 7-49,2-4-22,2-1-19,2-7 21,2-5 32,2-3-8,2-7-51,5 14-120</inkml:trace>
  <inkml:trace contextRef="#ctx0" brushRef="#br0" timeOffset="18495.0579">6777 11103 1095,'-3'0'200,"-1"0"-145,-1 0-40,4 0-6,1 0-9,1 0-6,-1 0-84,0 5-100,-1 5 89,-1 4 35,-2 9-60,-1 26-151</inkml:trace>
  <inkml:trace contextRef="#ctx0" brushRef="#br0" timeOffset="18658.0672">6752 11371 280,'-1'0'679,"-1"0"-518,0 2-122,1-2-38,0 0 0,-1 0-1,-2 3-101,-3 1-157,-12 21-302</inkml:trace>
  <inkml:trace contextRef="#ctx0" brushRef="#br0" timeOffset="18872.0795">6673 11542 793,'-3'0'78,"3"0"-78,3 4-149,0 4 98,0 4 39,1 5 12,-4 6 0,-3 3 0,-1 3 0,-2-1 1,-1-6 7,-1-1-6,1-4-2,-1 0-8,1 39-209</inkml:trace>
  <inkml:trace contextRef="#ctx0" brushRef="#br0" timeOffset="19072.0909">6676 12176 651,'-6'1'205,"3"-1"-97,-1 6-108,2-2 45,2-1-12,2 1 156,0-8-174,-2 8-15,1-1-90,0 3 60,-1 3 29,0 4 1,-1-2-15,-2 4-51,1 0-118,-5 19-178</inkml:trace>
  <inkml:trace contextRef="#ctx0" brushRef="#br0" timeOffset="19185.0974">6648 12415 1059,'-2'-4'28,"2"0"-28,20-44-635</inkml:trace>
  <inkml:trace contextRef="#ctx0" brushRef="#br0" timeOffset="20460.1703">7371 6395 150,'-6'-3'243,"-1"3"-168,-5 0-57,0 0-8,4 0 25,1-2 65,5-2-41,2 2-49,0-5-10,2 4 0,-1-1 23,2 1 16,-3 3-12,0 0-13,-3 0-1,2 3-12,-1 0-1,2 1 2,2 8 13,2-2-5,-1 3 2,5 5-3,1-1-1,4-1-8,2-5 0,0-2-11,-2-3 11,-2-6 14,-5 0 11,-2-3 71,-2 2-15,1-7-45,-2-2-36,-1-6-18,-1-3-12,-2-3-12,0-2 18,-2 5 24,-1 9 6,-1 4 80,5 2-49,-2 4-37,3 4-1,-2 2-1,0 4 1,1 0 1,1 5 1,-1-5-1,4-4-1,1-6-14,3 0-39,3-4 53,4-5-14,0-6 0,-2-5 15,-1 1 9,-7 7 15,-3 5 9,-3 4 69,-1 3-8,1 3-64,-3-3-30,2 0 0,-4 3 0,2 0-6,1 0-6,4-2-163,2 4-208</inkml:trace>
  <inkml:trace contextRef="#ctx0" brushRef="#br0" timeOffset="25123.437">7943 8660 460,'-2'-3'147,"1"6"-139,-1 0-8,-4 18-263</inkml:trace>
  <inkml:trace contextRef="#ctx0" brushRef="#br0" timeOffset="25823.4771">7822 8724 646,'0'0'237,"0"0"-83,-2-2-86,1 2-26,2 0 16,-1 0 8,0 0-16,2 0-26,-2 0-14,0 2-9,0-2 0,3 4 9,1 3 11,-1-1 17,2 2 4,0 0 6,-1 2-3,0 0-18,-1-1-2,3 0-8,-6-2-8,3 1-3,-2-3-6,1-2 6,-2-1 0,0-2 5,-2 0 1,2 0 9,-1 0 9,1-2-2,-1 0-1,-1 1-13,-1-5-14,0-1-27,-4 3-24,3-4 1,1 4-13,-1 1-7,1 0 7,0 0 10,-1 1 14,1-2-13,0 0-28,0-3-37,-3 2-34,4-1-31,-6-21-70</inkml:trace>
  <inkml:trace contextRef="#ctx0" brushRef="#br0" timeOffset="26308.5048">7735 8650 82,'0'0'198,"-1"3"-97,-1-2-38,2 2 22,-1 0 1,1-2-4,0-1-2,-2 6-2,2-3 9,0 2-14,2 3-4,-1 3 0,2 4 8,3 1-8,5 5-2,-2 0-11,0-2-17,-1 1-5,3 3-7,-4-2-1,0 2 2,0 4 14,-1 2-22,3 1-5,-2 2-5,1-1-2,-2 1-7,3-5 5,-5-4-5,2-2-1,-1-5 1,0-1 7,-3-6-7,-1-3 5,1 2 0,-1-6 0,-1 0 0,0-2-6,2-2-39,-2 0-102,1 0-130,17-26-94</inkml:trace>
  <inkml:trace contextRef="#ctx0" brushRef="#br0" timeOffset="27193.5554">8195 8532 301,'-3'-2'327,"3"1"-130,-2-2-128,2 3-44,2-1 20,-2 1 33,0 0-6,3 1-31,1 2-10,-1 2 28,3 5 5,2-1-1,1 1-9,-3 6-3,2 1-3,1 3-1,2 8-14,0-1 4,0 4-17,1 6-10,2 1-1,-4 3-1,-1 1-1,0-3 2,0-2-1,-3-2-8,-1-1 7,0-4-7,-3-5 2,-1-4-2,3-6 6,-4-5-4,1-4 4,0-2 1,-1-4 5,-1-1 6,1 1 6,0-3 18,-1-3 8,-1-4-20,-3-9-24,0-4-6,-3-13-7,2-5 6,-2-1-7,0 0-1,-1-4 0,0 5 3,-2 4 6,1 3 1,1 5-1,-1 9-1,2 5 1,3 1-1,1 10-1,0 0 2,4 2-1,-1 2-8,1 2-13,0-1 2,3 3-8,-1 3 11,5 9 16,-1 3 0,3 3 0,0 2-1,-1 1 1,1-5 0,-2 2 1,-2-3 0,-1-3 5,-1 0-5,0-3-13,0-2-94,-3-2-94,-3-2-124,-30-11-211</inkml:trace>
  <inkml:trace contextRef="#ctx0" brushRef="#br0" timeOffset="27662.5823">7735 8647 190,'-3'-8'326,"0"3"-203,-1-7-56,2 5 13,-1 1 47,2 2 28,1 4-29,0 0-59,0 0-42,0 4-25,1 3 0,4 9 11,1 8 41,3 7-5,6 7 16,-3 2-9,3-3-29,-5 0-8,3-3 10,-5-2 6,-5-5-15,3 0-9,-2-6-3,-1-2 3,-1-4-8,-1 0 13,2-6-14,-1 2-80,3-5-118,-1-1-164,6-24-187</inkml:trace>
  <inkml:trace contextRef="#ctx0" brushRef="#br0" timeOffset="28847.65">7862 9010 457,'-1'0'129,"-1"0"-63,-1 1 24,0-2 76,3 1 40,0 0-37,0-1-53,2 1-31,-1-3-7,-1 2-6,3 1-22,-1-3-23,-1 0-14,4-1-5,3 0 37,-2-3-24,2 0 9,0 1-9,-1 4 4,-3-2-5,-1 2 1,-3 0-9,2 4-2,-2-2 4,0 0-5,4-2-8,1 0 11,5 0 2,4-4-2,7 0 12,-2 0-3,5-1-8,-3 1-5,-4 2-8,0 0 6,-5 2-6,0 2-10,-5 0 9,-1 0 1,2 0 0,2 2 2,4-2 5,2-2-2,1-2 1,5-2 3,-2-1 0,0-1-8,-7 1 9,-1 3-9,-5 1 5,-5-1-6,2 4 2,-4 0-2,0 0 1,1 0-1,1 0 1,2 0-1,2 0 0,1-3 0,4 3 0,-2 0 0,-3-1 0,0 1 0,-5 0-1,1 0 0,-4 0-3,2 1 4,-1-1 16,-2 0-2,0-1 4,-2 1-11,-4-4 4,-1 0-11,-2-2 8,-3 1-7,-1-3 7,-1 1-8,0-6 8,-3 0-7,1-1-1,0-4 2,2 6-2,0-3 2,2 3-2,5-2 0,0 5 0,2 0 0,5 5 0,1 3-1,1 1 0,1 0-6,1 0-1,-1 1 2,0-1-6,2 0 2,-2 3-5,4 1 3,5 3 11,2 6-13,7 4 8,3 2 6,4 2 1,-1-1-1,-2-2-1,-4-1 0,-5-3-5,-4 0 5,-3-6-1,-3 2-5,1 2 1,-6-1-5,0 1 10,-5 5-4,-1 1 5,-3 2 12,-4 3-4,-2 2-8,-4 4-41,-5 1-148,-4-2-118,-2 5-234,-38 5-222</inkml:trace>
  <inkml:trace contextRef="#ctx0" brushRef="#br0" timeOffset="29732.7007">8156 8932 565,'-2'0'183,"1"0"-70,0-3-53,-1 3 63,2 0 57,2 0-44,-2-3-31,1 3-36,2-1-27,0-2-13,3-1-17,9 0 39,1-4-12,11 1-6,6-5-12,1 2 4,2 3 14,3 2-1,-5 1-8,0-2-17,-1 2-2,-1 0 5,0 1-5,3-2 1,1-2 1,0-1-2,5-1-10,-2-4 14,1 1-13,0 2-1,-2 1 0,-5 1 0,-3-1-1,-8 5 1,-3 0-1,-4 3 0,-4-2-1,-1 2 0,-3-1 1,1 1 2,1-2-1,-3 0 5,3 0-6,1-1 1,-2 3-1,2-3 6,-1 2-6,2 0 0,-1-2 1,-3 2 1,-1-2-2,1 3 1,-3-2-1,5 2 0,-3-2 0,6-1 0,2 0 0,3-2 2,-1 1-2,1-3 1,-4 0-1,-4 5 6,-3 0-6,-4 2 0,-4 1-30,1 1 25,-1 2 5,-1-3 0,2 1 1,-2-1 7,-2 2-8,0 5-42,-3-4-122,-3 1-79,-1 2-85,-38 4-175</inkml:trace>
  <inkml:trace contextRef="#ctx0" brushRef="#br0" timeOffset="30058.7193">8001 8987 451,'0'-3'95,"0"2"-38,0-5-36,0 2 70,0 1 59,0-1-27,-3 3-70,3 1-34,0 0-19,3-2-28,3 0-83,4-4-25,41-10-88</inkml:trace>
  <inkml:trace contextRef="#ctx0" brushRef="#br0" timeOffset="31588.8068">7955 8963 773,'0'-2'222,"5"4"-208,-2 0-13,2-1 18,1 4 31,0 4 17,5 2 17,2 4-28,0 8-5,4 3-15,-1 8-11,0 6 14,0 8 5,-2 7-11,-3 7-20,-2 5 7,0 4 2,0-8-7,-2-7-4,2-1-5,0-7 7,-1-6 1,1 0-5,-1 0-8,0-4 8,1 3-1,-1 1-7,3 21 41,-2 5-1,1 1-29,-3-5-2,-2-17-4,1-2-5,-1-6-1,1 0 1,0-4 7,1-1-7,1-2-1,1 3 8,1 0-8,-2 1 0,-1-3 1,2-3 5,0 3-6,-3 0 1,2-1 0,0 3-1,-2-6-1,0 1 1,-4-7 0,5-4 6,-7-7-6,2 1 1,-2-7-1,0 1 6,0-4-6,0-2 6,0 1 2,0-2 2,0 0 5,-2 0 6,2-2 12,0 2 6,0-1 5,-3-6-5,-7-2-17,-3-16-11,-8-11-11,-6-12-5,-5-6 5,-2-2 1,-1-2 5,1 3-5,-3 6-1,4-2 1,4 10 0,3 4-1,7 5 0,4 6 0,6 10 0,6 6 0,0 5-1,3 5-8,0 0-9,3 0-11,0 1-4,4 10 12,6 7 21,10 12 1,3 8 4,3 3-5,1 9-1,-3 0 1,0 1 0,-2 2 1,-6-5-1,4-1 1,-5-5 0,-2-7 7,2-5-8,-6-5 0,0-12 1,-3-2-1,2-11-23,0-5 23,7-10 15,9-14 14,3-6-20,6-12 4,0-1-5,-5 0-8,-1 3-9,-2 7-12,-6 7-57,-6 9-132,-9 13-84,-46 9-518</inkml:trace>
  <inkml:trace contextRef="#ctx0" brushRef="#br0" timeOffset="33316.9057">1784 5380 525,'-3'-1'252,"3"1"-158,0-3-83,3 3-10,-3 0 15,1-1 92,1-1 21,5 0-86,2 0-40,3 4-3,7 2-94,1 5-20,1 5-24,1 3-35,53 25-98</inkml:trace>
  <inkml:trace contextRef="#ctx0" brushRef="#br0" timeOffset="33498.9161">2499 5591 609,'4'0'124,"1"0"-94,5 0-22,2 7-8,3 1-2,-5 8-7,2-2 0,0 7-18,5-1-69,3 5-49,62 24-76</inkml:trace>
  <inkml:trace contextRef="#ctx0" brushRef="#br0" timeOffset="33675.9262">3016 5837 196,'5'2'107,"-2"4"-23,4 2-41,2-4-19,2 6 23,-2-2 1,3 0-29,2 1-7,9-1 0,2 4-12,3-5-52,-1 2-44,-4 4 19,36 32-43</inkml:trace>
  <inkml:trace contextRef="#ctx0" brushRef="#br0" timeOffset="33827.9349">3478 6084 87,'10'5'76,"4"-3"14,12 6-25,-7-2 1,2 1 0,-6-3 6,-3 0-8,0 0-31,1 3-15,1-3-18,10 1-4,50 11-178</inkml:trace>
  <inkml:trace contextRef="#ctx0" brushRef="#br0" timeOffset="35935.0554">1748 5339 458,'0'-2'117,"0"2"-43,0-2-65,1 4-9,3 0 0,2 4 13,3-1 38,8 2 24,6 3 6,9-1-31,9-1 17,11 2-22,9 1-25,6-4-10,8 6-9,4 3 0,1 4 0,-3-1 0,-6 6 9,4 1-9,1 0 0,0 1 0,2-1-1,0-1 6,-3 1-6,-9-6-1,-8 5 1,-5-1-2,-10-1 2,-2-6-1,-2 2 1,2-4 1,2-1 1,3-3-1,3-3 0,6 4 0,-2-4 0,-3 5 1,-2 0-2,-5-1 0,-5 1 0,1 1 0,-1-5 0,-1 5 5,2-6-4,2 2-1,4-2-1,5-4 1,5-3 9,7-2 6,-1-1-7,-1 0 1,-6 2-8,-7 2 9,-4 0-1,-4 3-8,-3 1 5,2 0-6,-5 4 6,3 0-4,3 0 5,0 3 2,8-5 0,3-2 5,10-5 1,-2-2 0,2-5-6,-4 0 3,-10 3-6,-3-3-6,-13 6 0,-6 6 0,-6-3 0,-5 1-9,-1 4 8,5 0 1,0 2 1,5 0 0,6 3 11,8-1-2,7 1 2,7-8 2,6-1 23,0-4-1,-1-2-3,0 0-13,-5 0-7,-3 0 2,0 2-9,0 2 2,0 0-7,2 3 0,3 5 0,2 1-1,6 0 1,3 5 5,-1-1-6,-2 2 1,-9-3-1,-5 3 0,-4 2 0,-4-4 6,-3 3-6,-5-4 1,0 3-1,1-4 1,6 6-1,-1-3 2,5 3-2,5 3 0,0-1 0,2 0 1,-8-8-1,-2-2 0,-10-2 0,1-3 1,-5 0-1,0-6 14,-3 1-5,2-2-3,2 1 0,-1 0 2,4 1-7,-1 2 0,-1-2-1,4 3-1,2 4 1,5-1 0,-1 4-3,4 0 3,0-1 2,-1-5 8,-3-1-9,1-3 0,-7-1-1,-3 0-4,0-1 4,-2-2 6,0-1 0,0 2-6,3-2 0,6-2-1,6 0 1,4 2 12,4 3-12,1 2-5,-3 3 5,-4 5 10,-6-6-8,-1-1-1,-3 0 5,1-2-5,4 2 0,-1-2 5,1 0 11,6 3-16,0-2 11,2 3-2,-2 2-9,2 4-1,1 2-11,2 0 11,6 3 12,3-3-11,1 1 7,0-1-8,-3-4 2,1 1-2,-4-4 1,-3 0 5,-4 4-5,-2-2-1,0 3 0,-1 0 1,5-1-1,3 1 9,7-2 1,1-5-8,4 1 23,-2-3-10,0 3 3,-5 1-9,0 4-9,4-1 1,3-1 6,5 4-6,4-6 17,2 0 9,-1-8 1,-2-1-13,-8-4 0,-7 1-7,-7 1 5,-2 2-12,-4 2 0,-5 2-1,0 2 0,-4-1 1,1 2 0,-2 3 4,5-3-4,1-2-2,-4 2-45,-6-2-65,-12 3-93,-12-1-93,-49-27 2</inkml:trace>
  <inkml:trace contextRef="#ctx0" brushRef="#br0" timeOffset="36852.1079">7974 8970 192,'-3'-4'81,"3"1"-33,-3-3 4,2-2 35,1 4 5,-2 1-10,2 1-10,-2 1 15,2 1 5,0 0-2,0 0-6,0 0-9,0 0-12,0 0-21,2 0-42,-2 1-11,3 1-2,3 0 13,1-1 0,3 3-3,0 2-12,0-4-23,-1 0 10,0 0-23,0 0-80,-1-4-4,1 0-72,13-13-63</inkml:trace>
  <inkml:trace contextRef="#ctx0" brushRef="#br0" timeOffset="36996.1161">8098 8929 553,'0'3'117,"0"-3"-96,0 3-21,0 2 0,1 3-2,2 1-64,15 7-112</inkml:trace>
  <inkml:trace contextRef="#ctx0" brushRef="#br0" timeOffset="39616.266">7358 6500 235,'0'0'170,"0"-1"-118,0 1-41,0 0 25,0 1 75,0-1-21,0 0-24,0 0-15,0 0-8,-2 0 23,2-1 2,0 1-11,0 0-3,0 0-18,0 0-11,0 0-8,3 9 10,3-5 13,0 3-8,3-4-5,-1 3-6,1 1-6,2 2-9,-3 0-5,1-2 6,-1 7-5,-1-2 2,-1 2-4,1 2 0,-1-1 1,-3 4 5,4 2-6,0 2 9,0 1-8,-1 3 0,5 1 5,-3-2 5,-2-1-1,1-2-2,-1 0-2,-1-1 3,1-2-9,-3-1 9,0-3-3,0 2 3,0-3-1,0 4-2,0-6 3,1 4-8,1-2 0,1 4 8,0 3 8,1 1 17,-1 3-16,1 0-1,-3 3-1,2-2-4,-2 2-1,5-3-4,-4 1-1,1-1-4,1 3-1,-1-3 5,0 1-5,3 2 1,0 1-1,-1 0 5,-1 3-4,0-1 4,-1-1-5,-1 3 8,0-2-3,-1-2-5,-1-3 0,1 0 1,-1-1 5,2 1-6,-1-3 1,2 3-1,-1-1 5,3 3-6,-1 1 0,-1-4 0,0 2 1,0-2 0,-2-1 0,1-3 5,-3 4-6,4 1 1,-1 2 1,0-1-2,0 0 0,0-3 1,1 1 7,3-2-8,1 2 1,1 0-1,-4-7 5,2 7-5,-1-3 0,2 5 0,-4 5 0,0-3 0,0-3 0,0-3 0,0-3 1,0-7 0,0 3-1,-2-1 1,3-1 0,-2-4 0,1 4-1,-1-3 0,-1 2-1,-2-1 1,1 1 0,-3 2 1,0 3-1,0 2 1,2 0 0,-2-2 0,0-4-1,2 0 0,1 3 2,-1-2-1,0 0 0,3 0 0,-2 0 0,0-2 7,2-4-8,-4 0 1,1-1 0,0-3-1,-1 0 1,-1-2 0,0-4-1,0 0 1,0 2 0,0-2 5,0 0 1,0 0-1,0-2 3,0 2 0,0 0-3,0-2-5,0 2-1,0 0-30,0 0-108,4-2-127,8 2-358</inkml:trace>
  <inkml:trace contextRef="#ctx0" brushRef="#br0" timeOffset="39901.2823">8044 8742 1113,'0'-1'153,"0"-1"-153,0 1-69,0 2-5,3 1 32,5 6-49,8 3-118,33 13-461</inkml:trace>
  <inkml:trace contextRef="#ctx0" brushRef="#br0" timeOffset="43160.4687">14000 3650 642,'-5'-17'492,"-1"-1"-351,-4-15-67,-2 1-38,2 1-3,1 4 6,-2-1 10,-4-2-5,2 2-11,0 7 18,-1 5-6,4 7-21,2 6-24,-2 3-17,-7 10 1,-1 11 15,-10 20-4,-3 16 4,-5 18 2,-1 14-1,-11 63 0,36-103 1,-5 46-1,7-13 0,8-16-1,4-17-10,7-16-16,5-13-16,8-14 43,12-13 13,5-18 3,10-16-16,5-19-23,0-13-13,-1-8-70,-5-9-77,19-61-147,3-94-328</inkml:trace>
  <inkml:trace contextRef="#ctx0" brushRef="#br0" timeOffset="43407.4828">14238 2404 945,'-1'-2'211,"1"2"-97,-1 0-114,-1 10-22,-2 11 22,-2 17 12,-6 26 31,-6 80 14,-15 68 38,-7 79-56,7-109-12,12-34-11,3-14-5,5-17-4,10-68 1,0-10-2,7-5-6,1 31-56,7-17-71,10-21-89,9-17 13,89-70-110</inkml:trace>
  <inkml:trace contextRef="#ctx0" brushRef="#br0" timeOffset="43591.4933">14598 3398 717,'0'-3'303,"2"2"-54,5-7-160,3 7-47,9-4 3,10 1 34,11 1-4,7 1-21,9 0-31,7 0-13,-3-1-10,-1 3-58,-11 3-119,-13 5-326,-35 51-241</inkml:trace>
  <inkml:trace contextRef="#ctx0" brushRef="#br0" timeOffset="43776.5039">14500 3950 1361,'3'0'299,"7"0"-292,21-4 11,14-1-7,16-6 47,5-4 4,7-2-29,-9 4-20,-1 3-13,-12 1 0,-8 3-79,-11-1-34,-13 1-37,-10-11-85,-44-53-485</inkml:trace>
  <inkml:trace contextRef="#ctx0" brushRef="#br0" timeOffset="44016.5176">14636 3294 1214,'0'2'204,"1"-2"-204,-1 2 0,0 12-34,0 3 34,-1 25 21,-4 18 55,-5 23-14,-13 73-11,-18 31-14,-12 1-2,29-87 2,14-63-13,5-4-12,2-7-12,-2 33-18,8-18-100,10-4-112,62-15-393</inkml:trace>
  <inkml:trace contextRef="#ctx0" brushRef="#br0" timeOffset="44391.5391">15707 3519 1501,'0'-3'233,"0"1"-124,0-6-109,4 8-28,1-1 28,6 1 9,12-3 22,19 3-2,18-6-7,13 5-10,4-2-6,-4 1-6,-1 2-31,-6 0-80,-7 5-43,-5-2-47,-10 4-92,-16 0-43,-28 17-296</inkml:trace>
  <inkml:trace contextRef="#ctx0" brushRef="#br0" timeOffset="44631.5528">15677 4094 1214,'6'-3'518,"3"2"-450,15-3-67,14-2 67,12-1 8,8 3-16,0 0-7,-3 4-16,-5 4-19,-4 1-18,-3 5 0,-7 0 1,1 1-1,-1-4-30,3-1-52,9-6-160,12-6-136,124-41-324</inkml:trace>
  <inkml:trace contextRef="#ctx0" brushRef="#br0" timeOffset="45373.5953">17306 3119 913,'0'0'257,"-1"0"-223,1 7-34,-2 8-19,0 15 8,-1 18 11,-1 9 45,-5 12 6,0 6-35,-4 10-1,-4 2 2,-3 5-8,1-3 3,-4-5-11,4-11 8,2-7 2,1-11-4,4-8-7,1-14-77,4-13-106,7-7-94,16-57-95</inkml:trace>
  <inkml:trace contextRef="#ctx0" brushRef="#br0" timeOffset="45908.6259">17353 3070 933,'4'-3'172,"-3"2"-172,4 1-30,7 1 30,9 5 44,11-1-14,7 5-6,6 2-2,-4 6-11,-7-1 10,-6 5-21,-9 3-2,-8 5-12,-4 1 13,-7 5 2,-11 7 5,-13 8 30,-16 7-22,-22 9 10,-5 1-14,-6-3-4,15-12 2,14-18-7,20-17 0,14-12 0,8-2 11,4-4 3,4-6-15,9 1-8,15-5 8,16-1 15,17-2-6,0 9-8,-2 6 8,-11 13-8,-16 3 13,-11 6-13,-7 0 23,-7 0-15,-4 2-1,-5 6 10,-5-1 3,-5 3 7,-5 2 22,-8-2-2,-5-3-9,-6-3-15,-11-1 0,-3-5-11,-8-4 4,-2-2-17,2-6 0,4-3-7,9-11-95,15-2-123,16-65-390</inkml:trace>
  <inkml:trace contextRef="#ctx0" brushRef="#br0" timeOffset="46470.658">18170 3606 1281,'0'0'262,"0"0"-188,0 0-55,0 3 22,-2-3 58,2 0-3,0-3-51,0 3-29,0 0-16,0 0-87,0 0-129,0 0-245,4 6-151</inkml:trace>
  <inkml:trace contextRef="#ctx0" brushRef="#br0" timeOffset="46832.6787">18457 3130 1010,'0'0'288,"3"-1"-272,2 1-16,8 0 0,13 0 110,18-4 13,15-3-12,14-6-56,3 6-34,-8 1-13,-14 4-8,-16 2-42,-13 5-57,-14-2-75,-8 3-165,-12 8 52,-72 46 86</inkml:trace>
  <inkml:trace contextRef="#ctx0" brushRef="#br0" timeOffset="47164.6977">18756 3260 246,'1'6'145,"3"1"5,0 8-49,3 6-22,-1 5 8,1 14 30,0 9-24,1 15 41,-4 14-56,-8 3 9,-10 5-23,-9 0-20,-11-7-17,-9-4-2,-9-7-2,-6-7-19,0-16-4,10-8-81,12-15-7,13-13 46,17-12 41,9-7-8,10-10 3,3 3 6,7-5 62,8 0 28,3 7 28,5 0-8,-2 6-32,2 7-30,4 1 3,7 4-3,4 3-15,8 0-21,-1 2-12,-1-4-5,-7 2-121,-3-6-84,57-36-402</inkml:trace>
  <inkml:trace contextRef="#ctx0" brushRef="#br0" timeOffset="47344.708">19595 3690 1685,'0'0'182,"-1"2"-182,1-2-35,0 4-22,1 4 38,5 9-16,9 9-118,13 8-117,94 64-253</inkml:trace>
  <inkml:trace contextRef="#ctx0" brushRef="#br0" timeOffset="47709.7289">20332 3702 819,'-3'-24'219,"0"1"-66,-6-30-42,-3 1-21,-3 0-47,-6 1-19,2 6-15,2 0-4,0 8-5,4 11-21,-4 11-14,0 11 7,-7 9 26,-7 13-5,-8 13 5,-4 15-11,-2 13 12,3 13-5,-1 18 6,-16 65 1,11 12-1,38-121 0,4-1 1,-7 34 0,13-14-1,9-13 8,4-16-1,4-7-5,2-11 7,0-11 9,9-10-6,3-10-12,9-15-69,5-11-104,3-8-32,72-113-52</inkml:trace>
  <inkml:trace contextRef="#ctx0" brushRef="#br0" timeOffset="48180.7558">20617 2505 274,'0'4'735,"-2"-2"-699,-2 10-36,-1 8-19,-2 12 7,-5 15 12,-5 17 20,-2 24 58,-17 81 12,-19 73-12,-15-6-6,20-88-30,7-11-12,30-88-3,2-12-11,7-4-2,-5 24-5,8-17 0,5-12 10,-2-5 1,0-7-19,2-3 13,-3-6-7,0-1 1,-1-5 1,0-1 0,0 0-8,0 4 1,0 1 4,4 9-5,-3-3 0,0 6 5,4-2-6,-2 1-7,0-6-15,3-2-23,0-4-35,2-3-38,5-2-1,5-7 7,14-18-199,87-107-357</inkml:trace>
  <inkml:trace contextRef="#ctx0" brushRef="#br0" timeOffset="48729.7872">21072 3067 969,'0'-3'239,"0"2"-140,-2-3-69,2 4-23,0 0-7,0 1 0,0-1 0,0 3-15,0-2 0,0-1 7,0 2 2,0-2-4,-1 1-2,-1 5 1,1-1 10,-1 3 1,1 2 0,-2 2 2,1-1 5,-1-1-5,2-4 5,1 0-6,-2-2 8,2-4-2,0 0 7,0-4 5,0 8 1,-3-4-5,3 0-15,-1 6-1,-2 0-5,-3 12 6,-3 7 0,-3 9 1,3 7 0,-6 4 0,0 11 0,-4 11-1,-7 9 1,-2 14-1,-2 1 0,-4 4 2,-1-4-1,6-4 1,8-15-1,12-11 5,9-14-4,9-16 5,13-10 49,10-24 46,13-17-26,14-16-37,8-8-24,0-8-7,-11 7-8,-16 10-49,-13 11-74,-14 9-193,-38-1-614</inkml:trace>
  <inkml:trace contextRef="#ctx0" brushRef="#br0" timeOffset="48896.7968">21676 4184 1361,'-6'-4'137,"-1"4"-137,-7-1-368,-46-4-320</inkml:trace>
  <inkml:trace contextRef="#ctx0" brushRef="#br0" timeOffset="49683.8418">16724 4310 1048,'0'-2'198,"-1"2"-112,-1 0-86,4 6-27,1 9 12,4 9 15,5 12 10,8 9 41,2 10 3,8 3-16,-2-5-13,3-3-11,1-10 1,1-9-8,4-6 1,9-14 7,12-11-15,9-12-17,5-12 1,2-2-22,-11 6 32,-16 2 5,-20 10-8,-11 8-21,-12 8 2,-4 4 7,2 5 16,0 9 5,4 3 14,8-3 19,12-5 30,14-11 12,11-17 6,17-15-26,5-19-17,1-8-19,-3-4-8,-13 6-10,-10 5-1,-16 13-54,-14 13-105,-16 14-338,-59 31-373</inkml:trace>
  <inkml:trace contextRef="#ctx0" brushRef="#br0" timeOffset="51765.9609">8313 6698 490,'0'0'117,"0"0"-117,7 3-242</inkml:trace>
  <inkml:trace contextRef="#ctx0" brushRef="#br0" timeOffset="52019.9754">8414 6751 306,'-4'4'211,"-1"1"-118,-2 0-39,-1 1 0,4-3 11,2 0-17,4-3-48,-1 7-2,2 0-55,1 7-63,0-1-76,-4 24-134</inkml:trace>
  <inkml:trace contextRef="#ctx0" brushRef="#br0" timeOffset="52200.9858">8390 7018 190,'-4'10'146,"2"-4"-20,-5 11-24,1-1-35,-2 3 1,0-3-26,-2 0-23,2 5-8,-1 7-11,3-1-27,1 4-138,-1 44-173</inkml:trace>
  <inkml:trace contextRef="#ctx0" brushRef="#br0" timeOffset="52379.996">8263 7529 271,'-1'6'173,"-2"2"-127,1 6-19,-1 2 6,-1 2 26,2-4-5,-1 3-20,2-3-17,-1 7-5,-1 2-7,-3 1-5,4 4-86,-13 40-191</inkml:trace>
  <inkml:trace contextRef="#ctx0" brushRef="#br0" timeOffset="52576.0072">8186 8163 478,'0'2'165,"0"-2"-108,-2 4-41,0 0 10,-2 3 23,1 3-17,-1 2-23,-2 4-2,1 5-7,1 3-10,-2 2-64,-15 42-190</inkml:trace>
  <inkml:trace contextRef="#ctx0" brushRef="#br0" timeOffset="52793.0196">8128 8701 301,'-3'1'200,"1"2"-115,-1 2-28,0 1 17,2-2 4,-2 1-35,1-1-20,2 2-8,-1 1-8,1 1 1,-2 2-1,1 3-7,1-3-90,-2-3-198</inkml:trace>
  <inkml:trace contextRef="#ctx0" brushRef="#br0" timeOffset="53536.0621">8520 5890 768,'4'0'159,"4"-1"-123,7 1-16,4 0 61,1 1 12,3 4-21,-3 1-27,-1 8-23,-2 5-5,2 7 1,-2 8-18,-4 7 2,1 7 4,-3 6-5,-3 1 9,-1 4-2,-5 0-8,-2-6 0,-2-12-8,-2-9-40,-5-9-30,1-3-46,-5 0-88,-23 11-139</inkml:trace>
  <inkml:trace contextRef="#ctx0" brushRef="#br0" timeOffset="53786.0764">8877 5853 892,'0'0'231,"-2"-2"-136,2 2-44,0 0 15,-1 0 6,1 2-41,-5 2-30,-7 9-1,-10 12 12,-13 11-10,-8 9 5,-1 4-1,-3 3-6,5 0-65,10-1-250,-17 61-222</inkml:trace>
  <inkml:trace contextRef="#ctx0" brushRef="#br0" timeOffset="55157.1549">13864 5889 282,'0'-5'147,"2"2"-18,-2-8-29,1 4 11,0 1 44,-1 0 16,0 0-8,-1 5-49,0-4-39,-1 5-22,2 5-11,0-5-17,-3 1-17,3-1-8,-1 2 0,1-2-2,-2 0 1,2 0 0,0 2-14,0 0-7,0 4-4,0 7 10,2 12 14,-2 14 2,-2 11 1,-5 11 22,1 9-23,-5 3 9,1 8-9,1-5 1,-2 4 5,-2-5-5,5 0 7,-3-1-7,0-1 0,-2-5 7,2-7-7,4-7 7,2-14-8,2-11-45,2-9-45,1-8-136,1-6-80,1-16-42</inkml:trace>
  <inkml:trace contextRef="#ctx0" brushRef="#br0" timeOffset="55804.1919">13933 5926 754,'-2'-4'183,"2"4"-52,-1-7-55,1 7 8,1-3 17,5 3-40,3 0-31,8 0-28,13 0-1,10 7 5,6 2-5,2 4 0,-5 3 4,-6 3-5,-7 6-7,-11-2 1,-7 3-2,-12 4 8,-12 10 0,-16 10 24,-22 12-12,-16 6-4,-10-1-7,7-12 7,11-14-7,21-19 0,23-11-1,7-7-11,14-2-47,7 0 29,11 6 29,17-4 0,10 6 6,6-1-5,3 5 7,-7 0-8,-11 3 8,-8 3 4,-9 0 9,-8 5-14,-7 0 7,-5 1 1,-9 3-6,-6-1 10,-10 5 17,-11-1 18,-12 0 8,-10 1-25,-11-6-17,3-1-8,2-5-5,10-8 1,17-6-8,9-7-33,10-7-99,6-4-179,22-74-543</inkml:trace>
  <inkml:trace contextRef="#ctx0" brushRef="#br0" timeOffset="56025.2045">14664 6463 1190,'13'-3'171,"5"2"-104,18-3-40,7 5 41,5 2 16,1-3-8,0 1-31,-4 2-28,0-3-9,0 4-8,-5 2-96,-4 2-90,-8 3-285,-13 32-291</inkml:trace>
  <inkml:trace contextRef="#ctx0" brushRef="#br0" timeOffset="56227.2161">14559 6992 1242,'0'0'273,"2"2"-240,4-2-33,12 5 0,11-2 65,19-3 71,60-2-47,44-9-29,-3-4-41,-110 14-8,-9-2-11,-1 3-12,22 3-119,-9 1-95,-12 8-152,12 9-315</inkml:trace>
  <inkml:trace contextRef="#ctx0" brushRef="#br0" timeOffset="56712.2438">16327 5641 1172,'13'-1'171,"3"-2"-127,15 3-32,2 7-2,0 4 29,-5 1-24,-10 13-15,-5 5 1,-10 8 3,-7 14 5,-17 7 3,-18 16 8,-12 7-2,-14 10-8,-4-2-10,8-5-45,15-21-166,18-21-95,14-23 9,17-43-60</inkml:trace>
  <inkml:trace contextRef="#ctx0" brushRef="#br0" timeOffset="57252.2747">16411 5688 885,'2'-7'224,"-1"3"-104,0-3-50,1 4-2,-2-1 34,3 4-36,3 4-65,6 2-1,3 6-6,9 7 5,-2 9-16,-1 3-5,-11 10 8,-4 6 5,-6 6 9,-7 6 9,-7 7-3,-2 3 2,1-4-7,2-10 7,6-8 2,7-20 4,3-11-2,4-10-3,5-12 24,8-11 4,9-13-17,7-15-10,1-6-2,0-6-1,-3-5-1,-3-1-6,2-1 0,-3 0-20,-5 5 7,-3 10 12,-5 10 1,-7 11 0,-3 11 1,-5 11 10,-2 6-11,-2 2-19,2 2-21,-7 9 1,-3 9 39,-6 16 19,-6 15 28,0 5 2,-2 3-17,3 2-10,4 0-7,4-6-3,7-1 2,4-3-14,8-3-45,4-5-117,9-6-132,47 22-200</inkml:trace>
  <inkml:trace contextRef="#ctx0" brushRef="#br0" timeOffset="57538.291">17084 6169 1018,'0'1'204,"0"6"-204,0 11 6,1 3 12,0 6 41,3 0 10,0-5 18,5-4 9,3-6-26,-1-5-7,1-11 9,4-9 3,-2-8-39,1-9-9,-5-3-10,-2-7-11,-13 8-6,-1 7 0,-5 6-1,4 9-22,-2 9-7,0 6 14,-3 11-2,-1 5-75,0 5-117,9 1-291,22 12-183</inkml:trace>
  <inkml:trace contextRef="#ctx0" brushRef="#br0" timeOffset="58289.334">19265 3904 805,'3'-2'450,"1"0"-327,4-4-107,7 4 16,4 0-1,5 2 17,-5 4-13,-1 2-35,-4 6-12,-7 4-15,-7 9 12,-11 6 15,-9 9 0,-16 12 6,-15 9 7,-2 0-2,5 0-5,8-14-6,17-10 0,10-10 0,7-11 0,4-6 0,2-6 1,2-4 15,2 0 32,4-4 66,10-3-27,12-2-24,10 2-25,8-2-22,1 4-10,1 3-5,-3 2-1,-12 3-43,-6 4-80,-13 6-148,-32 28-310</inkml:trace>
  <inkml:trace contextRef="#ctx0" brushRef="#br0" timeOffset="60233.4452">17670 5602 649,'0'0'260,"-2"0"-73,1 0-29,1 0-2,0 0-11,1 0-11,1 0-11,1 0-38,6-2-31,18 0 12,16-1-6,20-7-27,55-1-19,-74 10-8,31-3-6,-13 2 0,-18 4-36,-17 3-33,-18-2-78,-9 4-30,-12 4 66,-16 2 65,-11 8-55,-12 3-107,0-3 55,12-3 100,16-6 40,9-6 2,10 2 2,1-4 9,0 4 0,0 6 36,0 9 53,0 8 47,2 10-29,-1 10 8,0 5-13,1 3-48,-3-7-19,-2 3-5,-3-14-12,-5-2-3,-9-3 10,-8-7-1,-8-6-4,-3-8-5,6-11-9,9-12 6,13-7 1,7 0-1,4-2-11,3 8 5,1 3-5,2 2 14,6-2-2,5 3-2,11 1 25,11 0 9,11 6-17,6 2-10,4 4-9,1 2-1,-3 3-7,-3-4-1,-7 2-6,-6-5-46,-5-3-127,-6-2-59,-4-6-95,33-30-178</inkml:trace>
  <inkml:trace contextRef="#ctx0" brushRef="#br0" timeOffset="60438.4569">18480 6131 677,'0'0'681,"0"4"-625,-1 5-56,-2 8 0,-2 8 61,-2 7 88,-7 9 4,2 5-50,-2 2-50,0-1-31,-1 3-10,3-8 0,0 4-12,-3 6-7,3-3-119,1-2-164,-16 32-315</inkml:trace>
  <inkml:trace contextRef="#ctx0" brushRef="#br0" timeOffset="61069.493">15832 6677 990,'2'-2'273,"2"-2"-136,10-6-98,9 5 0,4-2 64,10-1 31,-1 5-44,2 3-26,5 6-10,8 3-18,8 11-3,11 5-9,56 22-10,45 8-2,61 6 3,-49-31-2,16-13-2,7-3 2,10-5-2,-27 0 1,-26 2-2,-29 5-2,-24 6-7,-22-5 0,-52-5 0,-1 6-1,-2-4-5,35 6 5,-9-1-9,-9-9-12,-14-7-12,-14-3-18,-12 0-26,-10-6-13,-12-5-228,-94-40-429</inkml:trace>
  <inkml:trace contextRef="#ctx0" brushRef="#br0" timeOffset="61847.5375">16032 7115 1239,'6'1'199,"7"5"-167,13 6-31,11 7 21,-1-1 16,-6 1 17,-9-1-2,-4 2-40,-7 5-13,-9 6 2,-6 7 7,-14 7 3,-12 6 4,-18 4 2,-9 3-10,-14 0 1,2-6-8,5-4-1,16-12-12,18-14 0,17-10 6,9-8 5,5-4-1,2 0-5,3 0-2,7 4 9,9-4 10,10 4 37,8-1-13,10-7-10,5-3-9,-2-1-13,8-7-2,-2 0-65,3-10-151,88-65-349</inkml:trace>
  <inkml:trace contextRef="#ctx0" brushRef="#br0" timeOffset="62223.559">16456 7349 801,'1'-3'588,"2"3"-465,0-3-99,1 3 56,6 0 53,10 2-22,12 2-42,11 0-36,13 4-21,4 2-12,0-2-1,0-1-73,-11-3-49,-13 0-30,-18 1-42,-15-3-96,-16 5 168,-17 3 96,-14 4 27,-10 5 12,-4 4 27,2 3 24,3 5 36,7 5-9,0 3-22,3 12-16,3-2 2,2 4-6,8-8-19,12-10-13,5-7-7,8-11-9,7-8-3,9-9-117,11-12 0,19-13-108,114-93-234</inkml:trace>
  <inkml:trace contextRef="#ctx0" brushRef="#br0" timeOffset="62432.571">16733 7563 560,'-1'2'285,"-1"0"-156,-2 1-69,-4 7-3,-1 9 85,-3 10-10,-1 8-22,0 12-5,4 11 12,2 4-36,6-1 18,2-3-36,6-13-21,3-9-14,6-7-11,1-10-8,10-9-8,6-7-1,5-12-7,9-10-139,2-3-196,50-68-370</inkml:trace>
  <inkml:trace contextRef="#ctx0" brushRef="#br0" timeOffset="63282.6196">17442 7132 989,'0'0'243,"0"-2"-159,0 2-65,0 2-18,-1-2-1,-3 2-9,1 3-18,-3 12 19,-3 12 8,-8 12 12,-4 17 12,-3 15 14,-6 15 23,-22 63-7,-6 27-4,4 8-22,42-144-10,3-3-6,3-7-3,2 36 5,7-4-14,13-4-35,5-7-37,8-4-126,7-20-132,52-7-160</inkml:trace>
  <inkml:trace contextRef="#ctx0" brushRef="#br0" timeOffset="63817.6502">17781 7931 162,'5'-13'235,"1"-4"-235,2-13-139,-4 3 139,-1-2 121,-4 3 76,-3 4-67,-2 2-7,-2 2 33,-8 0-45,2 3 0,-5-1 2,-4 3-34,4 3-22,-3 3-31,4 7-19,2 5-7,2 3-1,3 9-9,-2 11 2,-3 15 7,-2 12 1,0 9-1,-2 5 1,-1-2 1,5-6 0,2-8-1,9-8 0,6-10-1,11-6-13,0-14-2,4-4-14,3-11 30,1-6 0,6-4 9,-3-4-9,3-9-1,-1-2-41,-1-5-88,5-5-113,58-79-114</inkml:trace>
  <inkml:trace contextRef="#ctx0" brushRef="#br0" timeOffset="66767.8189">8487 6706 219,'-4'0'181,"1"-1"-49,-2-3-22,2 1 14,2 1 32,-1 2-28,2 0-58,-1 0-56,1 2-14,0 1-17,0 2 17,0 5 5,0-1 1,0 1 0,3-4-4,-2-2-1,2-3-1,0-1-7,2 0-1,2-1 8,1-3 44,-1-2-16,1-4-8,-3 0-4,-1 0-8,-4-3 29,-2 5-11,-1 3-5,-1 3 7,-1 2-22,-4 3-5,-2 6 6,-2 0 1,0 1-7,3 0 5,5-4-5,4-5 5,1-1 10,1-1 23,0-1 12,1-2-13,3 1-23,2-6 13,0-3-28,-1 1-12,0-2-10,0-1-4,-3 4 1,-1 5 2,-4 2 5,2 3-22,0 0-73,0 1-143,0-1-303</inkml:trace>
  <inkml:trace contextRef="#ctx0" brushRef="#br0" timeOffset="68989.946">3525 5800 168,'0'-4'141,"-3"3"-69,2-4-38,-2 4-20,3-2-13,0 2-1,-2 1-1,-2 0-31,-2 1 5,-1 2 18,0-2 9,0 4 1,2-4 0,1 1 1,2 0-2,2-2-19,8-4-120</inkml:trace>
  <inkml:trace contextRef="#ctx0" brushRef="#br0" timeOffset="69528.9769">3444 5808 289,'-4'4'140,"-1"3"-107,-2 4-33,0 4 8,2 1 19,4 4-11,1-1 17,3 3 17,3-3-5,3-3-6,2-3 30,-3-10 40,-2-1 28,3-6 20,-2-7-26,1-5-62,1-12-45,2-5-23,-7-1 18,-4-3-7,-4 4-6,-6 7-6,0 5-1,2 11-11,-2 10-14,4 0 16,0 12-7,0 7-1,-5 9 6,0 13 12,2-2 0,1 1 0,6-2 0,2-16 0,3-7 1,0-8 5,1-7 8,-1-3 8,3-4 10,5-6 2,2-8-14,0-6-13,4-1-1,-9 1 3,-6 4 0,-2 8-7,-2 8 11,-2 0-13,1 7-9,-3 3-6,-4 4 9,2 3 5,-1 2-6,5 2 1,2-4-6,5 4-2,6-3-16,3 1-39,6 2-48,6-2-106,53 21-83</inkml:trace>
  <inkml:trace contextRef="#ctx0" brushRef="#br0" timeOffset="69982.0028">3472 5822 597,'-4'0'172,"4"0"-94,-1 0-78,2 0-4,-1 0-3,0 0 7,0 0 19,0 0 23,0 0 38,0-3 44,0 3 14,0-1-39,-1 1-33,1-3-34,-3 3-20,2-3-12,-1 3 0,-1 0-27,3 0-18,0-4-22,0 8-77,0-4-53,0 6 34,5-2 38,20 18-88</inkml:trace>
  <inkml:trace contextRef="#ctx0" brushRef="#br0" timeOffset="72929.1714">3488 5851 226,'-2'-2'218,"2"2"-100,-1-2-44,1 0-20,0 2 12,-3-1 28,3 2 11,0-1-27,0 0-36,0 0-18,0-1 12,3 1 12,-3 0-6,0 0 3,0-5-6,1 10-3,-1-5-10,0 1-17,2 1-9,-2 2 0,4 0 0,6 1 7,6 2 10,6 5 43,10-2 25,8-3-17,5-2-5,1-2-20,7-3-4,1-3 3,-3 2-21,-2-1-6,-4 4-9,-2-1-4,-4 6 5,1-3-6,0 0 0,-1 2 8,1 2-8,3 1 5,-2 1 0,1-2-4,1-2-1,-3 4 7,-2-3-2,-1 2-6,-6-4 1,-2 3 5,-4 2-4,-1-3-2,-1-1 1,-1 6 0,9-4 0,4 4 1,9 2-1,5-2 8,-1 3-7,2-7-1,-4 2 1,-4-1-1,-3 3 0,-6-3 0,-3-2-1,-3 5 0,0-3 0,-5 3 0,4-2 0,3 0 1,2-2 7,10 0-7,3-5 0,6 0 5,0-3-5,-2 1 0,-4 2-1,-7 1 0,-5 4 0,-4-1 0,-2 3-1,-2-2 0,5 0 1,1-1 0,8 1 1,5-5 0,9-3 7,6-3-7,2 0 0,-1 2-1,-6-3 1,-8 8-1,-7-3-1,-7 5 0,-2-1-5,-6 3 6,6-1 0,0 6 0,7-5 0,9 1 2,9-1 4,10-4-5,9-2 1,3-2-1,-3 4-1,-7 0 1,-8 6-1,-10 3 0,-4-1 0,-2 1-1,1-3 1,-2 1-1,4-3 1,7 1 1,10-3-1,55-2 1,17-7 0,5 3 0,-100 0 0,-5 3 0,-1-3-1,32 7 0,-8 2 1,-5-2-1,3 2 0,-4-4 0,4 0 1,4-2 0,0-3 0,2-3 1,1 0-2,-6 3 0,-8 2 0,-6 6-2,-5 2 1,-5 3-8,-6 5 1,-2-4 8,-1 5-1,-2-5 1,5 1 5,2-6 1,7-2-5,4 0 8,3-6-7,1 4-1,-1 1-1,-3 4-8,-4 7 8,-5 0-1,0 1 0,1 1 0,6-3 1,1 6 0,7-4 1,7 1 0,2-5 11,2 0-12,-3-8 0,-6 1 1,-5-1-1,-6 2 0,-6 0-1,-2 0 1,-3 1-1,2 0 1,3-2 0,3-3 1,0 0 0,4-2 0,-4-2 0,1-2-1,-4 2 1,-3 0-1,-3 2 1,2 0-1,2-1 0,6 2 0,1 1 0,3 2 0,2-3 1,-2-2-1,0 2 1,-3-3-1,-3-3 1,-3 3 4,-6-1-5,1 1-1,-10-2 1,2 1 0,-4-2 1,4 3-1,4 0-1,3 0 1,7 0 1,3-3-1,5-1 1,2 4 0,-1-4 0,-2 2 0,-2-2-1,-4 2 0,-3 2 0,-3-1-1,-1 2 0,-1 1 0,4 2 1,7 2-1,0 4-4,3-7 5,-4 1 6,4-4 0,0-3-5,1-4 8,2 0-3,-5-3 0,-5 4-5,-9 0-1,-3 5 0,2-3 0,-2 4 0,4-4-1,2 4 1,-1 0 0,-5 0 0,-2 0 0,-5 0 1,-4 4-1,1-4 0,0 0 1,2 0 0,-4-4 0,4 4 5,-4-1-5,-4 1 1,0-2 19,-2 2 15,-3-1 7,2-5 4,-1-4-25,2-10-8,-4-5-5,2-7-3,-6-5-6,0-1-1,-8-6-5,-8-5-2,-18-6-10,-14 3-12,-9 4 9,7 7 21,9 14 0,20 8 2,13 12-1,12 1-1,1 6-1,3 3-5,3-3 5,1 3-7,0 1-8,11 8 3,9 5 13,12 9 1,7 1 6,7 4-7,2 4 0,-3 3 0,-1 5 0,-8 4-2,-6 5-4,-10 0 5,-5 3-5,-8-2 5,-9-3-7,-4 2 2,-4-9 5,-2-2 1,0-11 2,2-7 4,1-5-5,0-11-1,-8-2-14,-18 0 13,-26 5-12,-91 8-231,-78 19-224,-61-10-290</inkml:trace>
  <inkml:trace contextRef="#ctx0" brushRef="#br0" timeOffset="74380.2544">2668 6467 782,'-5'-4'260,"5"4"-140,-3 0-120,3 0-15,-2 7 3,1 2 11,-1 7 1,1 5 24,1 8 0,0 9 18,1 7 20,2 10-8,-1 3-2,5 0-2,-4-6-26,6-7-9,3-10 3,9-15 10,3-8 43,12-18 25,7-19-29,6-16-32,4-19-19,-6-16-4,-14-2-10,-9-3 7,-18 1 0,-11-7-8,-10-6-1,-9 4 7,-5 15-7,-4 21-7,-5 24 1,-2 15 5,6 14-5,1 9-9,8 10 6,2 7 2,-1 13 1,1 16 6,0 9-1,5 6-12,3 0-112,6-4-71,8-8-187,23 35-205</inkml:trace>
  <inkml:trace contextRef="#ctx0" brushRef="#br0" timeOffset="76353.3672">17603 7454 712,'-6'-7'186,"5"6"-52,-4-4-25,1 3 11,7 1-28,-2 1-29,1-3-27,9 3-15,7 0 79,9 0-11,6-3-28,1 3-19,-2 0-10,-5 3-14,-4 0-6,-3 0-4,-7 1-8,-5 1-6,-2 0-12,-1 9 8,0 0 2,-4 9 8,-1 11 0,-6 17 1,-2 17 15,-6 17-4,-10 64-4,18-101-2,-4 40-5,3-7 10,4-18-10,6-7 8,2-15-3,1-11 3,0-8-8,3-9 1,6-8-2,5-9-39,13-7-93,9-15-87,4-13-240,69-103 86</inkml:trace>
  <inkml:trace contextRef="#ctx0" brushRef="#br0" timeOffset="76678.3858">18106 7622 679,'0'-14'184,"0"6"-100,-2-9 66,1 4 17,-1 6-2,2 4-32,-3 3-98,-1 3-35,-8 8-9,-13 14 9,-13 12 21,-14 16 15,-13 12-12,-6 3 3,-6 0-6,1-4-1,5-6-2,7-13-5,14-4-11,9-10-1,11-6 10,8-2-10,8-13 5,6 2-6,8-9-15,0 0-64,0-2-22,4 3-34,3 0-58,9-4-82,62-31 14</inkml:trace>
  <inkml:trace contextRef="#ctx0" brushRef="#br0" timeOffset="77073.4084">18347 7392 1143,'-4'-2'208,"-2"2"-133,-7-4-51,-8 8-22,-9 1 31,-9 8 18,-7 3-9,0 3-20,4 5-14,3 5-8,2 10 6,-1 6-5,3 10 5,-4 4-5,-1 7 0,0 8 0,2-7 8,-2-5-2,2-9 2,6-16-3,3-7-4,4-5 5,2-4-5,3-8 5,12-5-1,3-4-6,4-3-55,2-2-75,2 1-131,3-4-39,24-38-455</inkml:trace>
  <inkml:trace contextRef="#ctx0" brushRef="#br0" timeOffset="77531.4346">17733 7329 917,'-3'-3'195,"1"1"-92,-3-4-47,5 4 13,0 2 43,0 0-8,0 0-50,2 0-54,0 2-11,3 2 4,7 3 6,3 7 1,8 0 1,1 6 0,2-2 0,-3 5 0,-5 0 5,-5 1-6,-5 1 0,-3 7 0,-5 11 6,-5 14 3,-6 11 0,-3 19 4,-5 7 1,1 6-4,1-10-1,8-10-3,7-15 0,5-10 8,5-16-14,1-10 5,-2-13-5,-2-2-54,-1-12-46,2-6-17,6-12-24,47-76-360</inkml:trace>
  <inkml:trace contextRef="#ctx0" brushRef="#br0" timeOffset="77854.4531">18148 7540 905,'0'-5'193,"-2"2"-53,1-4-65,-2 7-11,3-3 10,-4 6-20,-9 1-33,-9 7-15,-14 14-6,-14 10 17,-10 12 8,-6 10-5,-3 6 1,1 2 7,5 1-5,9-7-14,2-4 0,12-12-8,8 0 1,12-9-2,3-5 2,10-4-2,5-1-5,4-2-97,8-8-60,10 1-149,72-29-240</inkml:trace>
  <inkml:trace contextRef="#ctx0" brushRef="#br0" timeOffset="78395.484">18645 7424 702,'0'0'243,"0"0"-123,-2-2-91,1 5-29,-1 3-11,1 6 11,2 14 54,2 13 3,3 18 33,1 17-36,0 9-12,0 7 14,-4-2-23,-5-5-3,-11-11-3,-10-2-9,-12 4 0,-9-3-3,-10-1 3,-8-6-9,1-5-9,1-7-159,-65 20-427</inkml:trace>
  <inkml:trace contextRef="#ctx0" brushRef="#br0" timeOffset="84138.8125">13273 9339 684,'-10'-15'206,"2"3"-44,-11-13-29,4 5-14,-3 4-28,-4-5-2,-7 6-35,-3 2-9,-4 5-14,-6 7-7,0 2 8,2 5-13,3-1 2,4 2-4,6 3-4,9-2-13,8 6 0,4 3-9,-4 18 7,3 15 2,1 19 1,0 3-1,3 6-2,5-7-5,5-7 6,6-1-23,9-10-33,7-8-12,6-10-9,7-15 37,4-14-55,3-13-57,0-12-15,-1-13-58,60-110-50</inkml:trace>
  <inkml:trace contextRef="#ctx0" brushRef="#br0" timeOffset="84400.8275">13366 8630 1097,'-2'8'146,"1"7"-116,-4 16-24,-3 23-5,-1 17 19,-2 20 47,-7 72 8,0 39 17,-7 32-19,9-123-26,8-62-22,6-4-13,-2-4-4,1 42-1,3-15-7,9-10-30,3-15-97,4-8-73,5-14-163,43-14-113</inkml:trace>
  <inkml:trace contextRef="#ctx0" brushRef="#br0" timeOffset="84622.8402">13785 9512 1188,'3'-2'192,"3"1"-135,12-6-42,4 4 41,11 1 34,10 0-30,7-2-26,12 4-13,5 0-12,3-1-9,-5 2-21,-12 5-60,-15 3-69,-18 3-126,-20 10-45,-85 56 72</inkml:trace>
  <inkml:trace contextRef="#ctx0" brushRef="#br0" timeOffset="84844.8529">13711 9935 357,'-4'4'493,"4"-4"-293,-2 2-143,6-2-56,9 7 80,4-2 75,10 3-16,11 4-11,6-5-44,6 0-26,3 0-23,-4-1-14,0 0-11,-4-2-5,-5-2-6,-5 1-27,-10-6-81,-9 1-30,-11-4 33,-8-5-143,-5-5-89,-39-36-246</inkml:trace>
  <inkml:trace contextRef="#ctx0" brushRef="#br0" timeOffset="85257.8765">13848 9625 607,'1'1'63,"1"1"-63,1 2 0,-2-1 8,2-2 29,-3-1 100,-3 3 40,3-6-9,-1 3-12,-2 3-44,3-3-22,-2 2-40,-2 12-49,-7 8 23,-2 26 68,-11 23-40,-6 16-23,-3 10-13,2 2-7,4-7 3,4-6-6,15-11 3,6-11-9,10-9-84,10-16-107,11-11-124,64 27-282</inkml:trace>
  <inkml:trace contextRef="#ctx0" brushRef="#br0" timeOffset="85541.8928">14923 9815 1517,'0'0'231,"2"0"-183,-2 0-48,4 1-1,4 5 1,8 0 30,7 5-2,9 3-16,9-3-3,1 6-7,2-4-2,-3 2-15,-1-2-38,-6-3-50,-7-1-14,-6-1-33,-12-3-104,-5 1-208,-44 13-56</inkml:trace>
  <inkml:trace contextRef="#ctx0" brushRef="#br0" timeOffset="85777.9063">14679 10430 1223,'-2'2'245,"4"-2"-199,-1 0-37,2 0 35,6 2 14,9-2 67,15 0-11,15-4-50,14-1-31,12-2-6,-6 7-12,-7 8-15,-10 7 1,-14 7-1,-6 0-14,-7 1-72,-6 1-85,-3-4-66,15 15-314</inkml:trace>
  <inkml:trace contextRef="#ctx0" brushRef="#br0" timeOffset="87519.0058">16329 11025 891,'3'-7'237,"5"4"-174,6-1-62,7 7 5,6 5 16,-1 2 37,-3 7 2,0 1-13,-7 9 2,0 1-1,-2 1-2,-7 1-22,-4 1 4,-8 6-2,-9 4 25,-11 8-31,-8-1 8,-9 7-28,-4-7 15,-1-6-2,0-5-4,6-13-9,7-8 10,13-9-2,11-2-3,8-8-6,4 3-15,5-2 15,2-2 10,14-2 2,14-5 5,14-7-16,5 2 0,1-3 0,-5 1-1,2 0-18,-2 2-177,1 1-87,73-28-39</inkml:trace>
  <inkml:trace contextRef="#ctx0" brushRef="#br0" timeOffset="87869.0259">16854 11145 642,'0'-9'574,"0"3"-443,3-4-71,3 5 7,0 0 43,4 1 10,12 1-53,12-3-34,14 5-15,14-2-16,5 0 7,2 2-8,-3-1-1,-4 2-62,-8 0-84,-18 3-38,-20 3-16,-16 4-28,-16 6 228,-15 4 9,-13 5 108,-9 8-10,-3 1-1,-2 7-13,0 3-15,4 1 6,3 1-27,4-1-22,6 1-16,8-8-19,14-11-1,12-10-44,10-4-78,7-10-60,7-9-48,84-66-143</inkml:trace>
  <inkml:trace contextRef="#ctx0" brushRef="#br0" timeOffset="88058.0367">17247 11287 114,'-1'0'1186,"-2"6"-1016,-3 9-121,-8 7 34,4 15 22,-7 8-9,4 10 1,2-1-58,7 2-3,9 2-12,9-4 3,6-5-15,6-6 0,4-13-12,2-13-6,7-13-129,2-16-64,69-80-433</inkml:trace>
  <inkml:trace contextRef="#ctx0" brushRef="#br0" timeOffset="88314.0513">17682 11194 1001,'0'0'187,"2"2"-178,2 5-7,6 5-2,2 5 51,5 12 75,2 14-17,3 5-8,-1 9 28,-3 5-33,0 6-44,-6-3-14,-3 2-20,0-2-9,-3-11-9,0-8-22,-3-17-90,-1-7-58,-2-15-19,1-7 83,11-42-164</inkml:trace>
  <inkml:trace contextRef="#ctx0" brushRef="#br0" timeOffset="88510.0625">18065 11255 1643,'-22'5'240,"0"2"-181,-22 9-31,-6 16 32,-2 5 8,-5 12-16,1 1-25,2 9-15,4 1-11,2 2-1,-5-5-10,2-6-65,1-10-143,-48 3-345</inkml:trace>
  <inkml:trace contextRef="#ctx0" brushRef="#br0" timeOffset="89022.0918">16154 10418 891,'-4'-3'259,"-1"-2"-83,-1 1 2,3 2-14,5 2-77,4 4-65,16 4-21,25 2 56,67 6 30,70 2-44,44-14-17,-59-2-13,3-5-4,-11 4 6,-2 6-9,-8 11-6,-20 5 0,-7-3 1,-17 3 0,-23-3 0,-53-12 1,-7-4-1,-8 2-1,13 1-51,-18-6-77,-16-1-2,-14-7-53,-18-4-372,-131-46-126</inkml:trace>
  <inkml:trace contextRef="#ctx0" brushRef="#br0" timeOffset="89462.117">16387 9360 943,'3'-4'165,"-1"1"-102,4-5-40,-1 8 13,1 1 27,0 9-6,0 11 0,6 11 13,-4 13-5,-2 10 7,-3 6-12,-6 5 10,-5 6-16,-5 7-16,-6 1-11,-5 4-5,-6-3-1,-2-4-12,-4-13-9,3-12-47,5-17-90,9-18-37,12-17 53,22-71-329</inkml:trace>
  <inkml:trace contextRef="#ctx0" brushRef="#br0" timeOffset="89966.1458">16443 9375 885,'-2'-4'188,"2"0"-76,-2-6 17,2 9 14,0 1-46,0 1-91,5 13-6,-2 5-13,7 13 4,4 13 9,-1 4 30,-3 8-13,-5 2 28,-4 2 22,-2 6-19,-3-1-22,2 1-13,2-7-5,1-13 2,4-8-2,-1-17 2,2-8 2,-1-10 12,-2-10 27,7-13-1,4-13-34,8-15-10,2-13-5,0-6-1,3-10-1,-3-1-45,0 3-11,-2 2 33,-6 17 18,-8 14 6,-5 19 0,-5 10 22,1 10-22,-4 12-39,-4 13 39,-4 16 42,-6 17 35,-5 10-23,0-1-12,3 2-17,4-5-13,7-7-1,7 0-4,8-10-7,9-2-9,9-8-75,13-9-124,9-11-142,92-42-331</inkml:trace>
  <inkml:trace contextRef="#ctx0" brushRef="#br0" timeOffset="90269.1631">16988 9883 653,'-1'2'602,"1"0"-466,-3 7-109,3 10 62,0 8 80,0 8-32,4 0-46,2-2-34,2-5-25,2-7-13,7-3-10,-4-9 3,1-6 8,2-7-1,-4-11 8,-4-10-13,2-10-4,-7-5-10,-9-5 2,-5 7-2,-5 6 21,-4 12 2,-6 9-10,-2 7-12,-1 4-1,7 4 0,10-3-6,5 0-15,12 2-110,4-2-107,13-2-100,78-47-243</inkml:trace>
  <inkml:trace contextRef="#ctx0" brushRef="#br0" timeOffset="90830.1952">17388 9384 1277,'1'-1'297,"-1"1"-142,5-4-77,7 2-44,12-2-20,16 1-5,13-4-8,7 5 0,-3 1 8,-6-2-9,-9 6-4,-13-2-112,-13 5-71,-12-3-89,-11-2-213,-6 3 185,-11 1 64,-5 2 240,4 5 52,8-5 152,8-1-57,6 2-93,3 4 9,0-3 83,3 7-13,0 10-2,4 0-5,-2 5 1,0 2-34,-2 0 2,-5 5-8,-1 5-17,-5 2-19,-8 4-22,-9 2 4,-9 2-12,-2-6-2,2-8-10,8-17 2,9-11-4,7-10 16,6-6-13,0-2-4,3-6 3,2 0 0,3 2 5,0 4-4,6 0 1,4 4-5,5-1 3,8 8 4,7-2-2,5-1-4,3 2-1,4-3-4,1 0-1,-3 0-1,-10 0-25,-7 0-173,-5-3-332,2-17-373</inkml:trace>
  <inkml:trace contextRef="#ctx0" brushRef="#br0" timeOffset="91025.2064">18000 9871 966,'0'8'166,"0"0"-119,-3 9 137,-2 7 47,-4 8-15,-3 5-81,1 5-60,0-1-45,5-1-18,3-9-4,6-5-8,1-9-62,2-11-133,4-7-52,34-56-397</inkml:trace>
  <inkml:trace contextRef="#ctx0" brushRef="#br0" timeOffset="91237.2185">18434 9349 1449,'1'0'282,"1"0"-212,4 0-59,9 1 4,11-2 4,12-2-8,8 1-11,-5-1-5,-1 1-173,-12 4-125,9-4-240</inkml:trace>
  <inkml:trace contextRef="#ctx0" brushRef="#br0" timeOffset="91610.2399">18572 9409 548,'0'7'186,"2"2"-137,0 11 92,-1 6 81,-2 3-19,-1 3-20,-1 1-24,-4 2-39,-1 5-42,-7 5-24,-1 2-23,-1 2-8,-6-2-11,3-4 0,-4 1-6,2-6 4,-2-4-8,3-6-1,0-5-1,4-8 0,2-8 0,4 0 0,7-7 18,1 0-6,3-2-4,4-2 5,-1 3 8,4-4-7,1 3-8,4-5-6,4 3 1,2 3 1,-2 1-1,4 0 5,-3 4-6,0 0 1,3-3 0,-1 3-1,4-1-49,-4 0-203,48-18-399</inkml:trace>
  <inkml:trace contextRef="#ctx0" brushRef="#br0" timeOffset="91939.2587">18780 9875 1050,'6'0'241,"-1"-4"-172,5 3 30,0 1 60,-1 1-55,-1 5-46,2 4-31,-2 3-27,-4 9 0,-4 1-11,-6 7 11,-10 5 37,-7 4-13,-10 5 0,-2-2-6,4-4-12,9-11-6,8-9-1,8-8-8,6-6-9,1-1 14,7-3 4,7 0 27,11-3-2,9 3-8,8-6-16,5 6 0,-6 2-1,-6 2-1,-7 0-78,-6 0-94,-14 2-97,-26 2-348</inkml:trace>
  <inkml:trace contextRef="#ctx0" brushRef="#br0" timeOffset="92377.2837">17899 10622 618,'0'0'216,"0"0"-165,0 0-2,1 0 65,1 2 53,-2-2-8,1 0-38,2 0-10,-1 0-33,5 2-27,7-2 47,10 0 26,6-2-41,11 0-35,3 0-23,0 2-10,-4 4-14,0 2 1,-2 6-1,7 0 0,11-1 0,10-1-1,13-10-96,47-15-484,46-30-682</inkml:trace>
  <inkml:trace contextRef="#ctx0" brushRef="#br0" timeOffset="92759.3056">19473 10593 801,'-8'-14'216,"2"-1"-129,-10-15-27,1 2 8,0 2-17,-2 2 45,-2 6-59,1 8-24,-3 10-13,-5 10-7,-2 12 0,-4 12 7,2 14 15,-2 10 15,3 15-9,3 6 10,0 8-5,10-6 8,0-6-13,10-19-7,8-18-5,5-17 3,12-15 7,5-16 30,14-15-49,11-21-79,9-16-86,-3-12-69,1-10-33,67-167-105</inkml:trace>
  <inkml:trace contextRef="#ctx0" brushRef="#br0" timeOffset="93021.3206">19732 9512 1020,'-3'13'38,"-4"4"-19,-3 28 8,-8 17 108,-4 25-3,-22 71-33,-4 29-37,0 19 4,15-73 6,10-11 57,3-10-68,14-61-41,-1-6-7,4 2-7,-4 39 6,2-6-3,8-21-9,3-15-40,4-21-68,9-18-32,8-12-97,70-93-389</inkml:trace>
  <inkml:trace contextRef="#ctx0" brushRef="#br0" timeOffset="93366.3403">20145 10121 1470,'-1'-1'213,"1"1"-170,-5 0-43,1 12 14,-2 7-14,-8 20 55,-1 15-22,-1 14-10,-1 11-10,-5 7 11,1 10 21,-20 53-15,24-98 0,-11 46-9,5-8-3,5-20-6,8-20-4,8-16-2,6-18 3,8-8 3,8-11 9,12-6-2,9-11-5,7-5-14,-6-1-57,-3-3-134,-9-1-179,16-48-920</inkml:trace>
  <inkml:trace contextRef="#ctx0" brushRef="#br0" timeOffset="94726.4181">14181 10387 738,'0'-3'191,"0"-1"-49,-5-3-28,5 5 15,-1 1-9,0-2-19,1 3-56,0 0-37,0 3-8,1 0-17,5 1 5,4 8 12,3-1 1,11 5-1,-2 4 1,3 0-1,-2 5 0,3-2-11,-6 5 1,-1 0 2,-6 6 1,-7 0 7,1 8 28,-7 0-4,-7 1 3,4 6 0,-3-7-14,3-5-4,1-6-1,4-10-8,1-10-64,0-8-82,3-8-176,34-62-317</inkml:trace>
  <inkml:trace contextRef="#ctx0" brushRef="#br0" timeOffset="94953.4311">14534 10280 1122,'-3'-3'262,"1"3"-169,-5 0-52,-5 4 14,-4 10-20,-13 5-10,-9 15-13,-4 9-3,-5 6-7,0 4-1,5-4 5,5-6-6,13-10-5,3-3-76,12-7-150,9 16-328</inkml:trace>
  <inkml:trace contextRef="#ctx0" brushRef="#br0" timeOffset="95875.4838">20458 10693 1050,'-1'0'255,"0"1"-206,-3 1-41,0 7-7,-5 4 70,-2 11 28,1 7-36,3 0-41,5 7-10,4-3-1,5-2 1,-1-4-2,2-9 1,2-6-5,-2-10 7,-2-1 5,1-6 5,0-4-23,2-8-8,2-12-56,-2-6-4,-6-7-23,-5 1 44,-5 10 41,-5 3 6,-5 17 14,-3 9-2,-3 3 7,3 7 5,3-2-6,6-1-10,4 0-8,3 1-27,-1-2-165,-4-3-479</inkml:trace>
  <inkml:trace contextRef="#ctx0" brushRef="#br0" timeOffset="100094.7251">7734 6620 258,'-2'0'189,"2"-1"-63,-3-2-17,2-1-14,-2 0 10,1 1-12,1-1-20,-1 3-11,2 1-26,0 0-30,-1 0-6,1 0-12,0 1 0,0-1-3,0 4 7,-2-4 7,2 1 1,0-1 0,0 0 17,0 2 10,0-2 4,0 0-1,2 0-7,-2 0-7,0 0-8,0 4-1,1 0-1,-1 2 3,2 3 14,-1 6-2,-1 0 3,2 4 15,-4 3 4,2-4-11,-3 3-10,2-2-1,-4-2-3,4 6-6,-2-1-1,-1 0-4,-3 1-5,4-4-2,-1 1 0,1-8 0,-3 5-1,3-8 1,-1-3 10,-1 1 20,2-3-1,-6 0-7,2 1-8,-1 2-8,-1-3-5,2 4 0,2-3-1,-2 1-1,5 0 0,-2-2 0,1-2-5,3 0-9,0-2-9,0-2 5,0 2 1,0 0 6,3-2-2,-3 0-25,0-1-73,1-2-155,2-3-38,8-21-257</inkml:trace>
  <inkml:trace contextRef="#ctx0" brushRef="#br0" timeOffset="101259.7918">7895 6967 451,'0'0'281,"0"0"-68,0 0-71,2 0-5,-2 0-19,1-2-14,1 2-32,-2-2-24,2 2-21,-2 0-9,-2 0-18,2 0-2,-2 2-13,1 0 0,-3 4 14,2 1 1,-3 5 0,2-4 1,0 0-1,0 2-1,3-6-23,-2-1-24,4 0-42,-2 0-76,1-2-43,1 3 35,-1-2 23,1 0 4,-1-1-27,4 2-14</inkml:trace>
  <inkml:trace contextRef="#ctx0" brushRef="#br0" timeOffset="101851.8256">7904 6918 178,'-2'-3'75,"2"2"-52,-4-1-10,3 0 40,-1 0 37,0 2-24,1 0-47,1 0-11,-1 0 13,-1 2 6,2 0 4,-2-2-4,2 2-6,0-2-9,0 0-1,0 0-10,0 1-1,0-1 0,2 3 0,-2 1-10,2-1-56,4 8-102</inkml:trace>
  <inkml:trace contextRef="#ctx0" brushRef="#br0" timeOffset="103127.8986">7887 6929 249,'0'0'163,"-1"0"-65,1 2-7,-2-2-7,1 0 0,-1 1-10,2-1-10,0 0-4,-1 3-9,1-3-16,-2 4-5,-1-3 18,2 4-5,-5 1-16,3 2 0,0 3-6,0 0 0,-3 7 3,2 1-4,-3-3 1,2 5-8,0-3-5,2 1-2,-4-3 3,5 6-9,1 1 11,-2-2 1,3 4-2,0 1 2,6 2-1,-2 2 4,5 3-8,-2 0 5,1-5-6,1 0-5,2-8 5,2 1 5,-3-7-1,4-3-1,-2-8 3,0 0 8,0-7 11,0-9 1,7-6-2,2-14-9,1-6-14,-1-8 1,0 0-7,-4-2 0,-3 6 8,-3-2-8,-2 7-1,-3 5 0,-2 4 0,-2 5 1,-2 4-1,-2 6 1,-1 1 5,2 5 5,-5 0-5,1 2 0,1 1-6,-2 0 15,-2-1-3,-3 2-6,-2-3-6,0 3 1,-3 0-1,2 2 0,1 2-1,-3 2 0,2 0-10,4 4 10,-4 1-15,2 3 14,-1 0-5,1 6 6,-2 0-5,3-2 5,3 0-7,2-1-4,3-2-1,-3 0-2,6 2 13,0-3 1,2 4 0,3-2 0,-2-2 1,2-1 1,-1-1 5,1 1-5,1-2-1,0-1-1,0 1 0,3-1 1,-2-1 0,5-1 12,-1-1 1,3 1-5,0-4 2,-1 3-2,1-2-8,-2 2 1,-1 0-1,0 1 1,-2-2 0,-4 1-1,-2 0-1,1-2-5,-4-1 6,0 2 0,0-2 11,0 0 13,-2-2 10,2 2-1,0-1-12,2 1-6,-2-3-15,-2 0-6,-1-3-172,-7-24-414</inkml:trace>
  <inkml:trace contextRef="#ctx0" brushRef="#br0" timeOffset="107069.1241">20473 10846 805,'0'-2'337,"0"2"-217,0 0-115,2 2-5,1 0-1,0 0 1,2 3 2,1 4-1,1-4 8,-3-1-7,-1 0 4,0-4 6,-3 0 37,0 0 28,0 0 8,0-4 8,-1-2-15,-1-2-49,2-1-10,-1 5 25,-1 6-44,1 0-37,-2 9 4,-3 5 32,3 10 1,-3 7 0,3 4 1,1-6 7,2-9-8,2-8 1,-1-9 5,-1-5 6,0 0 0,0 0-1,0 0-4,0 0 5,0-1-3,0-1-9,2-2-3,2-2-96,5-11-280,35-56-285</inkml:trace>
  <inkml:trace contextRef="#ctx0" brushRef="#br0" timeOffset="107812.1666">21261 10559 908,'-4'-8'207,"1"2"-63,-5-5-58,4 5 7,-1 4 21,0 1 1,-1 2-55,-4 3-36,-10 8-18,-6 7-4,-8 10-1,0 3 5,1 2-4,6 4 5,0 7-6,2 11-1,1 8 0,4 9 1,6 1-1,3-3 1,9-10-1,6-10 0,6-12 0,7-10-12,9-11-89,13-12-146,91-53-299</inkml:trace>
  <inkml:trace contextRef="#ctx0" brushRef="#br0" timeOffset="108149.1858">21320 10932 1032,'-1'7'168,"1"5"-127,0 10-5,1 11 0,5-1-12,4-4-6,6-1-2,2-12-5,0-5 1,0-6 12,-2-6 7,-4-4 19,0-11 5,2-3-22,-1-8-18,1-10-9,-7-3 3,-4 3-8,-5 5 5,-4 11 72,-5 12-31,-4 8 7,-8 10-33,-6 13-11,-9 7 2,-2 11-4,2-3-7,6-1 0,12-12-1,16-11-55,19-6-43,19-6-98,148-64-606</inkml:trace>
  <inkml:trace contextRef="#ctx0" brushRef="#br0" timeOffset="108496.2057">21931 10648 1435,'-18'-3'225,"2"6"-170,-11-1-55,9 9-1,3 11-38,8 13 27,0 8 12,3 11 1,7 0 10,0-1-10,2-5-1,2-7-13,6-8-13,2-6 13,9-5-17,2-5-8,6-1 20,0 3 8,-8-4 1,-6 2 7,-14-1-16,-11 3 18,-16 7 56,-16 3-10,-16 9-19,-13 2-12,-1-2-4,5-9-10,15-6 7,20-13-8,23-13-82,77-60-590</inkml:trace>
  <inkml:trace contextRef="#ctx0" brushRef="#br0" timeOffset="109180.2448">22371 10867 1374,'-6'2'259,"2"2"-202,-10 3-57,4 13-8,1 6 7,1 7 1,2 5 0,2 7 0,-2 2 0,6 0 1,-7 2-1,5-2 2,-2-2 7,4-7-3,6-4 4,3-8 1,5-8 4,4-10 18,6-10 10,3-10 1,8-14-13,0-7-14,5-12-4,-1-8-2,-1-10-5,-1-11 3,0-15-8,-7-5 6,-6 0-6,-13 17 10,-6 15 8,-6 13 23,-6 14-3,-1 7-7,-5 12-13,-4 5-8,0 7-11,-12 12-2,-6 10 1,-6 9-1,-1 10 1,4 0-1,3 3 1,2-3 0,6-4 0,5-3 0,1-7 1,4-5-1,6-5 1,5-1-7,3-6-2,6 8 0,3-1 7,7 9 2,2 0 0,9 3 1,3-3 0,1-4 1,1-1 4,-6-5-5,3 1 0,-7-3 0,-2-5 1,-4 2-1,-1-3 1,0 2 7,-3-4-3,-3-2 0,-2 0 0,1-2 1,-1 2 2,-3-6-9,3-1-7,-2-2-181,-4-27-717</inkml:trace>
  <inkml:trace contextRef="#ctx0" brushRef="#br0" timeOffset="111215.3612">12046 12831 866,'-5'-12'506,"2"3"-327,-3-7-88,1 9-58,0 0-21,1 3-6,3 3-6,2-1-37,3 0-194,12-2-514</inkml:trace>
  <inkml:trace contextRef="#ctx0" brushRef="#br0" timeOffset="111629.3849">12210 12752 1032,'-7'-3'152,"6"3"-68,-5-7-84,5 7-12,2 0-74,2 3-29,1 1-22,16 12-146</inkml:trace>
  <inkml:trace contextRef="#ctx0" brushRef="#br0" timeOffset="112132.4137">12229 12771 558,'-2'0'164,"2"0"-82,-1 0-38,1-2 1,0 4 9,0-2-47,0-2-7,3 4-144,8-6-334</inkml:trace>
  <inkml:trace contextRef="#ctx0" brushRef="#br0" timeOffset="112756.4493">12218 12512 31,'0'-1'345,"3"2"-345,13 6-153</inkml:trace>
  <inkml:trace contextRef="#ctx0" brushRef="#br0" timeOffset="113243.4772">12298 12594 667,'0'0'139,"0"0"-139,3 0-48,1 3-87,13 1-61</inkml:trace>
  <inkml:trace contextRef="#ctx0" brushRef="#br0" timeOffset="113723.5047">12294 12542 719,'0'3'0,"11"11"-430</inkml:trace>
  <inkml:trace contextRef="#ctx0" brushRef="#br0" timeOffset="114212.5326">12451 12448 703,'-1'0'177,"0"-4"-100,-3 4-43,4 0-17,2 0 2,0-2-19,0 2-27,2 2-175,10 12-106</inkml:trace>
  <inkml:trace contextRef="#ctx0" brushRef="#br0" timeOffset="114420.5445">12468 12525 579,'-2'0'89,"1"0"-89,1 0-153,3 3-90</inkml:trace>
  <inkml:trace contextRef="#ctx0" brushRef="#br0" timeOffset="116011.6355">11100 12251 905,'-9'0'181,"-1"1"-82,-3 5-61,7-3 20,5-3 31,2-2-4,11 1-44,15-6 16,18 0 33,14-5-11,15-4-29,4 4-22,-6 5-14,-6 4-6,-11 4-8,-6 7-1,-14 5-27,-10 3-92,-13 2-101,-14 5-243,-65 40-288</inkml:trace>
  <inkml:trace contextRef="#ctx0" brushRef="#br0" timeOffset="116224.6477">10940 12864 868,'2'0'288,"6"3"-248,11 3-25,12 1-3,18 0 89,10 1 25,9-4-17,0-3-37,1-1-30,-9 3-25,-4-6-10,-14 2 4,-12-4-11,-11-2-77,-14-4-86,-36-37-218</inkml:trace>
  <inkml:trace contextRef="#ctx0" brushRef="#br0" timeOffset="116500.6635">11050 12218 1270,'0'0'179,"0"2"-169,1 3-10,4 6 0,1 14 15,2 13 50,1 18 20,-1 17-23,5 64-20,-12-86-9,3 49 7,-5 3-7,-5-8-9,-1 1-6,-7-3-4,1-11 2,-2-7-16,-1-13-7,2-9-124,4-18-160,10-10-286</inkml:trace>
  <inkml:trace contextRef="#ctx0" brushRef="#br0" timeOffset="116749.6777">11862 12690 1472,'5'1'195,"3"5"-180,9-2-3,9 0 33,8-3 34,7-1-7,8 0-22,8 0-28,1 0-14,-1 4-1,-9 0-7,-8 4-9,-7-2-114,-8 2-150,-1 10-364</inkml:trace>
  <inkml:trace contextRef="#ctx0" brushRef="#br0" timeOffset="116956.6896">11859 13160 1260,'3'4'237,"6"-1"-210,10 10-20,11-4 10,8-1 23,9-2 25,1-6 10,8 0-42,-2-3-18,-3 0-6,-5-1-9,3 0-81,-1-5-33,94-39-560</inkml:trace>
  <inkml:trace contextRef="#ctx0" brushRef="#br0" timeOffset="117169.7018">13146 12565 1640,'4'-1'232,"2"1"-188,13 0-44,8 1 9,10-1-2,9-4 1,12-5-7,4-1-1,3-2-21,-2 2-165,-11 5-81,-17 5-282,-41 34-90</inkml:trace>
  <inkml:trace contextRef="#ctx0" brushRef="#br0" timeOffset="117347.712">13048 12928 978,'0'0'494,"3"2"-427,8 0-66,11 2 21,12 0 20,10 0 6,14-4-7,5-2-20,8-2-8,-4-4-1,-6-4-12,-13 0-12,-11 0-237,-14-40-453</inkml:trace>
  <inkml:trace contextRef="#ctx0" brushRef="#br0" timeOffset="117574.7249">13014 12585 1435,'0'2'207,"3"8"-207,0 9-9,4 13-3,0 10 12,-1 13 14,-5 10 17,-4 16-10,-6 8-9,-3 12 20,-6-1-10,-1 0-22,3-14-4,9-15-157,7-12-343,16 3-266</inkml:trace>
  <inkml:trace contextRef="#ctx0" brushRef="#br0" timeOffset="117806.7382">13569 13187 1095,'9'10'132,"3"-1"-117,7 13 45,-1 6 18,1 3 27,-5 10 5,-5 10-29,1 5-5,-10 8-28,-3 2-24,-4-3-12,-5-2-9,1-12-3,1-10-115,1-12-143,9-16-262,19-59-32</inkml:trace>
  <inkml:trace contextRef="#ctx0" brushRef="#br0" timeOffset="118001.7494">13837 13242 379,'-9'-7'1183,"-4"10"-986,-11 1-149,-4 10-39,-11 11 9,-9 4 18,-5 9 4,2 1-22,5 2-10,8-2-7,5-3-1,10-9-90,6-5-121,7-5-121,24-16-338</inkml:trace>
  <inkml:trace contextRef="#ctx0" brushRef="#br0" timeOffset="118200.7607">14527 13055 1528,'10'-3'235,"6"3"-184,19-4-37,7 8-5,7-4-2,7 0-5,0-4 5,0 0-7,-2 2-55,-8 2-135,-13 3-279,-28 27-107</inkml:trace>
  <inkml:trace contextRef="#ctx0" brushRef="#br0" timeOffset="118392.7717">14365 13497 555,'-2'2'1160,"5"0"-1010,4 3-148,2 5-1,13 2 5,3 2-4,10-4 26,10-1-5,7-6-7,7-6-9,4-3-7,6 1-106,1-3-342,98-44-331</inkml:trace>
  <inkml:trace contextRef="#ctx0" brushRef="#br0" timeOffset="119225.8194">16222 12303 1069,'-14'-4'164,"5"2"-121,-12-2-28,-3 6-6,0 2 8,-6 6 26,1 2-11,2 2-17,0 2-5,-1 0 4,2 6 5,2-5 5,4-1 14,3-2-7,7-6-7,4 3-10,0 4-7,1 8 1,-2 10-1,7 11 20,-2 6-10,2 7 10,-1 4 28,-2 0-10,0 1-15,-2-3-9,4-2 5,1 2-13,1-2 34,3 6-7,-3 0-13,0-3-7,1 3-11,2-2 12,-2 3 0,1 4-6,1 10-2,-4 6-5,0 2 2,-7 0 4,7 0 1,-3-3-3,0 1 0,1-5 0,0-7-11,-3-7 10,-1-3-10,-1-1 0,-5-6 11,1-3-1,-2-5 1,-1-10 1,-1-6-2,1-7 10,3-9-6,-8 1-2,-1 0-4,-8-1-1,-8-4-7,-9-1 8,-15-7-9,-9-3-1,-6-8 0,2-6-20,1-9-31,11-11-34,15-9-101,-12-117-548</inkml:trace>
  <inkml:trace contextRef="#ctx0" brushRef="#br0" timeOffset="120359.8842">17090 13279 686,'-4'-4'135,"0"3"-98,-6-8 10,-1 4 38,-5 0 1,3-2 29,-1-3-17,1 4-46,6 0-23,2 5-19,4-2-2,-1 1-7,0 2 5,2 0-5,-4 0 0,1 0 0,-2-1 0,-2 1 0,0 0-1,0 1 0,2-1 2,2 2 4,-2 1-5,4-2 0,-1 1-1,1 2-1,-2-1 1,-4 4 0,0 3 1,1-3-1,-3 3 0,0 8 1,-4 2-1,2 4 2,2 12 5,1 2 1,2 7-2,1 4-5,1 2 10,3 3-11,0-3 8,1-2-8,1-1 1,0-11 1,5-4-1,1-6-1,-1-10-6,1-2-8,3-10 14,10-5 9,1-9-9,12-12-33,6-10-222,63-94-94</inkml:trace>
  <inkml:trace contextRef="#ctx0" brushRef="#br0" timeOffset="120644.9005">17298 12411 1186,'-1'9'185,"-1"9"-154,-3 29-20,-3 27 2,-7 72 16,-5 22 13,10 21-14,-1-54-11,0-19 49,-3 2-35,9-73-14,0-3-10,-2-1-6,-4 36 0,1-9 8,2-10-9,6-14-10,4-14-119,6-14-177,44-46-142</inkml:trace>
  <inkml:trace contextRef="#ctx0" brushRef="#br0" timeOffset="120843.9119">17660 13160 1395,'1'0'289,"5"0"-235,8 2-43,13-2-2,9 0 12,6-3-5,4-4-5,1 4-11,-7 2-21,-6 1-108,-13 4-92,-10 4-253,-29 38 100</inkml:trace>
  <inkml:trace contextRef="#ctx0" brushRef="#br0" timeOffset="121029.9226">17569 13564 845,'4'1'354,"0"3"-288,4 0-34,10 3 46,9 3 18,8-3-21,9 0-29,6-1-23,2-2-13,-2-2 2,-11-4-12,-9-2-8,-13-3-91,-10-5-184,-30-41-353</inkml:trace>
  <inkml:trace contextRef="#ctx0" brushRef="#br0" timeOffset="121336.9401">17607 13228 1024,'-3'2'315,"3"0"-249,0 8-57,0 4 0,0 13 55,0 12 23,0 13-24,-4 5-22,1 11-23,-4 2 7,-2 3 19,-3-1-26,-2-9-11,4-8-5,1-18 4,4-13-5,4-10 9,2-8-10,-1-8-17,2 0-14,1-7-47,6-2-102,0-9-6,0 3-9,5-5 3,-7 6-24,0-27-253</inkml:trace>
  <inkml:trace contextRef="#ctx0" brushRef="#br0" timeOffset="121766.9647">17670 13856 787,'0'0'284,"1"0"-205,6-4-35,-1-2 53,5-6-14,0-2-53,-2 0-30,-1 1-35,-3-3-161,-10-16-182</inkml:trace>
  <inkml:trace contextRef="#ctx0" brushRef="#br0" timeOffset="122032.9799">17596 13729 644,'0'0'282,"0"0"-143,0 0-53,1 0 43,-1 0 27,-1 1-42,2 1-72,-1 8-41,-1 12 19,-2 11 69,-3 16-8,-2 9-29,-8 3-2,0 9-14,-6 1-11,2-6-7,5-11-7,1-9-1,7-12-10,2-7-26,2-7-111,3-2-98,5-12-290,29-35-172</inkml:trace>
  <inkml:trace contextRef="#ctx0" brushRef="#br0" timeOffset="122251.9925">17808 13979 1216,'3'4'239,"1"4"-202,9 10-26,2 4-3,8 16-7,4 7 35,1 12 33,0 4-16,-4 0-28,-6-2-5,-9-8-10,-2-12-10,-10-11-52,-1-9-173,0-18-229,-15-56-286</inkml:trace>
  <inkml:trace contextRef="#ctx0" brushRef="#br0" timeOffset="122448.0037">18110 13967 1447,'-6'8'308,"-1"-2"-244,-14 10-52,-8 7 35,-8 11 17,-7 11-10,-1 1-30,3-4-12,8-1-12,11-11-1,7-11-89,8-3-100,6-6-164,30-22-350</inkml:trace>
  <inkml:trace contextRef="#ctx0" brushRef="#br0" timeOffset="122666.0161">18902 13550 1347,'3'0'218,"4"0"-187,13 0-16,5 2-3,11 0-6,6-1 0,3 3 0,-2 2-6,-5-1-16,-13 5-35,-10 1-146,-11-3-125,-29 15-205</inkml:trace>
  <inkml:trace contextRef="#ctx0" brushRef="#br0" timeOffset="122891.029">18659 14206 1612,'2'1'372,"2"2"-296,8 3-62,10 3-7,12-4 7,11 0 19,7-5-6,6 0-14,0-3-11,-8 1 4,-9 1-6,-11 0-12,-10 1-78,-8 0-175,-15 7-407</inkml:trace>
  <inkml:trace contextRef="#ctx0" brushRef="#br0" timeOffset="124026.0939">20729 12914 1200,'-17'-10'147,"-1"5"-106,-9-13-28,2 13-4,5 3-8,-2 5 25,1 3 1,-3 10-9,1 3-5,-4 9-4,-2 9 2,4 8 2,-2 2 5,8 8-3,-1 2-7,10 1 8,1 6-7,7 6 11,0 6 10,4 15-5,0 54-1,2 19 3,-3 7 17,-1-29 25,-5-20 18,3-5 1,3-2-40,0-6-19,-3 2-8,-3-11-6,0-61-5,-1 4 7,-2-8-4,-8 36-2,-6-4 5,-8-6 4,-6-6-5,-13-4-5,-9-4-2,-6-16-1,4-13-6,9-20-1,17-16-29,11-17-68,11-18-200,14-10-405,51-97-72</inkml:trace>
  <inkml:trace contextRef="#ctx0" brushRef="#br0" timeOffset="124444.1178">20862 14955 1174,'5'4'297,"6"3"-258,6 7-39,13 6 1,5 2 5,1 0 3,2 5-8,-3 2 55,-4 3-23,-7 0-33,-14 1 12,-17 4-3,-14 6 33,-15 3-20,-10 2-8,-5-5-9,4-9-5,8-7 0,12-12-1,15-4 0,7-7 0,5-4-14,3 5 10,5 1 5,5 6 33,8-2 3,14-3-13,6-6-1,8-7-8,4-6-14,5-9-98,-3-2-8,-4-2-253,55-55-551</inkml:trace>
  <inkml:trace contextRef="#ctx0" brushRef="#br0" timeOffset="124790.1376">21495 15130 1480,'0'-1'311,"2"1"-235,9 0-74,2 1 7,14 1-8,4-2 7,5 0-7,4 0-1,0-2-23,-5-2-140,-5-2-20,-9 0 46,-10-1 77,-9 7 21,-11 0 39,-8 12 3,-11 1 81,-9 10 15,-6 8 27,-5 7-9,0 12-1,-3 2-19,1 8-29,-2 6-32,5-2-14,8-6-14,14-8-8,9-19-9,14-11-85,17-14-133,9-15-67,100-94-357</inkml:trace>
  <inkml:trace contextRef="#ctx0" brushRef="#br0" timeOffset="124965.1476">21660 15348 342,'-9'10'1099,"1"6"-946,-10 14-108,5 2 4,3 4 38,5-3-7,6-3-35,8 0-23,3 0-11,11 0-11,3-3-170,9-9-7,5-13-280,74-40-476</inkml:trace>
  <inkml:trace contextRef="#ctx0" brushRef="#br0" timeOffset="125360.1702">22389 15275 1008,'8'-1'246,"-1"-4"-194,9 5-38,6 6 1,-5 2 13,3 6 37,-4 8-5,2 7 12,-2 10-6,-5 9 3,-1 7 10,-2 5-10,1 7-18,-3 5-13,-3-3-14,-2-4-9,1-5-8,-4-11-7,1-7-18,1-19-205,1-11-348,19-62-428</inkml:trace>
  <inkml:trace contextRef="#ctx0" brushRef="#br0" timeOffset="125570.1823">22852 15371 1850,'-9'-7'253,"1"4"-229,-8-2-24,-5 10-7,-6 5 7,-6 3 0,-7 8 0,-1 5 0,-7 12-1,-5 7 1,1 3-30,0 4-114,7-4-105,-17 31-348</inkml:trace>
  <inkml:trace contextRef="#ctx0" brushRef="#br0" timeOffset="126216.2192">20675 14129 786,'-4'0'469,"2"-4"-381,-3 4-58,4 0 57,2 0 59,1 0-22,1 0-58,5 0-55,12 0 8,15 4 25,21-2-8,13 3-11,61 11-10,38 12 3,58 6 17,-56-10 29,15-1-28,15-4-16,-7-2-11,-10 3-2,-13-2-6,-18-1-1,-31-3 1,-24 3 0,-60-11-1,-10-2 0,-7 0-20,19 2-34,-17-2-78,-24-4-99,-19-3-97,-107-31-743</inkml:trace>
  <inkml:trace contextRef="#ctx0" brushRef="#br0" timeOffset="126779.2514">21124 12651 1262,'-3'1'256,"7"3"-239,3 5-17,1 9 0,3 5-6,2 3-5,-3 9 11,0 4 1,-6 5 13,-8 5 28,-6-2 30,-10 2 1,-7-4-7,-6 4-16,-6-2-19,-3 2-14,2-9-5,3-5-3,9-8-9,8-9-75,8-9-58,6-7-19,6-8 19,12-35-450</inkml:trace>
  <inkml:trace contextRef="#ctx0" brushRef="#br0" timeOffset="127311.2818">21145 12736 954,'0'-4'238,"0"0"-127,0 0-39,0 2 11,3 2 8,-2 2-32,1 2-43,7 3-16,1 4 0,1 8-9,-2 3 9,-5 5 4,-4 5 20,-3 9 21,-4 2 9,-7 8-13,2 6-14,-1-2-12,3-8-5,5-2-9,5-14 8,2-5 2,4-13 4,1-9 7,3-4 13,7-11-4,5-12-8,8-12-14,3-7-9,0-9-5,0-4-20,-4-6-43,-2 2-37,-3 4 53,-7 7 52,-7 16 0,-6 14 22,-4 8 31,-1 9 4,-1 2-15,-1 1-42,0 6-5,-7 6 5,-4 13 39,-5 13 5,-4 13-19,0 6-2,-1 5-8,2-1 1,7 0-10,0-2 2,6-9-7,3-3-1,3-5-87,6-9-133,9-6-246,54-5-258</inkml:trace>
  <inkml:trace contextRef="#ctx0" brushRef="#br0" timeOffset="127629.3">21561 13245 1102,'-1'3'524,"1"1"-503,-2 4-15,2 7 12,0-3 13,2 2-8,5 1 5,7-3 1,5-4-1,3-2-2,2-6-11,-7-7 7,-4 0 4,-4-5 19,-7-3 3,-2 1-11,-7-6-4,-3 1 5,-6-1-11,-2 3-6,-8 3-9,1 7-6,4 4-5,5 1-1,2 2 0,5 2-1,5 0-6,-2-2-55,6 1-107,0-1-151,10 7-233</inkml:trace>
  <inkml:trace contextRef="#ctx0" brushRef="#br0" timeOffset="127870.3138">21910 12697 1409,'0'-6'262,"5"2"-161,8-3-79,4 2-7,10-5 17,2 3 5,8 1-22,-2 3-3,-4-1-11,-8 4-1,-6 3-21,-8-2-89,-5 1-98,-6-2-148,-4 3-146,-37 18 188</inkml:trace>
  <inkml:trace contextRef="#ctx0" brushRef="#br0" timeOffset="128214.3335">22058 12713 360,'0'0'265,"0"3"-118,2 5-37,-1 4 67,-1 6-3,2 4-27,2 8-24,-1 6-21,1 2-2,1 8-10,1 3-15,-2 4-25,-4 0-26,0-6-9,-9-1-3,-3-5 1,-7-4-13,0-10 0,-1-6 10,1-7 8,3-8-4,0-2 2,4-4 1,5-4-7,3 3-1,2-4-7,4 5 10,2-1-12,-2 1-1,3 1 1,7-1 4,9 5-2,3-2-1,9 1 5,2-2 0,2-2-4,3-2-2,-1-4-51,-2-5-180,-9-1-143,4-26-566</inkml:trace>
  <inkml:trace contextRef="#ctx0" brushRef="#br0" timeOffset="128410.3447">22455 13297 1048,'-3'0'546,"3"0"-508,0 3-32,-2 2-6,-2-1 97,0 7 35,-5 7-72,1 5-34,-1 6-17,0 3-8,-1 0-1,1-3-5,3-5-167,1-7-289,14-31-652</inkml:trace>
  <inkml:trace contextRef="#ctx0" brushRef="#br0" timeOffset="128658.3589">22807 12735 1641,'-4'-7'294,"4"5"-226,-5-4-38,7 6-14,-2 0-1,1 0 5,8 0-19,9 2 5,6 0 2,13 2-7,-1 3-1,-1 0-35,-7 0-54,-11-4-49,-9 0-15,-8-3-48,-2 0-250,-26-1-162</inkml:trace>
  <inkml:trace contextRef="#ctx0" brushRef="#br0" timeOffset="129024.3798">22988 12787 854,'-2'0'570,"2"0"-507,-4 3-49,1 4 17,-3 2 100,-4 9 11,0 6-70,1 11-36,-3 18-18,0 8-1,0 7-7,-1-3-8,-4-2 8,1-7-9,0-8 9,-2-10-8,6-13 5,-3-9 1,4-9 14,1-7-7,-2 0-6,3-4-1,5 0-2,1 3-6,3-2 0,1 3-1,2 3-14,0-2 9,2 0 6,2 6 2,8 0 17,2 4-1,6-6-9,3-1 2,0-4-4,2-4 1,-2-2-8,-3-7-54,-7 2-150,-4-1-271,2-21-442</inkml:trace>
  <inkml:trace contextRef="#ctx0" brushRef="#br0" timeOffset="129369.3996">23195 13242 1176,'7'-4'217,"1"4"-166,4-3-24,-2 6 86,2-3 28,-5 4-39,1 6-56,-2-2-26,-1 9-20,0 3-5,-8 2-14,-4 4 19,-10 4 3,-6 1-3,-4 1-2,-1-5-31,1-5 0,7-6 5,7-9 28,7-1 0,6-4-5,3-2-8,10 2 13,4-2 45,13 0 9,8-2-13,7 0-20,0 6 1,-2 0-5,-7 2-16,-9 2-1,-8-2-3,-12 2-118,-7 5-122,-44 32-415</inkml:trace>
  <inkml:trace contextRef="#ctx0" brushRef="#br0" timeOffset="129873.4284">22750 14358 103,'0'0'1045,"0"0"-842,0-3-79,2 0 35,-2 3 23,1 0-35,-1 0-56,0 3-53,3 0-25,5 0-7,10 5 9,8 3 5,15 6-1,7-3 2,13 4 6,8-5-1,-5-3-5,-5-3-6,-17-7-6,-15 0-8,-17-1 5,-4-5-1,-6 2-5,-3-6-102,0-4-137,-21-35-307</inkml:trace>
  <inkml:trace contextRef="#ctx0" brushRef="#br0" timeOffset="130549.4671">23905 14004 1206,'-20'5'220,"-2"6"-167,-17 14-41,1 6 1,5 9 17,0 5 30,5 0-12,6 7-18,2-3-12,5 9-16,6 1 4,4 3-5,0 0 10,7-1-11,5-6 1,-3-9-1,6-8-4,1-11-83,5-15-110,63-30-253</inkml:trace>
  <inkml:trace contextRef="#ctx0" brushRef="#br0" timeOffset="130914.4879">24100 14404 1284,'0'0'381,"0"0"-300,2 3-81,1 7-10,3 3 10,2 5 5,6 4 9,0 1 1,6-1 0,-1-7-6,-4-3 0,-1-8 9,-5-2-9,-2-5 9,3-10-2,3-6-16,2-9-31,-3-5 9,-5-2 21,-7 9 1,-7 6 41,-5 11 28,-12 5-33,-7 5-5,-14 6 16,-5 4-14,3 7-6,5-6-14,17 2-13,12-9 0,13 1-18,13 2-30,3 0-76,17-1-170,94-20-333</inkml:trace>
  <inkml:trace contextRef="#ctx0" brushRef="#br0" timeOffset="131509.522">24180 14201 1202,'-7'-6'242,"1"4"-169,-4-4-52,3 9 2,-4 6 26,-7 8 7,0 13-16,-6 14 5,2 8-6,0 6-12,7 1-13,4-3-2,0-6 0,11-4-3,7-12-2,4-8 1,3-10 4,7-6 1,4-16 8,10-6-3,5-15-15,6-9-3,-1-9-21,-4 0 14,-9 0 7,-11 2 1,-8 2 6,-10 5-5,-6 1 4,-8 4 7,-3 9 25,-5 3-11,-6 9-18,-5 4-8,0 6 6,0 4-6,3 6-2,7 6 0,0-1-5,6 9-4,5 4-121,5 3-127,13 0-265,55 12-436</inkml:trace>
  <inkml:trace contextRef="#ctx0" brushRef="#br0" timeOffset="131862.5422">24736 14079 1400,'-6'-5'369,"0"0"-263,-10-6-65,2 13-23,-8 9 7,-3 9-7,-5 20-12,1 4-6,8 9 1,7-5-2,6-3 1,10-4-1,7-6-29,5-8-5,6-3 16,5-2 7,4-2 2,-4-3 9,-2 0-5,-10-3 5,-6 0-11,-5-2 3,-4 3 9,-8-1 66,-7 9-6,-13 3-34,-5-3-11,-3-1-6,3-4-9,5-7-10,10-7-83,10-8-92,19-48-343</inkml:trace>
  <inkml:trace contextRef="#ctx0" brushRef="#br0" timeOffset="132372.5713">24939 14335 378,'-2'-3'1095,"2"6"-945,0-2-150,-3 7-28,0 10 28,-5 15 61,0 8-20,2 9-25,0 9-7,3-1-3,6-3-5,1-4 0,-2-14 1,2-12-1,3-13 16,0-12 11,11-14 22,6-13-29,8-18-8,6-7-7,-1-12-4,-1-6 4,-3 1-5,-6 2 7,-7 13-7,-10 10 31,-10 13 13,-5 6-27,-4 7-3,-9-2-14,2 12 0,-8 2 7,0 12 1,-4 6-8,1 8-1,1 8 0,-2-2 2,-2 4-1,4 0 0,2 1 5,7-8-1,2-1-5,11-12-17,6-2 17,4-4 10,12-2 5,6-1 3,12 1-3,4-2-8,5 2-7,5 4-14,0 2-28,-5 7-159,-5 4-64,38 37-400</inkml:trace>
  <inkml:trace contextRef="#ctx0" brushRef="#br0" timeOffset="132709.5906">26164 14497 962,'-8'-12'553,"2"-2"-458,-4-13-28,-7 0 49,-2-3 1,-5-2-39,-1 3-41,0 7-37,-2 11-4,-3 8 3,-3 12 1,-3 13-7,0 9-1,2 12 7,4 10-6,8 6 7,5 5 0,6 7 1,1-3 0,6 1 0,2-10 0,5-10 0,5-11-1,7-19-25,11-17-24,9-19-100,11-25-139,8-14-251,88-137 61</inkml:trace>
  <inkml:trace contextRef="#ctx0" brushRef="#br0" timeOffset="132951.6044">26352 13590 1276,'0'0'244,"-2"1"-226,-2 8-6,-3 16-12,-9 19 92,-3 25-20,-17 74-26,0 52-13,-6 24-15,17-95 45,-3-9-28,16-66-20,1-10-9,5-5-5,-5 32-1,6-19-21,8-17-175,10-19-95,55-45-392</inkml:trace>
  <inkml:trace contextRef="#ctx0" brushRef="#br0" timeOffset="133266.6225">26773 13807 1339,'-3'-1'546,"2"2"-534,-8 6-11,-5 15-1,-3 19 1,-10 24 5,1 17 2,-16 69-7,-1 12 5,-2 12-5,13-62 8,15-62 4,5-8 4,-1-4 2,-9 38-5,7-16-1,9-16-4,6-14-1,4-11 1,10-10 9,7-9 6,11-6-5,3-10-8,5 0-11,-1-2-63,-5 3-60,-8 6-335,-2-2-389</inkml:trace>
  <inkml:trace contextRef="#ctx0" brushRef="#br0" timeOffset="153709.7917">4200 13789 1505,'-12'-8'184,"4"2"-97,-7-5-67,8 13-19,-3 7-1,-4 13 0,-3 10 1,-5 19-2,4 15-4,8 19 5,0 13 0,2 2 6,5 0-5,3-8-1,0-6 11,3-8-11,5-11 1,0-15 0,0-14 0,6-12 0,-5-14 5,5-9 3,3-11 19,12-25 13,5-26 4,31-72-23,-3-46-13,-26 16-9,-24 60 0,-12 59 5,-5 2-4,-3 13-1,-4-35 0,-8 17 0,-5 12 0,-2 14-12,-7 6 11,-2 11-16,-1 6-1,-3 8 17,6 2 0,4 7-25,7-2 10,5 7 5,6 6 2,4 7 8,4 6-10,2-2 5,4 1 5,2-8-8,4-8 2,1-8 6,6-3-1,0-1 1,9 2 1,-4-5 1,7 5 8,-3-3 8,3 1 1,3 0 6,-5 0 4,3-5 1,-7-5-16,-3-1-2,-1-2-1,-4-9-10,0-1-55,1-8-85,4-14-128,33-77-312</inkml:trace>
  <inkml:trace contextRef="#ctx0" brushRef="#br0" timeOffset="154181.8187">4914 13762 1122,'0'-4'184,"0"-2"-131,0-8-37,-3 6 82,2 7 110,-4-2-58,1 6-103,-2 3-41,-7 3 15,-10 13-9,-9 15-5,-12 12 1,-3 8-7,3-1 0,8 7 1,6-1-1,5-2-1,8 3 0,4-3 0,7-1 1,6 2 1,9-2-1,1-7 5,4-1 0,10-9-6,-1-1 6,4-5-5,0-9 1,-1-8 7,2-7-3,-1-6 3,3-6-1,-3-8-8,3-8-50,-2-8-41,-3-6-43,-5-6-49,-1-3-114,4-75-373</inkml:trace>
  <inkml:trace contextRef="#ctx0" brushRef="#br0" timeOffset="154663.8463">4877 14193 712,'-4'-3'129,"2"0"-87,-4 1 35,2 2 85,3 0 9,1 0-27,0 0-41,0 0-34,0 2-18,-1 1-1,1-3 11,0 3-2,0-3-23,1 0-23,0 4-12,5 0-1,5-1 15,6 3 6,8 0 12,0-2 9,1-3-12,1-1-7,-5-1-10,0-2-1,-10 2-3,-4-1-1,-3 1-2,-3 1 6,-2 0 6,0 1 1,-2-1-2,0 0-7,2 2-8,-2-1-2,2-1 0,0 3-1,0-6 0,0 3-8,2 0 0,-2-1-18,2-1-26,-2 1-46,2-2-64,-2 3-47,0-4-44,-6-19-365</inkml:trace>
  <inkml:trace contextRef="#ctx0" brushRef="#br0" timeOffset="155353.8858">5617 13659 749,'-4'0'265,"2"-1"-140,-3-2-56,2 3 52,-3-3 19,-2 0-46,-4 3-44,2 0-20,-4 6-5,2 0 4,-3-1-4,2 6-8,-5 7-16,-1 8 7,-3 11-7,1 8 5,3 8-6,5 6-1,3 9 1,3 9 1,4 8 18,0 0-4,6-2 0,5-9-14,3-6 13,6-7-5,-2-8-8,4-6 6,2-11-5,-2-11 7,4-11-9,3-12-15,2-9-101,6-18-92,2-10-279,44-87-290</inkml:trace>
  <inkml:trace contextRef="#ctx0" brushRef="#br0" timeOffset="155602.9">5768 14230 1073,'0'-1'448,"0"2"-357,0-2-91,0 4 6,3 1 45,1 2 36,5 0 18,1 7-34,8 0-37,0 3-14,12-3-4,10-3 5,11-6 8,10-4-19,-3-7-10,-7-6-7,-8-4-101,-11 2-116,-12-2-303,-6-24-509</inkml:trace>
  <inkml:trace contextRef="#ctx0" brushRef="#br0" timeOffset="155848.9141">6316 13890 1248,'0'1'291,"5"5"-243,11-6-30,20-7 102,65-27-3,77-48-53,12-12-35,-100 42-13,-55 37-15,-5 2-1,-9 4-68,22-9-78,-18 10-49,-18 8-100,-15 9 4,-18 10 72,-105 62-277</inkml:trace>
  <inkml:trace contextRef="#ctx0" brushRef="#br0" timeOffset="156074.927">6740 13816 665,'5'3'118,"1"-2"-77,7 4 74,3-4 46,2 3 2,-1 0-35,-4-2-22,-4 4-41,-2 4-29,-5 0 3,-4 14 57,-9 15 13,-13 13-13,-6 13-49,-6 2-31,-1-3-7,10-9-8,8-13-1,10-9-15,7-7-121,7-10-124,4-3-64,41-31-134</inkml:trace>
  <inkml:trace contextRef="#ctx0" brushRef="#br0" timeOffset="156300.94">6938 13958 1377,'0'7'195,"4"7"-172,-8 12 19,4 11 124,-1 12-22,0 9-51,3-3-7,9-1-50,1-12-18,6-2-9,3-9 0,3-5-2,2-4 4,4-9-11,5-5-54,5-4-115,11-4-290,98-14-283</inkml:trace>
  <inkml:trace contextRef="#ctx0" brushRef="#br0" timeOffset="156510.952">7631 14507 1426,'3'0'260,"-3"0"-217,0 0-43,0 4 2,0-2-2,-3 4 9,1 5 12,-2 7 9,-7 5-6,-2 6-15,-3-3 3,-1-6-12,5-6-219,5-26-263</inkml:trace>
  <inkml:trace contextRef="#ctx0" brushRef="#br0" timeOffset="156791.968">8092 13777 1354,'0'-6'341,"0"5"-179,3-10-138,7 4-23,14-5 33,18-7 34,19-5-5,63-15-12,21 3-21,-105 30-5,-3 3-13,30-4-10,-22 5-2,-15 2-1,-17 2-71,-11 2-84,-14 4-54,-10 4 6,-87 28-402</inkml:trace>
  <inkml:trace contextRef="#ctx0" brushRef="#br0" timeOffset="156967.9781">8495 13666 845,'-2'3'264,"2"3"-205,-3 12 23,0 10 76,-6 12 73,-7 14-65,-7 16-62,-11 12-28,-4 11-37,-4-3-19,6-12-14,14-21-6,11-16-8,11-15-157,14-13-136,60-38-293</inkml:trace>
  <inkml:trace contextRef="#ctx0" brushRef="#br0" timeOffset="157149.9885">8575 14155 1073,'0'16'492,"0"-2"-446,-3 15-14,3 5 59,3-6 61,2-4-55,7-7-40,8 1-31,6-5-11,8-2-15,3-9-29,1-15-46,2-10-286,44-98-590</inkml:trace>
  <inkml:trace contextRef="#ctx0" brushRef="#br0" timeOffset="157622.0155">8945 13097 1473,'3'0'284,"1"7"-268,3 5-15,5 4 6,10 4 1,8-3 16,6 4 0,3-2-12,2-3-11,-4-3 7,-7 1-2,-3-1-6,-12 5 0,-3 0 0,-4 7 13,-4 5 5,-1 5 13,-1 5-2,-1 4 7,1 5-15,1 8 0,1 8 6,1 11 7,-3 17 10,4 73-23,2 30 27,2-18-17,-6-136 1,-3-3-13,2-1-5,1 36-7,-2-9-1,-2-14 0,-2-8-4,-2-14 8,-4-7 2,-8-5 8,0-7 13,-12 4-6,-7-6-12,-2-2-6,-8-3-8,0 0 5,3-3-6,6-6 0,2-4-63,-1-10-139,-67-73-593</inkml:trace>
  <inkml:trace contextRef="#ctx0" brushRef="#br0" timeOffset="159118.1011">10695 6820 455,'0'0'223,"0"0"-118,0 0-48,0 0 8,0 2 5,0-2-28,2 2-28,1 3 1,2 1 31,5 2 23,2-1 26,4 3-17,6-3-41,1-1-20,7-2-4,7-4-2,3 0-10,5-3 11,4-1-10,2-1 13,4 1-5,-1 3-2,-1 1-8,-2 3 8,0 1-7,-5 3 0,-3 5 1,-1 1 5,4 0 10,4 4-5,4-5 7,-1 2 10,-1-2 2,-9-2-2,-13-2-17,-6-2-6,-14-3-6,-5-1 2,-5 1 8,0-3 16,0 0 29,-1 0 49,2-3 11,-1 1-34,1-1-31,-1-1-28,4-2-16,-1 2 0,0 1-6,-3 2-1,1-2 1,-1 0-11,0 3-23,0 0-67,-1-2-152,-25-27-489</inkml:trace>
  <inkml:trace contextRef="#ctx0" brushRef="#br0" timeOffset="159952.1488">7483 6206 572,'0'2'135,"0"-2"-112,0 2-23,0-2 61,-3-2 221,3 0 17,0-5-113,0-4-89,3-3-47,3-3-39,13 3-11,10-5-31,11 1-94,17-2-122,10-1-83,127-64-174</inkml:trace>
  <inkml:trace contextRef="#ctx0" brushRef="#br0" timeOffset="160154.1603">8665 5563 870,'1'-4'325,"-1"2"-218,2-4-97,2 5-1,-1-3 30,6-2-6,5-5-22,8-2-11,3 2-6,5 0-70,0-3-146,0 7-62,61-32-344</inkml:trace>
  <inkml:trace contextRef="#ctx0" brushRef="#br0" timeOffset="160335.1707">9390 5241 656,'1'-1'141,"1"-5"-55,4 0-4,0-3-17,5-2-32,8-1-23,6 0-10,8 2-1,7 3-107,5-3-51,73-21-183</inkml:trace>
  <inkml:trace contextRef="#ctx0" brushRef="#br0" timeOffset="160502.1802">10221 4879 502,'3'-3'161,"0"1"-115,7 2-46,4 2-22,16 1-266</inkml:trace>
  <inkml:trace contextRef="#ctx0" brushRef="#br0" timeOffset="160680.1904">10821 4582 382,'-3'-2'482,"1"-1"-358,-2-4-85,4 7-39,3 0-33,0 4-210,7-3-271</inkml:trace>
  <inkml:trace contextRef="#ctx0" brushRef="#br0" timeOffset="161317.2269">7493 6653 153,'0'0'96,"2"4"-72,-2 9-24,2-3-16,1 35-95</inkml:trace>
  <inkml:trace contextRef="#ctx0" brushRef="#br0" timeOffset="163405.3463">5448 13916 577,'2'-5'0,"2"1"-16,32-23-203</inkml:trace>
  <inkml:trace contextRef="#ctx0" brushRef="#br0" timeOffset="163734.3651">5530 13622 649,'-4'-6'201,"3"4"15,-4-5-66,4 6-60,1 1 0,0 0 6,0-2-6,1 2-34,0-1-28,1 1-17,1-3-11,7 3 1,7-1 3,13-1 8,12-4-1,7-4-2,0 3-8,-8 0-1,-7 4-30,-10 4-103,-9 3-121,-9 4-203,-39 21 151</inkml:trace>
  <inkml:trace contextRef="#ctx0" brushRef="#br0" timeOffset="164101.3861">5525 13622 630,'-2'-1'177,"0"2"-75,0-2-68,3 1-25,0 1-3,1 5 5,0 10 17,-2 17 17,-6 25 23,-8 23-25,-19 78-10,-15 35-18,-5-18 17,27-69 16,19-59-20,3-10-5,-1 1-7,2 30-5,7-11-4,8-16 1,8-5 7,6-11 6,1-6 1,3-4-2,0-9-7,-6 0-1,-3-5-6,-5-1 2,-3 2-7,-5-3 8,2 0 0,-4 0 3,4 3-6,0-3 0,0 0-4,-4 0 4,3-3-6,0 3-90,-1-3-156,-18-11-290</inkml:trace>
  <inkml:trace contextRef="#ctx0" brushRef="#br0" timeOffset="164929.4335">3805 15014 1109,'0'0'176,"0"0"-137,-1-1-39,2 4-35,-1 3 17,6 10 9,3 16 4,8 15 5,8 17 1,12 11 19,6 7-4,8 0 1,5-3 4,12-13-3,1-15 0,47-1 4,11-44-4,19-38-4,-39-1-5,22-2 0,-8-1-2,-1 7-6,-3 9-1,-11-8 1,-13 11 7,-52 13-7,-7 1-1,-5 4-5,26 3 5,-7 8 0,-6 7 0,2 1 0,5 9 16,7 3 13,8 7 5,12 6-7,51 26-13,2-19-8,12-43 6,-20-15-3,7-37-2,9-24 5,2-23 1,-9-20-13,-2-8-1,-4 0-15,-3 22 4,-19 24 3,-68 53 9,-3 11 0,-7 8-1,24 1-6,-13 21-11,-2 23 18,-1 18 44,4 7-8,8 5 34,9-11-31,14-11-12,61 1-10,21-42-1,-4-33-5,-56-10-2,-50 13-2,0 5-7,0-4-75,41-11-78,40-17-155,44-24-448</inkml:trace>
  <inkml:trace contextRef="#ctx0" brushRef="#br0" timeOffset="168344.6288">25738 15186 1031,'0'0'286,"0"-1"-187,2 1-99,1 1 2,1-1 56,6 4 59,3-1-7,5 5-41,3 4-2,9 1-17,3 3 7,7 2-17,6 1-17,3-1-4,6-4-10,6-5 2,2-1-10,5-2 0,3-2 9,1 3-2,-7-4-8,-8 1 1,-14-2-1,-10 2 1,-11-1 0,-5 5-1,-9-6 0,-2 2 0,-2-2 0,-4 0 0,0-2-1,0 0 1,-2 0-1,4 1-1,-4-1 1,4 3-1,-1-2 2,0-1 0,4 2 2,-1-1 4,-2-1-5,-1 0 5,-1 0-5,-1 0 5,1 0-6,-3-1-31,-5-5-64,0-5-193,-24-39-225</inkml:trace>
  <inkml:trace contextRef="#ctx0" brushRef="#br0" timeOffset="169635.7027">26225 13752 153,'-4'-10'901,"1"6"-761,0-4-71,3 4-60,0 4-9,1 0-12,1 0-8,1 3-7,4 3 17,3 3-88,6 5-77,-2-2-62,13 18-253</inkml:trace>
  <inkml:trace contextRef="#ctx0" brushRef="#br0" timeOffset="170220.7361">26100 13707 609,'-3'-4'370,"1"-2"-142,-1-2-84,2 6-81,2 2-25,-1 0-14,5 4-14,2 5 7,8 12 56,6 16 1,7 11-5,3 12-11,8 16-16,1 8 27,10 9-21,5-5-18,-1 2-10,-2-4-7,-3 1-2,-5 2 11,-6-3-4,-1-3-12,-7-6-5,-8-13 5,-2-9-4,-8-17 5,-3-10-7,-3-14-5,-6-8-23,0-3 2,-2-9-10,-7-6-102,-8-13-214,-70-80-350</inkml:trace>
  <inkml:trace contextRef="#ctx0" brushRef="#br0" timeOffset="170522.7534">25943 14397 1020,'-1'-2'339,"1"0"-219,1-2-120,8 10 11,0 3-11,9 9 87,6 12 36,10 4 3,8 12-29,0 7-56,1 0-16,-3 6-2,-3 3-1,0 4-5,2 6-8,-3 0-8,-3 1 11,1 0-10,-7-8-1,-6-11 0,-3-11-1,0-13-29,-6-14-97,6-19-96,6-16-111,62-116-449</inkml:trace>
  <inkml:trace contextRef="#ctx0" brushRef="#br0" timeOffset="170933.7769">27328 14207 1624,'0'-3'208,"2"2"-143,7-9-64,17 4-1,11-4 15,12 2 7,7-3-1,2 5-19,-6 6-1,-7 9 0,-9 5-1,-14 6-12,-7-1-8,-9 9 7,-6 4 5,-6 8 8,-14 5 0,-5 6 12,-9 1 8,-4 2-13,-2-1 2,1 2 0,-1-2-7,1-4 4,-1-4 3,4-9-9,0-7-7,5-6-49,4-11-70,3-12-81,8-16-141,-1-85-366</inkml:trace>
  <inkml:trace contextRef="#ctx0" brushRef="#br0" timeOffset="171332.7997">27254 14254 1258,'0'0'258,"0"0"-195,2 0-63,-2 10 0,3 3 12,3 20 96,-1 16 27,0 16-57,-3 15-25,-9 13-16,-18 66-4,-25 9-6,28-119-13,3-6 1,-17 41-15,11-22-32,6-23-67,14-16-109,5-17-7,5-17 94,6-18-214,9-20 19,10-17 62,1-9 217,2 7 37,-1 13 280,-7 24-74,-1 20-40,-4 11-23,2 11-7,4 12 13,6 11-4,4 13-7,3 10-28,0 4-40,-3 3-29,-3-3-22,-3-8-8,-5-6-11,1-9-17,-2-11-80,8-14-151,9-16-223,101-84-607</inkml:trace>
  <inkml:trace contextRef="#ctx0" brushRef="#br0" timeOffset="171638.8172">28247 14730 1241,'-3'-17'216,"0"-3"-102,-2-18-24,-4 3 31,2 4 35,-2 1-57,1 5-43,-1 10-47,-1 3-9,1 12-21,-8 8 6,-4 11 13,-7 18 2,-4 21-1,-5 10 0,4 11-1,3 6 2,8-4 0,2-1 4,8-9-4,5-6-1,7-12 0,4-12-22,11-8-52,8-17-45,12-17-15,7-16-28,8-24-67,2-15-125,66-135-128</inkml:trace>
  <inkml:trace contextRef="#ctx0" brushRef="#br0" timeOffset="171871.8306">28475 13610 1241,'0'3'231,"0"6"-227,0 17-3,-4 21-1,-3 28 45,-17 81 12,-11 68 19,-15 3 38,20-88-58,5-13-34,10-18-13,9-59-8,2-6 8,1-9-9,-3 38-6,6-17-111,3-16-114,24 8-285</inkml:trace>
  <inkml:trace contextRef="#ctx0" brushRef="#br0" timeOffset="172450.8637">28724 14680 100,'0'0'1141,"0"0"-971,0-1-158,0 5-12,-2 10 0,-3 15 37,0 18 17,-4 16 8,-9 17 14,-3 11 8,-1 3-9,7 2-22,6-10-11,11-13 7,10-10-20,5-20-16,9-15 7,8-19-1,7-23 4,12-21-23,11-29-16,43-67 16,-8-53-45,-26-19 8,-44 77 36,-23 74 1,-6 10 12,-5 7 12,-2-36 6,-10 18-3,-2 12-6,-5 14-3,0 13-18,-6 10-1,-2 12 0,-7 16-5,-5 9 4,0 14-8,3 6-5,7 3 3,7-5 4,8-7 7,8-11-6,7-9 6,2-9-5,7 1 6,2-3 1,11-1 5,6 4 3,9 1 15,6-1 10,-1 3-11,0 1-14,-8-4-8,-5 0 0,-4 1 1,-5-5-1,-4 0 0,-3-5-1,-7-3-4,-2-1-46,-2-6-53,-2-4-163,-33-55-794</inkml:trace>
  <inkml:trace contextRef="#ctx0" brushRef="#br0" timeOffset="174088.9574">20294 15213 1393,'-3'-2'235,"2"2"-143,-4-1-65,5 1-15,0 0 3,2 0 27,-2-3-17,1 3-25,1 0-45,-1 0-108,1 0-108,-1 0-197,1 0 143,2-6-188</inkml:trace>
  <inkml:trace contextRef="#ctx0" brushRef="#br0" timeOffset="174349.9723">20291 15190 1234,'-1'0'205,"-1"0"-124,-1 0-52,3 0-17,0 0-2,-1-1-10,1-2-34,-2 3-131,2-1-216,-10 5-277</inkml:trace>
  <inkml:trace contextRef="#ctx0" brushRef="#br0" timeOffset="179597.2724">22206 16176 1038,'-3'0'168,"1"-1"-86,-2-2-56,4 3-19,0 0 2,0 0 38,0 0-4,1 3-28,2 1-15,3 4 7,3 6 17,8 2 6,-4 3-9,2-1-12,0-3-1,-2-3-7,-1 2 8,1-6-1,-4-4-2,-1 2-6,-1-6-1,4-3 1,2-4-41,4-6-10,-1-5-3,-1 2 29,-6 6 16,-3 4 8,-3 6-17,0 4 1,4 8 17,-1 4 27,2 11 2,2 0-10,4 6-7,1 1 6,0-4 0,4-5-3,0-9 0,4-1 3,-2-9 14,3-6-10,-2-6-11,2-7-1,-5-5-1,3 0-9,-2-1 0,-5 8-1,-6 6 1,-3 3-12,-6 4-26,-4 4-28,-4 12-24,-38 60-400</inkml:trace>
  <inkml:trace contextRef="#ctx0" brushRef="#br0" timeOffset="180732.3373">10734 16850 1221,'-3'-2'227,"2"0"-82,-1 1-74,4-4-14,6-6 19,9-9-28,8-10-3,11-4-7,6 2 1,0 5-9,-3 10-5,-2 8-13,-6 7-11,-5 8 1,2 8-2,-6 5-1,2 18 0,-3 8 1,5 15 0,-2 8 10,0 12-10,2 3 1,1 9 0,7-9 0,0-8 0,-2-12 1,-8-22 4,-2-11-6,-4-13-26,0-9-47,2-16-178,69-79-302</inkml:trace>
  <inkml:trace contextRef="#ctx0" brushRef="#br0" timeOffset="181002.3528">11574 16626 1185,'-9'-2'286,"2"1"-118,-5-5-102,1 6-1,0 6 29,-5 0-10,-6 11-54,-8 16-19,-9 18-11,-9 18 0,-5 12 0,-1 8 5,-6-2-5,6-2 0,3-3 0,7-16 0,8-14 0,7-15-6,8-14-39,7-7-81,10 2-87,5-5-105,52 4-195</inkml:trace>
  <inkml:trace contextRef="#ctx0" brushRef="#br0" timeOffset="181297.3697">12060 17079 1522,'-1'0'281,"1"0"-194,0 0-86,-3 0 0,6 5 7,4-5 10,8-5 9,13 4 0,13-6-6,5 1-12,3-3-2,1 1-5,-3 0 4,-9 2-5,-7 2-1,-7 0-9,-6 4-49,-5 0-74,-5 0-83,-5 0-131,-12 14-200</inkml:trace>
  <inkml:trace contextRef="#ctx0" brushRef="#br0" timeOffset="181934.4061">11982 17717 826,'-4'0'604,"1"0"-447,-3 0-121,6 2-30,3-4 41,0 2 46,9-3-5,11-1 8,11-3-36,8-3-24,2-5-12,1 2-6,-2-2-6,-1 5-1,-4 4 2,-1 2-2,-4 4-10,-11 0 5,-4 0-5,-4 2-1,-3 0 0,1-2 1,-1 5 1,-1-4-1,-2 1-1,-1 0 0,-1 0 1,-3 0 1,1 0-1,-2-2-1,-2 0 1,0 0-1,3 2-1,-3-4 1,1 4 0,2-2 1,-1-2 7,2 2-7,-2 0 7,3-2 1,-1 2 1,-4 0 1,4 0-5,-1-2 3,0 2 0,0 0 0,-3 0 0,0 0 0,2-2 0,-1 2-2,0-2 2,3 0-7,0-2-1,-1 2 1,3 0 3,-3-1-4,3 3-2,-4-3 1,-1 3-1,-1 0 0,0 0 0,-1 3 0,1-3-7,-2 0-10,2 0-46,-6 0-52,-6-4-196,-43-27-783</inkml:trace>
  <inkml:trace contextRef="#ctx0" brushRef="#br0" timeOffset="186802.6846">5560 2437 518,'-3'-8'291,"-1"-2"-101,1-11-80,-2 1 35,-2 5 22,-1-5-47,1 6-20,-1-1 7,4 3-32,-4 2-20,0-1-19,0 4-22,0 2-14,1 0-11,-5 4-1,-2 1-3,-5 3 6,-7 9 9,-7 6 10,-7 7-10,-1 8 0,-1 1 0,9 4 0,4 2-23,12-2-4,4 5 8,10 0-17,6 1 15,8 1 3,5-6 7,3-3 11,6-6 0,1-6-1,1-12 0,4-5-44,6-16-66,9-14-84,97-101-295</inkml:trace>
  <inkml:trace contextRef="#ctx0" brushRef="#br0" timeOffset="187111.7022">5734 1480 849,'-2'0'268,"2"2"-218,-3 0-50,-2 10-12,-1 11 12,-4 21 1,1 18 17,-2 11 20,1 11 14,-1 9-23,-1 52 19,-4 17 24,-1 7 10,2-67-22,11-57-31,-2-2-11,-2-5 0,-5 33-8,4-12-2,5-14-7,4-8-1,10-10-102,14-11-241,85-70-657</inkml:trace>
  <inkml:trace contextRef="#ctx0" brushRef="#br0" timeOffset="188432.7778">7504 6463 740,'-4'-4'95,"2"4"-95,-3-6-60,5 6 27,0 0 33,2 0 32,0 2-20,-1-1-12,3 3 15,-2-1 42,1 1 14,-3-1 25,1-3 78,-1-3 43,3-1 5,5-9-73,10-15-106,3-14-29,9-7-8,-2-2-6,0 10 2,-4 12 4,-9 9-6,0 7 0,-1 5-1,-4 4-8,-4 4-11,1 4 1,5 3 4,0 5 6,6 6 9,4 4 1,5 0 10,6 2-4,3 2-6,1 2 0,-2-3-1,-9-2 0,-3-3 0,-8-4-1,-2-6 0,-5-2 1,-1-4 0,2-2 13,3-4 8,13-7-4,13-17-8,14-13-9,9-6-1,-4 4 0,-14 12-11,-12 16-5,-14 13-4,-7 11-21,-8 7 11,-1 9 7,-4 4 24,-3 3 9,2-3-8,-1-11 17,5-2-1,2-8-7,2-1-1,5 5 2,-3-2-5,5 0-5,0-2 8,-3 0-8,-1-4 0,-2 1 1,-4-7 5,2 0 4,-3-4 4,0 1 9,2 2-2,-1-3-22,1 0-15,1-3-90,0 1-39,0 2-135,-3 4-342</inkml:trace>
  <inkml:trace contextRef="#ctx0" brushRef="#br0" timeOffset="190182.8779">13731 17084 793,'-3'-15'181,"0"4"-71,-4-13 4,-2 3 28,0 3-16,-3-3 26,-1 9-44,-2-2-26,1 6-55,-2 4-10,-4 8 1,-5 11-18,-3 6-1,-1 10-15,4 10 14,4 4 2,5 2-2,4 3 1,3 2-11,6 3 10,3 0 1,3 3 0,0-3 0,3-3 1,4-11-13,4-8-29,2-17-3,6-12 4,8-12 2,5-23-42,9-14-66,4-13-34,0-16 49,-6-8 21,10-57-29,-16-16-5,-20 11-70</inkml:trace>
  <inkml:trace contextRef="#ctx0" brushRef="#br0" timeOffset="190460.8938">13824 16256 576,'-3'-2'367,"0"2"-97,0-2-219,-1 9-43,1 6 49,-1 12 75,-6 10-20,3 18 5,0 6-33,2 12-16,5 4-28,1 6 16,3 0-19,1 2-17,1-4-8,-1-3 0,-1-4-2,0-8-4,-4-1-5,1-11 5,-1-12-4,1-12 5,1-11-7,1-9-69,4-3-87,3-3-28,4-5-58,44-20-253</inkml:trace>
  <inkml:trace contextRef="#ctx0" brushRef="#br0" timeOffset="191623.9603">14491 17248 1202,'-3'0'282,"1"0"-145,1-2-101,-1 4-14,4-2 44,-2 4 8,1-4-49,4 3-25,2-2 1,7 5 11,8 1 12,3 3-1,7-4-8,0-5 15,6-2 4,1-6-11,1-9-13,-1 6-2,-5-1-7,-6 2 0,-5 7-1,-11 2-8,-3 4 1,-2 4-4,2 2 4,-3-2 7,2 0-6,0-1-36,0-3-62,5-4-44,-2-7-56,-1-9-150,-4-59-296</inkml:trace>
  <inkml:trace contextRef="#ctx0" brushRef="#br0" timeOffset="191948.9789">14703 16742 934,'0'-2'206,"0"2"-125,0-1-59,-2 2 46,4-1 52,-4 0-39,2 2-65,0 4-16,4 8 0,-1 10 23,2 14 52,1 16-2,-1 8-17,-2 11-1,-2 7-10,-1 6-1,-1-3-10,-1-4-17,-1-10-10,3-10 1,0-11-8,2-3 7,-1-10-7,1-7-69,-1-9-137,-1-5-167,-3-10-289</inkml:trace>
  <inkml:trace contextRef="#ctx0" brushRef="#br0" timeOffset="192688.0212">15782 16875 231,'-2'-4'674,"0"4"-469,1-6-136,1 6-46,-2 0 49,2 0 25,-1 3-28,1-3-58,-2 0-11,2 1-11,0-1 7,0 2 4,-1-2 9,1-2 13,0 2 5,0 0-9,0 0-9,0 0 3,1 0-12,-1-1-85,-1 4-260,-5 21-36</inkml:trace>
  <inkml:trace contextRef="#ctx0" brushRef="#br0" timeOffset="194260.1111">15750 16950 593,'-3'-2'135,"0"0"-87,3-2 17,0-4 38,6-1 8,4-9-52,7-4-34,7 5-7,4-3 2,3 4 8,-1 4-5,-1 2 7,-3 3 0,1-3-9,-4 4-3,2 3 3,-6-1-11,0 7 1,-6 0-10,-4 2 0,1 11 0,-3 2 16,-5 7 22,-4 6-3,-2 5-8,-8-1-16,-2 8 26,-9 1-11,-7 2-5,-6 3-4,-3 3-10,-1-4-7,1-7-1,7-9-55,6-15-41,6-10-84,7-8-110,-15-67-426</inkml:trace>
  <inkml:trace contextRef="#ctx0" brushRef="#br0" timeOffset="194517.1258">15778 16814 1032,'0'0'189,"2"3"-189,-2 5-4,3 6 4,1 9 73,2 8 27,-1 10 14,-4 16-28,-2 10-31,-7 13-10,-8 6-18,-4 1-16,-7-8 9,1-11-19,0-9 7,6-14-7,8-12-1,6-17-93,2-3-68,4-12 28,4-12 1,17-58-498</inkml:trace>
  <inkml:trace contextRef="#ctx0" brushRef="#br0" timeOffset="194757.1395">15817 17315 1109,'1'2'210,"1"7"-183,2 6-18,6 4 32,2 4 49,0-3 21,5 1-8,0 3-22,10 3 0,-1-1-36,4 5-9,3 2-15,-3 1 14,0-1-20,-8-3-9,-2-7-5,-7-5 4,-5-2-5,2-5-101,-1-5-152,2-8-64,38-54-381</inkml:trace>
  <inkml:trace contextRef="#ctx0" brushRef="#br0" timeOffset="195603.1879">16739 16952 852,'-3'-2'180,"3"2"-100,-3 0-53,0 0 33,0 2 30,-3 1-39,-6 4-23,-5 5 14,-4 7 9,-2 2-10,-5 7-8,2 1-5,1 10 4,1 7 22,3 13-24,-3 7-2,4 5 1,0 3-14,4-1 0,7-4-15,5-8-2,8-11 2,4-4 1,2-9 0,7-12-1,-1-5-20,4-8-112,10-12-120,76-61-401</inkml:trace>
  <inkml:trace contextRef="#ctx0" brushRef="#br0" timeOffset="195959.2083">16826 17485 835,'-3'5'721,"1"4"-646,-2 9-75,2 4-8,4 4-10,11-6 18,7 2 6,5-4 12,9-4 0,-1-11-18,0-6-27,-8-6 20,-3-7 7,-9-4 0,-3-9-12,-6-1 0,-5-4 2,-9-2 3,-2 3 7,-9 6 6,-1 6 41,-3 9 4,2 11-26,-3 5-7,-2 11-6,1 9 2,-6 8-13,5 7-1,12-1 0,9-7-29,15-9-142,16-11-58,104-29-230</inkml:trace>
  <inkml:trace contextRef="#ctx0" brushRef="#br0" timeOffset="196303.228">17308 17162 1412,'-11'0'252,"-1"2"-184,-13 2-52,4 12 5,-1 1 6,8 8-27,4 7-19,14 1-5,10 6-57,9-4-65,6-7-1,3-4 15,0-2 75,-6-5 56,-1-2 0,-4-1 0,-8 2 1,-1-3 44,-5 4 34,-2-2-14,-5 4-11,-5 1-8,-7 6 42,-7 7 3,-9 2-33,-4 0-23,3-5-23,5-6-1,4-7-10,5-8-12,4-6-153,4-7-178,3-50-504</inkml:trace>
  <inkml:trace contextRef="#ctx0" brushRef="#br0" timeOffset="196978.2666">17714 17326 358,'-4'3'1000,"3"7"-958,-5 9-3,-2 13-15,-6 13 30,3 3 12,2 4-21,6-3-12,10-3-5,3-2-4,0-7-6,3-4-7,-3-9-4,0-5 8,2-10 20,0-5 11,5-7 13,10-9-14,2-17-11,8-10-20,4-16-9,-3-10-5,-2-5-24,-7-5-1,-10 2 2,-10-1 16,-8 3 7,-7 8 0,-9 13 6,-4 7 13,-3 13 7,3 11-13,0 4 8,0 11-9,-2 4-12,-3 9 0,-3 4 0,-3 7-1,1 7 0,2 5-8,4 9 8,4-3 0,0 4-1,5-2 1,1-5-7,7-8 1,1-6-10,8-7 11,3 0 6,3-2 2,0 2 5,3-3-1,8-4 6,0 2 2,3-5 8,2 1 1,-1-4-2,-2 1 7,-5 2-4,-3 0-7,-1-2-10,-4 8 5,2-6-6,2 3-4,3-2 5,-1 1-5,2 1 4,-3-5 3,2 0-8,-10-2 5,2 0-6,-7 2-5,-2-2-14,-5 0-32,-5 0-63,-8 2-173,-69 25-434</inkml:trace>
  <inkml:trace contextRef="#ctx0" brushRef="#br0" timeOffset="202405.577">25108 2343 1139,'0'0'212,"0"-2"-151,0 2-35,0 0-8,0 0 25,0 0 44,0 2 15,0-2-40,0 0-50,0 4-12,-2-4-29,2 10-10,0 2 26,0 5 13,0 15 0,0 1 0,2 4 1,-2 9-1,3 2 0,-2 13 0,-1 11 0,-1 9 2,-2 70-1,1 33 0,-6 12 1,4-80 4,-8 10-5,-4 31 8,-5 7 30,6-4 9,-1-8-28,14 16-4,-1-13-7,6 0-8,6-1 8,1-44-8,-2 5 0,-5 3 5,-7-1-5,-1 4 8,0-2 2,-3-9-4,-1-3 2,-1 2-7,-3 2 4,4 2-6,-3 2 5,8-6-5,-4 5 0,10-76 0,-4 4 1,0 3 1,1 39-1,-2 5 7,0 3 1,0 1 0,-6 55-3,2-97-5,0 50 7,-4 6-2,-5 41-6,12-100 1,-4 50-1,4 2 0,2 55 1,4-108-1,-1 53 1,0-7 0,1-8 1,0-1-1,-1 0 7,-1-9-2,0-4-6,-1-4 6,-1-2-5,-1 4 8,-2-1-3,-1 1-4,-1-5 8,0 0-2,-3 2-7,2 6 14,2 9-15,0-3 9,1 4-3,2-9-5,0-4-1,0-2 0,0-7 1,6-3 1,-3-2-1,1-4 5,1-3-5,-1-3 1,-1 0-1,2-7 0,-2-4 1,3-9-2,0-9 1,3 5-1,6-5 1,4 0 5,7 5-5,8 1 6,5 2-6,4 1 1,5 5-1,-1 2-1,-2-2 1,0 0 0,-1-3 0,-3-8 0,2 3 5,-1-5-5,3 2 0,3-3 0,0-3 0,5 0 5,2 2-6,4 0 1,5 3 0,0-1 0,5 5 0,-5 9 0,3 4-1,-7 10 0,0 3-2,-3 4 1,3-4 1,3 7-1,4-2 1,9 3 0,48 31 0,8-15 1,-4-22 8,-85-27-8,0 5 0,-4-1-1,39 31 0,-7 3-1,-3 6 1,-1 8 0,-2 3 0,1 10 0,0 1 0,3-7 1,3-2-1,3-3 1,0-9-1,-2-5 0,-6-6 0,-6-3 0,-4-8-1,-8 5 0,-7 2 1,-5 0 0,-1 6 1,-6 3-1,-2-2 0,3-5 1,4-7-1,8-3 1,4-3-1,5-5 1,0 0 1,-3-2-2,-3-2 1,-7 3-1,-6-2-1,-5 0 1,-4 2 0,-4-1 0,2-1-1,1-1 0,3 0 1,4 0 0,6-7 1,6-1 0,8-5 1,0-1-1,0-1 0,-3-2 0,-7 6-1,-5-5 0,-7 6-1,-7-3 1,0-2-1,-1 5 0,4 1 1,5-2 1,8 2-1,1 0 1,3 1 0,-5-4-1,-3 6 0,-2 0-1,-10 8 0,-4 0 0,-4 9-5,-5 1 6,-1 3-1,1 3 1,-1 1 0,0 6 0,-1-2 0,2 3 1,1 6-1,-3 3 1,-1 7 0,-2 5-1,-4 17 2,-9 65-1,-8 24 0,-6-22 0,9-59 11,-4 7-11,6 19 0,-12 12 0,3-17 0,3-9 0,1 1 1,-5 24 7,0-2-8,-1 11 7,-7 14 2,-13 15 4,6 1-1,-3 2-12,4-1 9,0-25 1,2-25-2,1-5 7,-3 2-2,-1-1-4,0-15-8,11 7 4,2-6-6,4 13 0,7 6 1,2 6-2,6-5 2,5-26-2,3-63 1,-1-8 0,2-10-21,0 21-39,2-21-24,1-17-92,2-20-47,18-133-414</inkml:trace>
  <inkml:trace contextRef="#ctx0" brushRef="#br0" timeOffset="204113.6747">25936 3609 801,'-11'-3'245,"5"-1"-88,-11 0 11,10-2 3,4 3-7,0-2-34,6 3-38,-1 0-52,5-2-40,12-2 2,14 1-1,13-3 5,5 1-5,3 0 0,-8 0-1,-8 6 0,-8-1 0,-4 2-1,-2 2-60,-9 2-175,4 0-92,1 23-241</inkml:trace>
  <inkml:trace contextRef="#ctx0" brushRef="#br0" timeOffset="204349.6882">25846 4046 542,'0'-1'194,"2"1"-119,1 0-50,1 0 88,11 1 89,7-2 67,17-5-74,15-4-80,11-3-59,4 2-31,-4 0-13,-11 3-11,-15 6-1,-8 0 0,-13 2-19,-5 0-42,-11-3-26,-6-5-111,-37-51-362</inkml:trace>
  <inkml:trace contextRef="#ctx0" brushRef="#br0" timeOffset="204663.7061">25923 3506 1078,'-1'3'241,"-1"-3"-190,-1 5-51,1 2-25,-1 7 11,-1 8 14,0 13 6,2 16 32,2 18 5,0 14-8,0 8 10,-1 3 7,-2 0-10,-3-7-18,-4-12-6,2-9-6,-4-9-1,1-10-1,2-4 1,1-10-10,3-7 0,1-6 1,4-5 7,0-9-9,4-2-62,9-8-176,77-56-127</inkml:trace>
  <inkml:trace contextRef="#ctx0" brushRef="#br0" timeOffset="204976.724">26878 3737 961,'-1'0'312,"1"3"-216,-2-2-78,1-1-17,2 0 25,1 0 23,8 2-29,11 5 17,17-6 10,18 3-8,7-2-24,1-2 1,-7 0-8,-11 2-8,-15-1 1,-11 2-1,-9 0-1,-7-3-44,-4 1-132,-3-1-156,-42 9-218</inkml:trace>
  <inkml:trace contextRef="#ctx0" brushRef="#br0" timeOffset="205323.7439">26731 4261 647,'0'0'218,"0"2"-163,1 2-54,4-1 17,3 3 72,7-1 150,11 3 12,11-5-97,12-3-62,5-1-33,4-6-24,-4 3-12,-3-2-9,-5 2-14,-9 1 5,-4 3-6,-6 0 0,-8 3 1,-5 0-1,-7-2-1,-4-1 1,-3 2-1,0-2 1,0 0 1,0 0 1,0 0 5,0-2-7,-1 2-12,1-1-75,0-5-97,-17-32-534</inkml:trace>
  <inkml:trace contextRef="#ctx0" brushRef="#br0" timeOffset="206072.7867">27830 4570 780,'0'-3'342,"0"-1"-129,2-6-99,-1 6-48,1-2-3,-1 0 6,-1 4-16,0 1-50,0 1-3,2 1-108,-2 1-102,0 2-143,1 4 79</inkml:trace>
  <inkml:trace contextRef="#ctx0" brushRef="#br0" timeOffset="207159.8489">28369 2953 667,'-14'-3'106,"1"0"-64,-14 3-33,2 3-1,-7 6 29,-1 2 14,-2 7-10,2-2-13,0 9 1,3 1-14,6 0-3,2-2 6,4 2-6,2 0 3,2 2 3,4-1-2,-2-4 8,5 2-1,-1-3-8,0 1 0,-2-3 24,0 6-3,1 8-17,3 1 19,1 6-7,1 4-10,4 8-12,1 3 26,3 7-4,0-1-11,2 2-4,-3-5 2,1-4-6,-2-7 12,-1-2-7,2-5-7,-1 4 4,0 0-7,-2 3 5,2 0 0,-2-3-1,-2 4 1,2-6 3,-1 3 10,0-1 23,-1 3 5,-1 0-35,3-3-11,0 0 1,0 4-1,3-5 4,-1 5-2,0-1-8,0-5 17,0-4-4,-2-5-13,0-3 1,-2 1 7,2 3-2,-2-6 2,1-7-8,0 0 5,-1-3-6,-1-1 2,2 4 5,-1 7 5,-2-2-6,1 4 2,1 5-2,-2 5-5,1 4 7,-2 1-7,2-2 11,-4-1 3,4-5-8,-6-2-5,4-6 10,0-8-3,0-9 1,1-2-4,-1 0 3,-1-5 8,-6 0 2,-3 0 4,-13-1-7,-14-2-8,-6-3-7,-5-6-1,3-4-13,7-4-48,13-17-163,-5-101-577</inkml:trace>
  <inkml:trace contextRef="#ctx0" brushRef="#br0" timeOffset="208308.9146">28537 5167 612,'2'0'231,"4"0"-118,6 0-64,10 0 58,3 0 62,3 4-34,-5 2-51,-3-2-16,-5-2-8,-2 1-23,-4 3-13,1 0-16,-4 4-8,0 1-1,0 1 1,1 4 3,-2-6-2,0 0 0,-2-1-1,-2-1-1,-1 0-9,0 0-4,-1 0-2,-1 4 10,-2 5 6,-7-1 6,-2 11 3,-5 1 31,-5 5-14,0 0-20,-1-1 3,5-2-8,-1-3 6,2-1-6,-2-5 6,3-3-7,2-6-10,3-5 1,6-4 9,2 0 14,4-3-8,0 0-6,2 0-21,3 0-18,1 4 12,3 0 27,7 2 20,10 3 1,3 3 3,9-8-9,-1 0-2,1-4 4,2-1-5,-3-4-3,3-5 1,-7-3-1,2-7-9,-2-2-81,-4-8-139,0-8-260,29-78-265</inkml:trace>
  <inkml:trace contextRef="#ctx0" brushRef="#br0" timeOffset="208916.9494">29036 5186 822,'0'0'233,"0"0"-143,6 0-60,4 0 72,7-3 69,9-3-2,7-4-64,6 3-58,0 0-20,4-1-20,-6 3-1,-4 0-6,-9 2-9,-10 1-105,-5 4-156,-8 0-90,-7-1 39,-6 5 183,-9 4 91,2-4 47,1-2 23,7 2 46,5-2-8,2 2 2,-2 1 5,-1 5-7,1 7 40,-5 6 55,-4 2 12,-7 14-12,1 4-2,-9 3-64,-7 1-9,-2 3-25,-1-3-28,10-4-16,6-9-10,14-9-2,5-10 0,6-5-63,9-10-82,12-4-28,11-19-122,13-6-86,8-15 45,0-3-15,-11 4 351,-7 8 211,-16 5 37,-8 16 5,-6 7 28,-6 2-70,-2 6-98,0 0-88,0 6-23,-1 14-2,2 8 45,2 12 21,2 5 3,4 1 12,3 0-42,2-6-8,3-8-13,-3-10-1,1-5-2,2-13 7,1-7-22,8-7-36,9-15-186,83-73-263</inkml:trace>
  <inkml:trace contextRef="#ctx0" brushRef="#br0" timeOffset="209984.0104">28494 4429 807,'0'0'208,"0"0"-116,0 0-38,0 0 60,0 0 52,0 0-1,0 0-37,0 0-50,2 0-39,2 1-39,7 2 7,23 1 1,63 10 44,88-12-5,37-6-26,-84 2-12,-4-4-2,-13 5-6,-18-5 0,-61 5 5,-9-2-4,-4 2-2,22-6-6,-14 3-22,-18-6-11,-7 10-3,-10-6 15,-6 0-60,-10-5-36,-4-1-95,-8-4-101,-65-33-62</inkml:trace>
  <inkml:trace contextRef="#ctx0" brushRef="#br0" timeOffset="210375.0328">28818 3145 782,'-1'2'239,"1"-2"-167,-2 4-72,0 8-41,-3 10 41,-1 12 69,-3 7-21,-6 11-12,1 5 3,0 9 6,-6 4-23,1 1-1,-7 0 0,-3 1 0,-2-6 0,-9-6 5,-2-7-4,1-8-5,9-15-7,10-11 0,9-9-10,8-16-44,7-10-196,32-87-290</inkml:trace>
  <inkml:trace contextRef="#ctx0" brushRef="#br0" timeOffset="210877.0615">28866 3294 654,'-2'0'299,"-1"0"-143,-1 2-93,4 0-20,-3 2-14,-4 6 4,-4 9 13,-6 13-11,0 7-17,2 9-18,0 4 10,7-3-2,2 5 2,3-6 4,3-5-2,2-9-6,4-7 1,1-10 10,6-6 7,6-11 24,9-6 15,8-14-26,8-10-17,3-13-7,-2-6-5,-11-3-8,-5 2 0,-4-6 0,-8-2-20,-2 4-14,-4-1 10,-5 7 15,-3 15 9,-2 14 0,-2 15-13,-1 8-23,1 10-23,-1 10 19,-2 14 40,-2 13 4,-8 1 56,4 4-4,-4 2-23,0-6 10,1-7-5,0-1-14,4-5-3,1-6-6,4-8-15,4-1-6,5-5-102,8-3-110,7-6-137,60-36-415</inkml:trace>
  <inkml:trace contextRef="#ctx0" brushRef="#br0" timeOffset="211177.0787">29361 3733 542,'5'14'86,"-4"2"-25,2 10 52,0-3 5,-2-7-1,1-10-19,2-5-11,-2-2 21,4-7 61,8-3-70,3-12-67,4-6-20,-1-8-5,-3 1-7,-9 3-5,-6 3-4,-7 5 9,-7 5 26,-7 11-4,-7 2-14,-4 11-7,-7 5 5,3 1-5,5-1 0,8 2 0,11-8-1,6-1-12,5-4-95,10-5-167,50-62-678</inkml:trace>
  <inkml:trace contextRef="#ctx0" brushRef="#br0" timeOffset="211732.1104">29661 2974 455,'0'2'619,"1"-2"-520,2 4-99,9 4 0,5 2 91,14 2 28,10 3-44,2-4-41,3-4-17,-4 1-4,-6-6-2,-8-2-11,-9 0-14,-9 0-77,-10-2-34,-7 1-82,-12-6-111,-8 4 87,0 0 53,7 6 178,3 4 49,10 6 17,3 5-25,1 9 37,-1 5 3,1 9-5,1 0 13,1 3 49,-1 5 18,-1-4-23,-3 10-28,-2-3-22,0-2-46,-2 1-20,0-7 4,-4-6-15,2-5 15,-3-7 6,-4-3-6,-2-9 9,-5-2-6,1-10-9,4-4-6,-1-3 1,12-4 4,3 4 1,4-1 28,6 6-16,1 0 8,-1 0-35,7 0 1,7 3 0,9-2 8,11-1-2,4 0-5,-1-1 4,4-3-6,-3-1-8,-5-4-161,-4-4-143,37-29-336</inkml:trace>
  <inkml:trace contextRef="#ctx0" brushRef="#br0" timeOffset="211945.1226">30118 3596 576,'-2'13'88,"-1"3"1,-2 16 74,-5 3 44,-2 6 8,0-1-55,0 2-77,1-4-40,7-9-20,1-5-4,6-8 1,1-8-1,6-7-19,6-8-85,2-11-148,52-73-250</inkml:trace>
  <inkml:trace contextRef="#ctx0" brushRef="#br0" timeOffset="212163.1351">30410 2998 1129,'0'0'312,"3"0"-216,-2 0-81,2 0-15,5 4 16,11 2 23,4 0-4,6 5-20,1-3-6,-4-1-9,-6 3-53,-8-5-119,-5-1-112,-11 0-41,-33-10-235</inkml:trace>
  <inkml:trace contextRef="#ctx0" brushRef="#br0" timeOffset="212575.1587">30500 3100 79,'-2'8'231,"-1"5"-75,-2 11-9,-1 6-16,-3 7 16,-2 1-9,0 4-8,-1 3 8,0 4-31,2 5-44,1 4-5,3 5-26,1-3-13,2-7-13,2-3 1,-3-17-6,2-8 10,0-9 0,-2-2 4,-3-7 13,2-4 2,-1-3-9,0-3 0,1-8-4,-2-1-8,3-3-8,2 0 7,1 4 1,1 6 33,1 2-3,1 6-23,-2-2-16,10 3-4,2 1 4,10 1 25,6 2 16,5 0-17,2-4-3,-5-1-11,-1-2-2,-6-1-7,-8 0 10,-6 0-11,-7-1-14,-4-2-47,-5 2-80,-3-5-405,-16-18-219</inkml:trace>
  <inkml:trace contextRef="#ctx0" brushRef="#br0" timeOffset="212919.1783">30760 3660 1073,'7'0'175,"-2"4"-122,8-2 22,-5 5 27,-5-4-8,0 5-13,2-2-43,-5 6-38,0 5-9,-7 4 9,-5 3 6,-8 8 4,-5 2 34,-8 2-44,6-2-23,5-6-17,7-7 23,7-7 5,6-6 6,2-4-12,5-3 18,7 2 5,9-2 32,12 1-4,9 0-16,5 0-11,-2 2-5,-1 0 5,-12 4-6,-8-4 0,-8 2-37,-9-3-155,-9-2-191,-39 3-247</inkml:trace>
  <inkml:trace contextRef="#ctx0" brushRef="#br0" timeOffset="213572.2157">29428 4419 581,'0'2'265,"0"-2"-98,0 0-83,4 0-57,-2 0 37,6 0 104,10 0 14,16 0-2,14-3-68,16-3-49,2 2-34,0 0-16,-2 4-5,-6 2-2,2 4 3,0 3-3,0 0 1,0 2-5,-2 1-1,0-1 0,2-1 7,-3-3-7,-1-2 5,5-2-4,-4-2 4,-3-1-5,-5-1 5,-15-2-5,-10 3-1,-15-1 6,-7 1-6,-6 0-16,-2-3 16,-7 0 12,-2-2-12,-1-2-20,3 4-83,7 2-133,0-9-280</inkml:trace>
  <inkml:trace contextRef="#ctx0" brushRef="#br0" timeOffset="213966.2382">31252 4631 1025,'0'0'365,"0"0"-169,1 3-113,-1-3-5,1 0 3,-1 3-33,0-3-30,0 0-12,0 3-5,0-2 5,0 1 0,0-2-1,-1 0-4,1 0-2,0 0 1,0-2-55,0 1-67,1-5-58,11-32-174</inkml:trace>
  <inkml:trace contextRef="#ctx0" brushRef="#br0" timeOffset="215519.327">31406 5525 833,'-1'-3'300,"1"3"-143,-3-2-74,3 2 7,0 0 39,-2 0-27,2 0-51,0 0-45,-1 0-6,1 0-38,0 0-85,0 2-127,0 5-131,3 11-85</inkml:trace>
  <inkml:trace contextRef="#ctx0" brushRef="#br0" timeOffset="216082.3593">31327 5528 321,'-1'-6'360,"1"4"-171,0-4-80,0 4-16,0 0 5,0 2-32,0 0-23,-4 0-22,4 0-19,0 2-2,0-2 0,0 0-1,0 0-8,0 0-18,0 0-36,0 0-57,4 0-87,-2-4-116</inkml:trace>
  <inkml:trace contextRef="#ctx0" brushRef="#br0" timeOffset="217002.4119">31315 5650 581,'0'-6'252,"0"-1"-56,-3-5-29,-1-1-20,-6-1-42,1 0-48,-8 0-12,-1 3-36,-6-1-8,1 8 14,-4 1-14,-3 9-1,7 7 0,-3 5-6,5 10 4,3 7-9,1 10 10,4 7 1,0 11 0,4 0-1,4 0-3,5-6 4,3-11 0,3-8 0,3-15 5,7-5 3,1-14-1,8-8 4,4-13-11,4-13-42,8-11-51,1-8-42,0-10-94,2-6-29,44-125-404</inkml:trace>
  <inkml:trace contextRef="#ctx0" brushRef="#br0" timeOffset="217297.4287">31535 4880 154,'0'2'667,"-2"0"-551,-4 6-106,-1 10 1,-7 12 16,-1 18 78,-5 9 30,-4 19-51,3 11-29,0 5-5,2 3-1,3 6-16,-3-5-12,6-7-1,-3-3-13,6-16 1,4-7-7,1-13 7,6-11-3,3-12-5,2-6-25,2-8-82,7-6-46,2-7-129,45-22-269</inkml:trace>
  <inkml:trace contextRef="#ctx0" brushRef="#br0" timeOffset="217545.4429">31668 5670 1102,'0'0'317,"0"0"-211,0 3-106,4-2 1,3 5 23,8 3 51,12 2-8,11-1-20,8 2-25,2-5-10,4-2-6,-6-2-6,-3 0-42,-5-6-94,-10-2-56,-10-2-60,-11-28-63</inkml:trace>
  <inkml:trace contextRef="#ctx0" brushRef="#br0" timeOffset="217799.4575">31918 5443 1067,'2'0'228,"-4"0"-213,2 3-15,-3 8 0,0 8 5,-2 17 103,-1 15 4,-4 11-49,-5 8-34,-5 5-2,1 10-17,-7 1-2,4-3 4,5-8-12,5-23-3,9-17-80,5-16-56,4-14-110,38-38-33</inkml:trace>
  <inkml:trace contextRef="#ctx0" brushRef="#br0" timeOffset="218137.4768">32333 5447 144,'1'-3'885,"4"2"-711,7-8-121,6-1-16,13 2 13,10 0-5,10 2-21,3 6-12,-3 4-11,-8 2 0,-13 6-1,-10 3-12,-10 3-19,-9 4-10,-5 4 40,-11 4 1,-6 4 55,-7 2 2,-8-4-12,0 4-9,0-7-16,2 1-19,3-3 7,2 0-7,-2-1-1,1-3-101,2-3-91,1-12-120,7-8 57,4-41-226</inkml:trace>
  <inkml:trace contextRef="#ctx0" brushRef="#br0" timeOffset="218381.4908">32361 5467 612,'2'-10'158,"-1"10"56,3-10-88,-3 10-58,-1 6-47,0 11-2,-1 13 71,-3 16 30,-5 16-58,-7 7-2,-3 7-9,-7 2-20,-5 3-22,-5-4 23,-1-9-8,4-13-12,11-16-12,7-14-44,9-15-118,6-10 23,4-12-28,10-12-206,6-11 7,62-90 33</inkml:trace>
  <inkml:trace contextRef="#ctx0" brushRef="#br0" timeOffset="218556.5008">32360 5883 295,'8'-2'242,"-2"4"-49,11 1-62,-4 11-19,-2 12 56,4 5 11,-4 10-47,-3 4-30,1 1 3,-3-1-42,2-3-35,-1-2-13,-2-6-4,-1-4-11,0-5-37,0-5-93,2 2-115,4 1-311,29-16 191</inkml:trace>
  <inkml:trace contextRef="#ctx0" brushRef="#br0" timeOffset="218828.5163">33000 5667 1137,'-3'0'198,"2"0"-105,-4-4-21,-1 8-13,-9 2 13,-9 10-51,-7 13-15,-9 8 0,1 12 3,3 7-8,5 8 10,2 2-11,7 1 12,7-8-10,6-6-1,3-12 8,6-7-9,7-8-56,4-8-91,8-11-139,57-35-206</inkml:trace>
  <inkml:trace contextRef="#ctx0" brushRef="#br0" timeOffset="219166.5357">32989 6053 542,'-4'16'138,"2"1"-46,-7 19 7,2 9 34,1-2-13,4-3 30,0-7-70,5-8-31,3-8-10,7-10 12,1-10 14,8-12-26,3-10-18,2-7-12,-6-9-8,0-1-1,-5-1-1,-1-4 0,-5 4 0,-8 7 1,-2 7 39,-2 10 42,-4 12-10,0 6-17,-7 5-27,-3 3-27,-8 9 0,-4 4 0,0 4 0,6 1-6,6-5-135,8-2-123,10-7-284,42-15-54</inkml:trace>
  <inkml:trace contextRef="#ctx0" brushRef="#br0" timeOffset="219481.5537">33359 5825 947,'-4'-3'340,"2"3"-199,2 0-85,-7 3-35,-2 3 22,-5 10-31,-8 4-4,3 9-8,-1 1 0,7 1 0,2 2 0,9-4-6,2-3 6,6-2 0,5-3 1,3 1 9,4-3-10,-4 1-6,-3 3-3,0-2-3,-8 0-3,-2-1 5,-2 5-1,-4 2 2,-4-3 8,-4 1-10,-2 1 11,-5-4 6,0-3-6,0-4-233,-26-2-149</inkml:trace>
  <inkml:trace contextRef="#ctx0" brushRef="#br0" timeOffset="220060.5868">33457 6137 700,'1'2'348,"-2"2"-281,1 4-65,-2 15-2,-1 8 45,1 9-6,5 10-17,2-1-5,4 3-7,-3-7 2,0-1-4,-3-13-8,1-9 1,-4-7 5,0-7 0,0-2 139,2-10 106,5-8-85,12-13-116,12-11-34,13-7-8,7-12-8,6-6 2,-8-5 4,-8 0-5,-11 6 0,-7 10 9,-14 6 13,-11 7 25,-8 4-14,-11 4-31,-8 5-3,-5 3 0,0 12-6,3 9-3,7 6 9,0 11-9,3 2 9,2 4-1,1 6 0,0 1 0,2 3 0,2-5-4,0 1 5,4-4 0,6-5-12,4 2-12,6-9 24,10 3 1,4-2 16,9 1-4,1-1-2,-1 0-5,-3-3 0,-8-4-5,-4 0 5,-3-2 0,-6-3 0,1-2 3,-6 0-9,0-2-32,0-4-130,-15-27-394</inkml:trace>
  <inkml:trace contextRef="#ctx0" brushRef="#br0" timeOffset="221238.6542">31425 4570 222,'-2'-3'258,"1"3"-74,-4 0-31,3-3 24,1 3 2,1-1-25,1 1-16,1 0-27,0 0-22,-2 0-2,0 0-23,0 0-17,1 0-23,1 1-18,5 2-5,5 4 5,18-2 0,16 0 14,65 0 7,54-12-5,42-8-11,-55 5-4,-21 0 2,-16 6-3,-25 4-6,-49 0 0,-5 2 9,-1-2-3,35 4 3,-1 0-3,0 0-5,3 2 5,2-2-4,-1 3-1,-5-2 8,-4-2-7,-6 4-1,-8-4 1,-7-3-1,-4 0 5,-8-2-5,-4 1 0,0-2 1,1-1-2,5-1 1,6 2 0,-2-1-1,0 1 0,-5 3 0,-8-3 1,-8 3-1,-11 0 0,-5-1 0,1 1 0,-2 0 0,2 1 0,4-1 0,1 0-1,7 0 0,2 0 1,6 0 0,-5 3-1,-1-3 1,-6 3 0,-8 1 0,1-4-1,-4-4-11,0 4 0,0 0 0,-2 0 12,4 4 4,4-4-3,-4 0-1,2 0-9,-2 0 8,2-4-1,-3 4 2,1 0 1,0 0 0,-1 0 0,-1 0-1,-2 0-7,2-3 6,-3 3-7,1 0-17,4 0-25,0 0-44,2-3-37,2 2-25,-1-9-397,3-24 49</inkml:trace>
  <inkml:trace contextRef="#ctx0" brushRef="#br0" timeOffset="222911.7499">32041 3373 567,'-3'0'246,"-1"-2"-80,-4 0-40,-6-3 24,-2 1-15,-5 1-49,-6 6-19,1 1-8,-5 7-2,-3 4-12,4 11-23,2 9-11,-1 16 2,2 8 8,5 7-13,6 3-8,5 1 7,7-6-5,6-9-1,8-14-1,8-7-47,4-8-79,8-10-21,9-12-67,7-12-134,96-56-326</inkml:trace>
  <inkml:trace contextRef="#ctx0" brushRef="#br0" timeOffset="223258.7697">32127 3733 63,'-7'8'665,"-4"10"-575,-8 12 15,-5 9 30,6 4-8,4-2-26,9-4-52,8-10-34,3-1 0,11-12 6,-4-5-1,7-6 16,-1-7 39,6-8-33,3-6-35,3-5-7,1-3-48,-2-4 13,-2 0-5,-12 2 40,-6 2 9,-10 7 10,-4 2 35,-9 4 11,-2 5-16,-11 1-13,-4 6-18,-10 5 5,1 2 1,8 0-15,10 1-9,12-4-12,12 1-75,7 2-105,14-4-183,103-21-278</inkml:trace>
  <inkml:trace contextRef="#ctx0" brushRef="#br0" timeOffset="223583.7883">32549 3527 829,'-13'0'242,"1"0"-116,-18 2-15,0 8-30,4 1-24,10 8-57,6 7-6,13 6 6,4 4-1,9 1-1,4-1-5,1-5-4,-3 0-7,1-4-4,-3 1 7,1-2-8,0-3 13,-2 1 4,-5-4 6,-1 0-1,-9-4-5,-7 4 6,-7-3 16,-14 3 4,-8-2-5,-11 1-9,1-4-5,9-1-1,15-7-27,16-7-152,49-30-297</inkml:trace>
  <inkml:trace contextRef="#ctx0" brushRef="#br0" timeOffset="224068.8161">32755 3782 605,'0'0'278,"-3"4"-220,1 5-50,-3 8-8,-4 6 49,0 17 20,-6 9-15,6 9-15,-2 3-18,4-2 0,4-10-1,4-8 2,6-15 13,1-11 8,3-9 65,8-12 26,8-12-58,10-9-43,2-14-18,2-4-9,-4-11-6,-10-1-4,-8-1-14,-8 4 11,-10 2 6,-7 3-9,-6 9 1,-10 6-10,-6 6 19,-7 11 0,-1 6-1,-3 8-11,2 13 1,3 7 10,8 3 0,5 2-8,8-1 2,10-3-4,5-5 11,6 2 0,4 1 16,9-3 26,5 0 3,0-3-12,0 2-18,-1-2-3,-2 0-10,-5 2-1,1-2 5,-3-1-6,1 1 0,-2 1-94,0-4-94,12 14-288</inkml:trace>
  <inkml:trace contextRef="#ctx0" brushRef="#br0" timeOffset="224975.8679">31218 3474 511,'-1'-4'216,"-1"0"-3,-2-1-15,3-3-9,-1 2-51,2 2-39,2 0-26,-1-1-31,3-4-9,4 2-24,4-2-9,7-2 6,2-1-6,6 2 0,6 1-1,1-1 1,-1 6 0,0 1 0,-5 3-1,-5 1-41,-3 5-3,-3 1 13,-9 2 14,0-2 2,-5 4-5,-3 3 10,-1 2 10,-9 6 1,-1 9 2,-10 5 8,-5 5-1,-8 6 8,0 1-2,-1 1-6,0-4-2,6-3 1,2-6-7,8-14 5,9-9-5,3-3-1,5-10 0,2-6-12,0 0-67,-3-11-145,0-5-137,2-8 40,-9-56-215</inkml:trace>
  <inkml:trace contextRef="#ctx0" brushRef="#br0" timeOffset="225233.8827">31271 3486 301,'0'0'284,"0"-2"-86,1 2-90,-2 0-71,2 6-36,-1 6 49,3 4 67,0 13 6,-2 4-9,-1 12-33,-1 8 3,-5 6-29,0 6 8,-1-1-33,-4-2-16,-5-6 1,1-11-2,-1-5-11,-1-11 17,4-11-19,3-5 0,6-7-48,1-2-69,8-8-62,2-10-163,37-61-328</inkml:trace>
  <inkml:trace contextRef="#ctx0" brushRef="#br0" timeOffset="225435.8942">31271 3909 327,'4'-9'274,"-1"3"-38,3-6-50,-1 9-38,-2 4-76,3 8-54,4 8 14,2 8 28,6 14 7,0 0 46,7-2-34,8 3-17,6-5-17,8-5-12,-2-2-14,-2-9-4,-5-5-4,-8-7-11,-2-2-72,-4-5-68,-11-5-76,-7 5-166,-28 0-275</inkml:trace>
  <inkml:trace contextRef="#ctx0" brushRef="#br0" timeOffset="225856.9183">30996 4574 731,'0'-4'252,"0"1"2,0 3-71,4-4-63,2 1-17,8 0-20,15-3-19,15-2-1,13-1-24,11 3-7,6 3-10,3-1-5,-5 4-5,-2 0-11,-7 1 7,-3 2-8,-9 0 1,-6 0 0,-6 3 0,-9-2 0,-10 0 6,-2-4-7,-8 0-11,2-2-77,-1-4-106,2 3-89,24-13-274</inkml:trace>
  <inkml:trace contextRef="#ctx0" brushRef="#br0" timeOffset="226330.9454">33104 3957 616,'0'3'665,"2"3"-653,-1 7-12,1 0 0,-1 4 7,1-5-1,1 2 2,3-3-1,1 0-7,-1-7-133,4 4-175,16-20-420</inkml:trace>
  <inkml:trace contextRef="#ctx0" brushRef="#br0" timeOffset="226713.9673">33491 3789 590,'-6'-15'154,"1"0"-46,-5-14-4,0 5 1,2 4 51,-4 7-63,3 6-39,-5 5-44,-3 8-8,-4 8-1,-5 4-1,2 14-1,-5 13 0,6 4 1,-2 9 0,5 1 0,7-2 1,6-12-1,5-6 1,5-7 8,3-10-8,3-9 8,0-2 3,4-10 9,4-2 14,8-12-35,2 2-8,0-8-109,0 0-82,-7-9-16,37-64-107</inkml:trace>
  <inkml:trace contextRef="#ctx0" brushRef="#br0" timeOffset="227003.9839">33598 3131 581,'0'3'157,"-3"0"-122,0 13-22,-2 6 35,-2 7 33,3 8 24,-1 4-13,2 2-14,-1 5 22,-2 4-16,-4 7-10,2 4-41,-3-1-8,-4 5-10,1 0-6,0 2-3,1 4 2,2-5-8,2-6-83,6-8-118,6-9-171,44 17 235</inkml:trace>
  <inkml:trace contextRef="#ctx0" brushRef="#br0" timeOffset="227673.0222">33825 3760 300,'-2'3'509,"-4"-2"-432,0 2-59,-1 6 7,0 4 14,1 6 12,0 4 2,0 10-26,-3 7-12,1 6 7,-1 6-2,-11-1-1,3 2 5,1-6-9,-1-4-13,7-8 8,7-9 26,3-9 12,10-2-4,4-8 43,8-5 24,2-4-39,1-3-41,2-6-10,-3-6 6,3-6-10,-3-7-8,-24-6-2,0-3-5,0-8 7,0-2-8,0-6-1,0 1 1,0 3 0,0 6 5,0 9-6,0 8 1,0 13 0,0 3 19,0 6-20,0 6-5,0 3-13,0 0 18,0 9-8,0 0 7,0 7 0,0-3 0,-27 3 0,4-5 1,8 4-1,4-5-9,3 1-7,4-2-4,2 2 17,8 0 4,-2 3 0,7-1 11,5 2 8,4 0 4,0-2 13,-7-5-12,-13-3-5,0-3 5,0 1 8,0-4-11,0-4-2,0 2-10,0-6-7,0 5 5,0-2-7,0 2-15,0-2-42,0 2-78,0-4-176,0-18-476</inkml:trace>
  <inkml:trace contextRef="#ctx0" brushRef="#br0" timeOffset="233125.3341">25547 8124 1078,'-4'-4'261,"3"4"-93,-4-5-93,5 6-56,0-1-4,0 0 5,1 2 10,3-2 1,9 4 29,12-2 45,19-2-13,15-4-37,56-10-25,10-6-13,-87 17-10,-6 0-6,28 0 0,-8 3-1,-11 6-9,-9 1-85,-11 4-124,-5 3-65,-10 6-206,-42 40-17</inkml:trace>
  <inkml:trace contextRef="#ctx0" brushRef="#br0" timeOffset="233357.3473">25528 8784 761,'-2'2'342,"2"-4"-192,-2 2-111,4 0-22,2 0 58,4-1 66,13-2 58,17-4-61,19-6-70,5-1-26,6 3-18,-8-2-14,-6 7-4,-7 2-6,-3 7 0,0-2-40,6 5-272,79 13-299</inkml:trace>
  <inkml:trace contextRef="#ctx0" brushRef="#br0" timeOffset="234509.4132">31698 4415 367,'0'0'374,"3"-3"-227,-3-1-77,1 4-10,-1-4 18,3-2 8,-3 3-35,-3-2-35,3 4-9,-1-2-7,1 3-16,-3-1 2,1 0-71,-2-3-52,2 0-79,-6-27-307</inkml:trace>
  <inkml:trace contextRef="#ctx0" brushRef="#br0" timeOffset="234979.4401">31733 3533 178,'-1'-15'84,"-2"3"-30,-2-14-34,-3-1 41,4 5-32,-6-3-16,4-1-1,0 3-7,-2 1-5,0-1-6,0-3 6,-2-3-1,-1-4-3,0-3 4,-5-1 0,0-2 1,-2 3-1,-3 0 0,0 0 1,-1 2 0,1 1-1,-4 2 0,1 1 0,-1 1-1,0 3-12,-2 1 13,-1 2 12,-5-3-12,-8 4-11,-1 5-48,-90-41-2,60 28-230</inkml:trace>
  <inkml:trace contextRef="#ctx0" brushRef="#br0" timeOffset="235099.447">30550 2447 21,'-36'-17'75,"5"6"-21,-37-16-33,10 7-21,-4 8-6,-91-1-116</inkml:trace>
  <inkml:trace contextRef="#ctx0" brushRef="#br0" timeOffset="236293.5153">26358 8971 1185,'1'0'226,"2"0"-179,10-2-41,7-2 15,14-2 61,8-5 11,4 3-30,-1 3-15,1 5-28,-10 7-10,-3 6-2,-9 2 7,-3 6-15,-11-1-6,-7 9 5,-6 4 1,-10 12 16,-14 4 2,-6 6 7,-8 2-8,2-6-17,4-6 9,2-8 0,5-7-9,8-7 0,10-11-1,4-2-8,6-10-15,2 0-10,2 0 11,4 4 22,5 2 1,6-4 15,13 1 5,11-5-11,7-11-9,12-9-39,1-11-131,-1-3-73,-4-3-208,66-64-50</inkml:trace>
  <inkml:trace contextRef="#ctx0" brushRef="#br0" timeOffset="236660.5363">27107 8806 891,'0'-1'333,"2"-2"-167,0 0-95,0 3-19,5 2 32,2-1 12,8 6-4,6 0-23,7 1-26,4 3-22,7-2-12,-4-3 5,0-1-8,-10 3-6,-9-6 0,-8-1-47,-8 2-13,-5-3 12,-9 1-22,-7 2 35,-13 7 22,-9 6 12,-6 7 2,-1 6-2,1 11 0,7 4-6,1 10 7,3 6 7,3 9 16,0 6 2,4-1-4,3-6-9,8-12-6,6-15 5,6-16-11,5-13-15,5-11-108,13-11-37,77-93-348</inkml:trace>
  <inkml:trace contextRef="#ctx0" brushRef="#br0" timeOffset="236909.5505">27333 9014 1153,'-2'4'176,"-1"4"-169,-5 15 20,-4 13 71,-7 13 40,2 13-30,1 5-29,7 8-43,7-7 11,5-5-23,5-14-14,4-13 5,3-13-6,0-7 9,3-9 0,-1-7 2,1-4-2,0-2-18,3-11-23,0-5-127,1-1-97,-7-3-113,12-44-332</inkml:trace>
  <inkml:trace contextRef="#ctx0" brushRef="#br0" timeOffset="237869.6054">26598 8390 651,'-13'-6'118,"-1"-7"-61,-10-1-21,1 1 57,6 1 111,1 2-39,6 2-45,3 2-21,4 4-4,0 1-14,3 1-21,0 0-36,3 1-24,-3-1-19,4 4 4,7 4 15,16 3 68,25-2 46,76-2-38,86-23-23,48-11-20,-117 20-17,-23 5-14,-29 8 7,-57-5-9,-5 1 0,0 1 0,28 0 0,-15 0-20,-17-3-49,-11 0-12,-11-1 68,-13-3 7,-8-7-165,-14-4-114,-98-45-307</inkml:trace>
  <inkml:trace contextRef="#ctx0" brushRef="#br0" timeOffset="238275.6286">26674 7067 1050,'0'0'216,"0"0"-138,-2 0-57,1 3 7,0 1-22,-4 8 12,0 17-18,-2 15 54,-4 19 11,-6 17-11,-4 12-17,-21 58-10,27-98-16,-16 46 2,0-7 1,-1-17-7,8-21 3,1-18-10,11-19-39,7-12 3,9-21-114,36-107-347</inkml:trace>
  <inkml:trace contextRef="#ctx0" brushRef="#br0" timeOffset="238762.6565">26750 7074 153,'0'0'751,"0"0"-564,0 0-140,-2 3-47,0 1 0,-1 5 5,-1 9 44,-3 13 56,0 11-24,-3 7-33,-3 10 2,4 5-10,-4 3-2,3 0-1,0-3-13,3-5-6,4-12-9,3-15 5,3-11-8,1-9 7,4-12 14,7-14 29,10-14-13,11-12-19,7-16-13,-2-6-11,-4-6 0,-6-2-15,-7-2-3,-3 1-21,-9 1 15,-4 11 12,-6 14 12,-4 18 18,0 15 33,0 9-39,-2 7-12,-2 8-27,0 14 27,-6 15 6,-1 14 26,0 8-8,-1 1-8,0 1 16,-2 4-16,4 1-2,-3-4-7,6-4 2,6-4-9,3-6-132,8-10-120,12-14-231,61-19 0</inkml:trace>
  <inkml:trace contextRef="#ctx0" brushRef="#br0" timeOffset="239062.6737">27095 7718 213,'4'11'379,"1"0"-224,2 16-11,5 2 15,-4 0 6,2-5-30,-4-10-42,1 0-24,-1-10-15,0-8 40,8-12 20,-1-11-57,2-11-33,2-4-12,-9-10 0,-3 4-4,-8-4 1,-5 10 6,-2 11 28,-2 12-13,2 14-19,-5 8-11,-6 11 0,-6 8 0,0 4 1,5-1-1,11-6-17,7-8-58,5-5-108,2-6-75,8-9-90,45-62-219</inkml:trace>
  <inkml:trace contextRef="#ctx0" brushRef="#br0" timeOffset="239596.7042">27436 7010 324,'0'-2'796,"-1"4"-595,1-2-103,0 0-31,4 4-8,7 0-20,10 6 36,12-2 7,9 1-41,5-1-23,-4-4-5,-2-4-7,-13 0-6,-9 2-72,-12-2-63,-14 0 47,-3 0-76,-8-2-76,-6 2 65,0 2 106,3 2 54,11 0 14,5 6-14,5 3 15,2 9 50,-1 5 65,2 5 20,0 9-4,-1-2-37,-2 2 7,-5 6 1,-4-2-30,-5 6-36,-9-2-12,-3 3-11,-2-4-10,0-4-3,7-13-16,9-13 15,5-10 1,2-6 14,4-2 2,1-6 2,1 5-1,1-2 34,1 0-2,2-1-16,3 1-13,8-1-14,6-2 7,7 3 1,6-1-13,-3-1 5,3 1-5,-5 3-1,-3-3-60,-7 0-113,-5 0-77,11-18-305</inkml:trace>
  <inkml:trace contextRef="#ctx0" brushRef="#br0" timeOffset="239792.7154">27832 7550 618,'-2'11'117,"1"2"16,-2 12 49,-3 7 37,0 4-23,-2-1-65,1 1-71,1-3-35,1-4-8,4-4-17,1-12-54,1-4-119,3-11-155,10-35-50</inkml:trace>
  <inkml:trace contextRef="#ctx0" brushRef="#br0" timeOffset="240019.7284">28030 7031 1225,'0'0'270,"0"0"-173,3-2-43,6 2-3,6 0-12,12 2-22,4 1-8,-1 1-8,-2 2-1,-4 1-51,-7-1-99,-4-3-27,-8 0-111,-5 1-50,-29-4-150</inkml:trace>
  <inkml:trace contextRef="#ctx0" brushRef="#br0" timeOffset="240363.7481">28175 7089 157,'1'3'173,"-1"4"37,0 6-63,0 7 18,0 4 16,-1 6-1,-4 2-33,0 6-46,-2 4-19,-3 6 2,-4 5-30,-2 5-25,-8 7-11,1 2-3,0-2-15,2-13 0,6-14-41,8-15 5,4-19 36,3-4 0,1-4 29,1-4 10,1-10 10,4-1 22,2-3-13,2 2-10,3 7-12,3 3-12,2 3-10,-1 4-8,3 6-6,0 2 1,-3 1 1,1 0-1,-1-2 1,-6 2 5,1-6-7,-2 0-72,0 0-135,0-7-108,19-31-403</inkml:trace>
  <inkml:trace contextRef="#ctx0" brushRef="#br0" timeOffset="240685.7665">28455 7494 786,'2'1'222,"5"0"-150,2 8 16,2 0 31,-1 6-17,0 0-15,-4 4-53,-3 1-26,-3 3-8,-9 3 0,-10 5 16,-9 2-16,-8 5-22,-3-1-73,2-4 26,16-11 50,8-9 8,11-5 1,8-4 10,1 1 12,4 0 61,6 4 23,6-2-25,3-1-20,1-3-14,1-3-16,-3-2-9,-2-1-1,-1-7-11,-4-1-110,-3-5-244,13-51-433</inkml:trace>
  <inkml:trace contextRef="#ctx0" brushRef="#br0" timeOffset="241015.7854">28998 7012 1094,'0'0'249,"0"-2"-101,0 2-50,0 0-19,4 2-55,0 4-24,8-2 0,6 5 0,4 0 1,-1 4-1,0 1-1,-8 5-9,1 1-10,-8 3-13,-8 4 2,-4 3 17,-9 9 14,-5 3 15,-11 3 8,-10 3-23,-1 0 15,-1-9 1,4-2-5,9-11-3,11-5-8,4-12-69,6-6-81,3-32-214</inkml:trace>
  <inkml:trace contextRef="#ctx0" brushRef="#br0" timeOffset="241241.7983">28946 7081 1176,'0'4'159,"0"3"-158,-3 9-1,-3 15 106,-6 15 26,0 8 0,-7 9-36,-2 8-34,-7 7-17,-5 7-17,-6 7-14,-1 2-4,1-5-10,8-11-19,7-22-176,15-24-102,12-26-160,36-67 178</inkml:trace>
  <inkml:trace contextRef="#ctx0" brushRef="#br0" timeOffset="241409.8079">28821 7577 903,'3'3'238,"0"6"-181,4 10 24,4 13 45,-1 13 26,-1 8-32,4 8-54,0 3-35,2-1-13,5-9 8,1-10-4,1-13-22,-3-3-99,-3-9-177,-1 17-191</inkml:trace>
  <inkml:trace contextRef="#ctx0" brushRef="#br0" timeOffset="241908.8364">27767 8302 675,'-5'-6'218,"0"5"-61,-2-7-5,-2-2 1,6 6 1,-3 2-23,5 2-44,1 0-41,1 0-46,2 2-16,-3 2-2,6 3 18,7 4 78,11 2 31,15 1-7,16-4-31,15-4-29,58-4-20,22-7-8,17-8-4,-63 6-2,-13 7-7,-9 0 0,-51 0 0,-4 3 0,-6 1 0,23 2-1,-14-2-1,-11 2 1,-6-3 0,-5 3-11,-1 1-43,-4-6-94,5 3-233,24-18-325</inkml:trace>
  <inkml:trace contextRef="#ctx0" brushRef="#br0" timeOffset="242057.845">29479 8355 1540,'0'0'109,"-2"0"-109,-1-1-286,-19-6-372</inkml:trace>
  <inkml:trace contextRef="#ctx0" brushRef="#br0" timeOffset="243499.9274">30410 7089 366,'-3'-4'235,"0"3"-22,-2-9-13,-3 3-8,1 3-56,-4 0-52,-1-2-31,-6 4-10,6-4 5,-1 5 17,-1 1 8,5 0-23,0 0-26,0 1-9,2 4-3,-4-2-6,-2 4-6,1 3 1,-5 5-1,4 2-2,-2 3 1,2-3 1,2 3-1,4-5 1,1-3 0,2-2-1,2-6 0,0-3 1,2 2 1,0-3 0,0 0-1,0 0 1,0 0 1,0 0 5,-1 1-6,1-1-1,0 0-1,-1 7-5,-3-4 6,3 4 0,0 2 0,-4 4 0,2-4 0,1 1 0,-2 4 6,2-5-5,0 3 5,-2-2-5,0 2 5,1-1-5,-3 3 5,3-2-6,-3 4 2,3-5 4,2 4-5,-1-6 6,1-2-5,-1-2-2,2-3 2,0 0-1,0-2 0,2 0 10,-2 0-5,0-2 7,0 2 1,1-2-5,-1 2-3,0 0 0,0 0-6,2 0 2,-2 0-2,0 0 2,0-2 4,0 2-5,-2 0 5,4 0-5,-2 0 0,0 0 0,-2 0 0,2 0-1,0 0 1,0 0 4,0 0-5,0 0-7,0 0-11,0 0 3,0 0-3,0 0 3,0 0 3,0 0-21,6-10-27,-4 7-17,-1-1-62,12-14-316</inkml:trace>
  <inkml:trace contextRef="#ctx0" brushRef="#br0" timeOffset="244491.9842">28821 6899 891,'-2'0'201,"0"1"-119,-2 11-82,6 17 0,4 19 17,16 16 85,14 15 9,15 11-30,46 63-42,-4 11-24,-73-114-2,-5-7-12,15 41 6,-15-11-6,-5-18 0,-10-15 7,-4-16 4,1-10 13,-3-14 70,-3-12 73,-6-9-93,-1-19-39,2-15-35,7-11-1,8-18 0,7-6-1,2-4-36,2 1 8,-7 12 25,-4 21 4,-2 26 15,-7 25-15,-4 22-9,-22 26-3,-24 41 11,-75 99 1,-34 65 1,58-7 5,100-197-6,12-14-7,3-7-23,15 19 21,26-30 9,68-34 62,66-77-28,5-88-16,-74 52-12,-22 10 1,-27 1-7,-29 13-5,-25 0 5,-15 67 1,-5 13-1,-4 15 0,-20-23 4,-19 29 10,-62 36-14,-44 56 0,20 26 1,108-67 5,13-1-6,5 5-6,-5 40-7,27 0-68,31 0-162,183 62-302</inkml:trace>
  <inkml:trace contextRef="#ctx0" brushRef="#br0" timeOffset="245422.0374">30292 7216 535,'0'0'224,"-2"-1"-97,-2-2 40,0-4 29,-2 3-1,-2-1-63,-5 1-37,-4 1-31,-7 0 10,-1 6-29,-9 0 3,1 5-5,5 0-7,2 2-12,3 3-12,3 3-1,-4 0-5,3 4 1,0-1-5,-1 7-2,0 6 2,-1 9 5,-4 9-1,-2 11 5,5 4-4,3 12-6,3 3 5,1 4 2,4-2-1,3-5-5,2-9-1,-2-3 0,0-2 7,0 4-7,-2 1 8,-1-5-8,-1 6 5,2 6 0,-2 4 0,1 6 5,0 1-10,0-4-1,-2 6 2,4 2 4,-2 0-5,-3 0-1,0 1 2,-3-3-1,0-7 0,1-7 16,-4-9-5,2-4-2,2-1-1,0-1-1,2-5-7,3 1 7,4-7-8,1-5 1,-4 1 0,2 1 0,-3-3 0,-4-3 5,-1-6 2,-3-6 1,-1-5 0,-2-4 3,-4-7 4,-5-3-4,-5-8-3,-4-7-1,-2-10-7,-2-6 10,-2-9-11,1-12-7,6-1-26,5 0-28,9 5-22,11 7-26,7 3-124,15 3-118,50-52-534</inkml:trace>
  <inkml:trace contextRef="#ctx0" brushRef="#br0" timeOffset="246205.0822">30037 8865 75,'-11'0'889,"0"0"-694,-7 1-83,4 2 14,7-3 56,4 1-23,3-1-59,4 0-62,6 3-38,13 4 66,26-3 35,66-4-37,68-21-23,29-10-25,-46 11-1,15-6 0,-20 9 3,-14 3-6,-1 5-1,-4 4-5,-20-1-5,3 6 5,7-3-5,0 6 0,0 0-1,-6-6 1,-13-3 1,-13 1-1,-11-4 0,-53 4-1,-4 1-5,-2-1-13,26-6-26,-5-2-1,-11-3-40,-10 4-44,-13 2-93,-19 1-8,-111 18-405</inkml:trace>
  <inkml:trace contextRef="#ctx0" brushRef="#br0" timeOffset="246716.1114">30693 9935 709,'-5'-7'249,"2"-3"-57,-3-14-42,-2-5-5,-3-6 4,-5-5-13,-2-1-55,-4 0-3,-2 4-36,-4 11-12,4 13-14,-4 6-15,-4 10-1,-7 10 1,-3 13 5,-8 13-6,6 9 0,0 9-1,6 9-12,7 6 11,7 3 2,10-5 0,5-13-12,13-9 12,7-19 0,2-11-13,11-15-1,8-13 4,14-19-14,16-16-68,3-14-16,4-6-40,-2-11-82,-6-2-64,-2-13 23,72-163-86</inkml:trace>
  <inkml:trace contextRef="#ctx0" brushRef="#br0" timeOffset="246909.1224">30821 9316 267,'-7'-16'274,"-2"3"-55,-3-14-55,-1 16-8,0 7-32,5 10-70,-4 16-28,-1 15 34,-8 28 16,3 14 13,-2 9-5,5 5-33,-1-3-21,4 0-6,0-4-5,0-4-5,2-12-5,1-14-9,6-15-12,6-14-170,6-5-103,5-11-67,45-27-13</inkml:trace>
  <inkml:trace contextRef="#ctx0" brushRef="#br0" timeOffset="247097.1332">30980 9941 1108,'9'-7'249,"2"-1"-138,11-3-11,6-5 40,8 2-14,7-1-33,2 1-45,5 3-27,1 0-14,2 3-7,-1 4 0,-6-3-88,-1-2-136,-10 3-130,16-27-412</inkml:trace>
  <inkml:trace contextRef="#ctx0" brushRef="#br0" timeOffset="247325.1462">31306 9595 1209,'0'4'152,"2"1"-152,-2 13-2,0 9 2,-2 17 80,-2 4 41,-2 15-35,-1 3-14,-7 5-21,1 0-18,-1-4-8,-2-7-10,4-12-4,6-7-11,2-12-54,9-9-153,9-6-357,69-51-87</inkml:trace>
  <inkml:trace contextRef="#ctx0" brushRef="#br0" timeOffset="247614.1628">31853 9580 1564,'3'-3'185,"8"-1"-142,13 1-43,5 2 0,9 1 0,2 4-1,-3 3-10,-6 6 11,-3 4-14,-8 1 1,-8 8-11,-3-3 12,-9 2-9,-11 5 9,-6 1 12,-11 8 25,-9 1-20,-1 1 2,-8-6 1,6 0-8,1-9-33,4-5-123,2-9-72,3-8-9,5-10 6,6-11 1,4-75-50</inkml:trace>
  <inkml:trace contextRef="#ctx0" brushRef="#br0" timeOffset="247961.1826">31815 9599 516,'5'-12'287,"-4"5"-5,5-7-47,-6 11-101,0 10-115,-1 13-13,-2 12 71,-6 19 49,-5 16-36,-8 9-30,-5 2-24,-3 3-12,-1-11-9,1-9-9,4-10 4,0-9-10,8-16-77,3-11-127,11-11 25,7-16 16,8-11-214,8-15 22,11-15 155,7-5 200,4 4 107,-8 15 136,-6 20 12,-10 13-51,-4 17-86,-4 13 20,3 14-3,4 12-28,-2 5-22,3 2-29,-1-6-32,-2-9-9,-2-8 7,4-12-22,1-8-112,5-10-94,60-39-426</inkml:trace>
  <inkml:trace contextRef="#ctx0" brushRef="#br0" timeOffset="248222.1975">32545 9794 1220,'0'-13'183,"-2"2"-92,-1-8 4,-2 4 56,-1 11-44,-7 4-49,-9 12-46,-10 17 6,-8 16-3,-8 16 0,2 5-6,3 4-3,7-5 2,10 0-7,3-10 1,10-7 5,5-5-7,5-12-46,6-5-134,11-9-159,74-28-428</inkml:trace>
  <inkml:trace contextRef="#ctx0" brushRef="#br0" timeOffset="248554.2165">32570 10038 322,'-5'4'1122,"-1"11"-1020,-8 15-84,1 11 11,2 4 7,6 0 7,5-3-11,9-7-11,6-8 4,6-10-4,7-12 6,2-10-13,4-16-14,3-8-53,-3-12-29,-7-4-7,-3-4 34,-7 0 38,-9 4 17,-7 11 42,-2 13 93,-7 10-35,-6 10-46,-12 8-7,-9 8-16,-13 11-4,-8 2-16,4 4-1,13-9-10,15-2-31,22-5-206,18-8-297,95-32-140</inkml:trace>
  <inkml:trace contextRef="#ctx0" brushRef="#br0" timeOffset="248885.2355">33004 9811 1094,'-4'-7'280,"0"3"-95,-3-3-79,-2 7-19,-8 6-4,0 3-34,-4 8-39,6 7-10,4 4-9,4 6 8,3 3-12,5-1-2,4-2 6,3-2 0,3-3 7,3-6 1,8-5 1,3 1-10,5-7-14,0 8-15,-7-4 7,-6 7 1,-7 2 8,-10 1 0,-11 2 23,-13-2 66,-12 3 8,-14-3-22,-1-2-7,-1-3-25,11-10-20,16-5-3,16-6-171,49-26-381</inkml:trace>
  <inkml:trace contextRef="#ctx0" brushRef="#br0" timeOffset="249321.2604">33164 10106 1349,'1'3'219,"2"0"-214,-1 6-5,3 11-23,-2 12 17,-5 9 6,-3 10 1,-5 2 15,-1-1-4,-3-7 2,3-6 2,7-12 2,4-12-7,7-11 74,15-19 74,13-15-94,11-17-46,6-7-11,-6-7-8,-12 0 1,-8-2 0,-8 0 6,-12 6 2,-6 4 17,-13 10 8,-7 6 2,-5 11-33,-1 11-3,-3 5-9,6 20 9,1 8-10,7 14 4,3 4 5,9 8 1,6-7 0,5 0 2,1-11 4,-1-6-5,0 0 8,-2-10-1,0 0-1,1-4-7,2-4-4,5-2-65,6-6-164,-3-7-136,6-31-473</inkml:trace>
  <inkml:trace contextRef="#ctx0" brushRef="#br0" timeOffset="250209.3112">30780 7699 551,'0'0'198,"0"0"-141,3 1-45,-3 1-3,1-2 17,-1 2-10,1-2-5,1 0-11,2-2-32,10-6-154</inkml:trace>
  <inkml:trace contextRef="#ctx0" brushRef="#br0" timeOffset="252429.4382">30892 7477 854,'0'0'225,"3"0"-120,4-4-17,10 0 55,10-5-5,14 0-66,13 1-44,2 0-16,0 1-6,-7 7-6,-8 3 0,-12 4-1,-9 0-9,-6 2-16,-12 10-5,-8 7 16,-7 14 15,-16 12 15,-10 11 40,-10 5-13,-3 0-12,-1-5-15,8-12-6,10-11-3,5-17 1,5-6-7,2-8-58,2-9-91,3-9-113,2-8-112,7-67-233</inkml:trace>
  <inkml:trace contextRef="#ctx0" brushRef="#br0" timeOffset="252621.4492">30888 7483 656,'0'-6'276,"0"6"8,1-4-160,0 8-112,1 18-10,2 11 65,-2 18 38,-2 16-36,-2 13-9,-6 8 3,-7-5-28,-5-4-22,-4-10 10,-3-13-23,2-14-11,5-6-140,6-17-115,8-15-44,28-55 1</inkml:trace>
  <inkml:trace contextRef="#ctx0" brushRef="#br0" timeOffset="252811.46">30990 7844 653,'9'1'201,"0"7"-68,9 9-10,5 13 35,-4 11-20,0 4-35,-2 7 4,-1-6 2,-5 5-62,4-3-28,-1-9 2,1-1 3,3-9-4,6-10-20,0-5-111,6-8-90,7-12-252,55-46-312</inkml:trace>
  <inkml:trace contextRef="#ctx0" brushRef="#br0" timeOffset="253076.4752">31705 7645 863,'-7'2'345,"3"8"-219,-11 10-78,-10 9 58,-3 15 20,-7 5-36,2 11-42,2-1 0,4 3-19,1-3-5,5-8-11,4-3-11,10-9 2,3-8-4,5-7-7,3-5-109,4-5-82,7-8-72,49-26-108</inkml:trace>
  <inkml:trace contextRef="#ctx0" brushRef="#br0" timeOffset="253395.4934">31724 8022 619,'-3'13'230,"2"5"-101,-4 15-23,2 6 23,3 3-16,0-7-10,4-5-38,6-7-28,1-8-11,4-8 10,6-7 30,6-8-23,3-14-17,7-7-14,-5-6-12,-4-6-15,-8 4 14,-6 1-7,-11 5 7,-9 5 1,-4 7 14,-5 5 18,-7 8-4,-3 8-19,-4 6-1,-1 5 1,6 3-8,-1 0-1,7 2-6,8-3-113,3 1-260,36-9-381</inkml:trace>
  <inkml:trace contextRef="#ctx0" brushRef="#br0" timeOffset="253706.5112">32267 7816 1111,'-10'-1'240,"-4"2"-174,-12 5 3,-10 6-6,-6 7-4,3 7-41,11 3-18,14-2-24,11 5-1,9-5-61,11-3 4,3-1 28,8-7 16,0 4 13,-1-3 8,-5 4 16,-4-4-5,-5 2 6,-4 0 18,-3 5 10,-2-6 20,-4 2-6,-6-3-3,-2 4-1,-8-2 2,-7-2-13,-2-5-27,-5-1-79,-44-5-385</inkml:trace>
  <inkml:trace contextRef="#ctx0" brushRef="#br0" timeOffset="254116.5347">32432 8071 784,'2'0'306,"0"6"-215,0 7-49,-2 12 68,-7 7 14,-2 15-38,-1-2-38,3 0-24,6-1-12,3-11 0,7-9 1,0-10 11,5-11 2,2-9 41,7-13-32,2-11-19,6-11-7,3-5-3,-1-8-6,-6-2-16,-2 5 10,-12 5 6,-8 11 8,-10 11 43,-7 10-3,-7 7-16,-8 5 2,-13 8-23,-2 7-5,3 5-6,5 6-12,12-1 6,7 2 4,8-3-13,10-6 15,5-2 0,5-2 15,9-1-15,4-1-31,3-2-136,5 2-161,46 13-379</inkml:trace>
  <inkml:trace contextRef="#ctx0" brushRef="#br0" timeOffset="254448.5537">33070 8083 931,'1'-12'253,"-1"-2"-155,-1-8 20,-2-1 16,0 4-58,-6 3-38,5 6-22,-2 4-16,-2 12 0,-4 4-9,-6 9 1,-4 11 8,-3 11 0,-4 7 0,0 10 0,-3 1-17,4 0-38,10-10 1,6-12 15,12-12 27,10-12 12,2-10 17,9-10 6,6-5-7,3-10-16,4-4-22,-1-7-112,-3-5-88,-2-2-34,32-80-103</inkml:trace>
  <inkml:trace contextRef="#ctx0" brushRef="#br0" timeOffset="254659.5657">33256 7425 812,'0'-5'294,"0"1"-92,-1-1-176,-2 10-26,-4 17 0,-4 11 33,-3 18 8,0 19-10,-3 12-14,-2 11-4,0 0 13,-2 0-7,-3-5-8,-3-11-11,5-9-3,8-12-155,10-14-197,29 2-200</inkml:trace>
  <inkml:trace contextRef="#ctx0" brushRef="#br0" timeOffset="255138.5931">33327 8055 724,'-3'12'224,"-3"1"-167,-6 15-30,0 11 7,-2 9 34,1 1-4,4 0-16,1-2-22,3-10-11,5-4-3,4-9 10,0-7 2,7-8 14,7-6 47,3-10-8,7-11-35,4-5-23,-2-8 1,4-9 1,-6-2 10,-3-5-1,-2-8-12,-10 1-4,-1 7-8,-6 3 0,-9 13 15,1 9 15,-2 10 9,-1 5-41,-1 7-4,-7 6-13,-9 10 13,-5 8 0,-8 14 0,4 0 0,5-1-10,6-6-13,11-8-4,7-7 12,4-6 15,7 0 3,10-3 59,2-2 5,9 0-29,3 1-20,-2-4-9,-1 4-9,-5-2-62,-9 0-92,-6 5-92,-10-2-264,-24 2-116</inkml:trace>
  <inkml:trace contextRef="#ctx0" brushRef="#br0" timeOffset="260926.9242">29060 10775 754,'-2'-4'162,"-1"0"-78,-3-4-33,3 1 53,-1 1 13,-2-1-30,4-4-27,1 7-26,0-2-2,1 4-4,-2 2-28,2 2-13,2 6-19,-1 8 31,2 7 1,6 2 30,1 5 1,8 0 5,4 3 11,5 4 1,4 2-5,5 5-20,-1-5-14,-2 0-8,-1-6 8,1-7-8,5-6 16,11-13 20,15-8 5,58-25-7,29-29-19,4-19-14,-67 36-1,-52 28 1,-10 4-2,-2 6 1,20-6-1,-14 16-6,-7 2-5,-4 11 10,6 7 1,8 5 0,8-2 1,9 1 10,7-2-10,7-3 7,3-3 1,9-6 30,43 5 6,9-18-3,-87-9-15,-1 2-2,41-4-8,0-1-16,45-3 7,14-8-7,23 3 0,-75 9 0,-47 5 5,-8 3-6,-6 1 0,26 4-1,-15 5-5,-14-2 5,-1 3-8,-4 3 9,5 1 7,5 8-6,6 1 10,13-1-1,5 1 4,7 1-14,3 1 1,-4 1-1,-4-1 4,-6-11-3,-8-7-1,-4-12 9,5-4-8,15-14 1,11-5 4,53-29-5,-79 30-1,37-16 1,-13 5 5,-23 6-5,-20 13 1,-6 2 13,-8 4 7,2 2-13,14-1-8,14-6 0,9 0-1,8 0 6,-4 0-5,-5 4-1,-13-1 1,-12 4-1,-15 2-18,-14 2-71,-19 4-140,-132 27-307</inkml:trace>
  <inkml:trace contextRef="#ctx0" brushRef="#br0" timeOffset="261783.9732">28952 12290 1148,'0'0'249,"0"0"-141,-1 0-66,1 0 13,0 1 35,0 1-6,6 2-45,5 5 18,9 4 36,10 3-7,7 0-32,6-2-29,-1-8-13,0 0-3,-6 0-7,-7-2-2,-6-2-14,-5 2-88,-6 3-196,-7 11-173,-40 45-198</inkml:trace>
  <inkml:trace contextRef="#ctx0" brushRef="#br0" timeOffset="262038.9878">28815 12809 1050,'-3'0'232,"4"0"-193,-2-3-39,4 3 0,9 4 62,12 0 145,15 2 34,19-2-97,6 3-51,6-3-37,-10-1-25,-11 4-16,-9-2-6,-7 0-7,-11 5 4,1-4-5,-10-3 0,-2 0-1,0 1-30,-3-2-43,0-2-101,4-7-84,44-45-267</inkml:trace>
  <inkml:trace contextRef="#ctx0" brushRef="#br0" timeOffset="262406.0088">29865 12190 1414,'-1'0'282,"1"0"-204,-4 4-78,4 1-38,-1 6 38,1 11 9,-2 12 56,2 12-19,-2 7-7,2 7-13,-5 2-1,2 0 11,-4 1-18,-4 0 9,-3-2 14,-6 2-17,-1-1-11,-1-3 1,1-6-2,3-7-11,3-10 5,6-10-4,5-10 4,2-10-5,2-5 6,0-2-7,2-2-9,1-4-78,3-3-151,5-11-305,39-52-108</inkml:trace>
  <inkml:trace contextRef="#ctx0" brushRef="#br0" timeOffset="263001.0428">30337 12828 1137,'0'0'294,"0"0"-129,0-4-6,0 4 2,0-3-44,0 3-44,3 0-41,-2 0-26,4 0-6,8 3 0,5 1 12,9 3 0,6 0 5,1-3-1,5 4 4,-3-1-5,4-3-5,-3 0 2,3-2-3,-2-2 2,-4-2-4,-4-2-1,-6 0 0,-9-2-5,-5 5 0,-6 1 0,-4 0 0,0 0-1,-3 1-6,2-1-2,1 0 2,-3 0-4,2 0-23,1 4-56,0-4-107,1 2-277,-16-17-426</inkml:trace>
  <inkml:trace contextRef="#ctx0" brushRef="#br0" timeOffset="266671.2528">31638 12052 1141,'-8'-14'202,"1"2"-73,-11-10-13,4 1 4,-3 3-6,4 7-17,3 6-37,3 1-40,2 4-20,-5 6-11,-7 7-1,-8 6 6,-2 12 0,-1 7 0,1 4-1,4 9 6,1 3 1,6-2 0,-1 7 1,5-2 0,3 2-1,4 9-2,2-1 2,3 6 1,3-1 0,2-5 6,1 2-5,-2 2 4,1 9 13,1 10 11,-5-2-18,2 5 3,-6-8 2,-3-8-4,0 1-4,-2-5 2,-4-1-2,-2 0 4,-2-12 1,2-9-2,-4-6 1,-1-9 5,-6-4 0,-6-6 0,-8-6-4,-6-6-5,3-12 1,1-9-4,6-10 3,6-10-9,10-4-46,2-5-60,14 2-178,6 1-353,61-30-383</inkml:trace>
  <inkml:trace contextRef="#ctx0" brushRef="#br0" timeOffset="267264.2867">32233 14076 842,'0'-2'162,"-3"-1"-92,3-4 5,-3 1 75,-1-2-6,1 0-30,0 1-27,-3-2-22,-1 3-20,-4 0-27,-3 2-5,-6 4-13,-4 3-7,-2 4 7,2 9-10,1 4-1,2 7 4,3 14-1,-1 4 7,2 2-5,4 6 5,5-6 0,6 2-4,4-7 5,4-1 0,6-8-5,0-7-10,7-4-23,1-13-17,7-2-28,8-14-65,1-11-107,1-9-12,44-71-293</inkml:trace>
  <inkml:trace contextRef="#ctx0" brushRef="#br0" timeOffset="267572.3043">32452 13455 948,'-3'0'206,"3"0"-157,-5 3-49,-1 6 0,0 5 5,-4 18 35,-1 9-4,0 19 8,0 15-5,-3 10 22,-4 63-1,-5 10-4,19-107-4,-2-7-2,-7 45-10,3-15 2,-3-5-24,6-8-6,3-7-1,3-11-11,6-8-58,2-9-122,8-10-60,3-16-57,57-39-244</inkml:trace>
  <inkml:trace contextRef="#ctx0" brushRef="#br0" timeOffset="267860.3208">32623 14277 1064,'3'0'518,"-2"0"-441,9-1-76,5 2-1,10 2 14,13-2 8,5 3-4,3 4-9,5-2-9,-9 2 8,-2-1-7,-4 1-1,-2 0-15,-6 0-43,-1-2-88,-9-2-109,-4 0-93,-4-18-175</inkml:trace>
  <inkml:trace contextRef="#ctx0" brushRef="#br0" timeOffset="268100.3345">32909 14076 1253,'1'3'151,"-2"5"-151,-3 18-1,-1 13 1,-3 12 34,-2 7 16,-2 6-1,2 2-22,-4 2-7,-1-1-8,3-3-6,-3-2 0,9-10-6,2-10-112,5-12-242,40-16-264</inkml:trace>
  <inkml:trace contextRef="#ctx0" brushRef="#br0" timeOffset="268421.3529">33421 14161 796,'14'-3'86,"3"-1"-67,10 0-11,4 3 16,-3 2 24,-5 4-3,-4 11-12,-1-2-8,-12 7 4,-4 2 11,-10 2-4,-7 2 29,-13 5 4,-6-3-3,-10 3-29,-1 1-22,2-2-6,7-1-8,8-1-1,3 0-10,5-7-66,-2-5-154,2-3-56,-11-25-288</inkml:trace>
  <inkml:trace contextRef="#ctx0" brushRef="#br0" timeOffset="268634.3651">33383 14185 1113,'0'2'126,"0"6"-126,-3 4-24,2 13 24,-5 11 63,-4 3 27,0 6-24,-3 6-15,-3-2 0,-5 3-21,3-4-8,-5-7-8,-1-3-14,-2-5-22,-1-7-196,3-9-239,-14-20-103</inkml:trace>
  <inkml:trace contextRef="#ctx0" brushRef="#br0" timeOffset="268804.3748">33249 14559 822,'7'9'216,"2"4"-141,12 11 27,3 9-36,-3 6 6,-6 0 0,-1 1-28,-8-3-26,-2-5 0,-1-2-10,1-8-8,2-2-80,2-10-91,10-10-106,43-45-471</inkml:trace>
  <inkml:trace contextRef="#ctx0" brushRef="#br0" timeOffset="269054.3891">33807 14391 1188,'-5'0'167,"-4"0"-115,-12 6-28,-5 7 9,-10 12 15,-5 8 5,1 6-22,6 9-22,7 2 2,3 0-5,2 0 0,6-5 0,5-8-6,7-4-8,4-7-115,4-7-144,35-4-265</inkml:trace>
  <inkml:trace contextRef="#ctx0" brushRef="#br0" timeOffset="269374.4074">33705 14785 1113,'-5'14'160,"-1"1"-121,-3 13-1,-1 1 40,4-1-2,4-3-14,6-7-29,5 1-8,3-6-1,1-3-3,2-7-1,5-9-20,-1-2-24,5-13-53,-5-6-23,-5-5 40,-5 0 18,-11 3 31,-2 7 11,-5 9 95,-3 3-23,0 10-24,-11 4-20,3 8 2,-7 4-7,0 1-13,3 2-10,9 0-12,5-6-96,10 3-171,40 5-265</inkml:trace>
  <inkml:trace contextRef="#ctx0" brushRef="#br0" timeOffset="270283.4594">32175 13052 1248,'0'0'169,"0"0"-132,1 0-37,1 3-2,3 0 2,5 5 24,20 9 54,20 6 47,65 23-31,64 2-14,66-10-20,-50-17 4,-7-3-25,-22 2-19,-13 5-8,-15 2-2,-23-1-10,-26-10 5,-78-4-5,-11-6-1,0-2-14,0 5-15,0-7-33,0-2-42,0-5-18,0-11-18,0-61-505</inkml:trace>
  <inkml:trace contextRef="#ctx0" brushRef="#br0" timeOffset="271012.5011">32970 12464 558,'-7'-12'459,"1"2"-299,-11-10-77,-2 2-47,-2 1 24,0-3 9,0 5-29,1 1 17,10 8-39,1 6-18,-2 3-12,-2 10-1,-4 10 4,-6 13 1,-1 9 8,-1 6-8,6 2 2,2 0 6,5-6-6,7-6-5,3-6 11,4-6 2,3-7-2,2-4 9,5-9-1,12-5-8,8-8-25,9-9-164,4-9-151,63-76-320</inkml:trace>
  <inkml:trace contextRef="#ctx0" brushRef="#br0" timeOffset="271258.5151">33055 11783 1125,'0'0'131,"0"4"-131,-2 6-57,0 12 57,-6 18 13,-6 12 71,-2 14-19,-1 9-1,-3 8 5,-1 7-1,-3 6-34,3 2-8,-1-5-10,4-8-10,9-12 2,6-19-8,5-9-77,5-8-125,9-8-145,44 0-285</inkml:trace>
  <inkml:trace contextRef="#ctx0" brushRef="#br0" timeOffset="272131.5651">33231 12493 1241,'0'1'213,"-3"2"-158,-3 4-37,-2 4 17,2 0 37,0-2-15,4 1-32,0-6-14,2-2-10,2-2 10,-1-2-11,-1 2 0,1 2-101,1 2-94,1 1-108,24-5-322</inkml:trace>
  <inkml:trace contextRef="#ctx0" brushRef="#br0" timeOffset="272530.5879">33612 12444 800,'-8'-6'204,"2"2"-137,-7-5-41,-1-1-19,-2 5 10,-4 2-8,-5 11-9,0 5-1,-2 10-1,0 9-8,3 10 10,2 7 7,3 2 10,2-2 1,5-4-6,6-9-11,6-4 0,5-9-1,5-5 11,7-14-11,5-5-37,6-10-68,5-8-48,0-7-29,43-69-161</inkml:trace>
  <inkml:trace contextRef="#ctx0" brushRef="#br0" timeOffset="272749.6004">33802 12035 877,'-3'0'217,"1"7"-212,-6 3 8,-4 14 11,-6 12 63,-8 13-7,6 6-26,-8 10-24,4 9-6,-1 3-12,1 2 0,6-5-12,2-8-50,9-11-169,14 44-144</inkml:trace>
  <inkml:trace contextRef="#ctx0" brushRef="#br0" timeOffset="273166.6243">33850 12645 758,'-4'7'289,"-2"5"-226,-6 11-22,-5 12 10,3 8 34,4 5-25,6-2-25,4-2-25,2-11-2,5-8 1,3-12 3,1-7 1,6-12 28,5-7-1,-7-13-23,-15-6-8,0-6-3,0-6-5,0 3 3,0-4-3,0 0-1,0 7 0,0 8 10,0 8 28,0 12-20,0 7-18,0 10-2,0 10-8,-5 6 4,-23 7 6,4-3 0,11-2-10,9-9 10,9-3 3,7 0 15,8 0 15,6-3 0,-15 3-20,-11-4-13,0-2-49,0-1-74,0-3-158,0-3-169</inkml:trace>
  <inkml:trace contextRef="#ctx0" brushRef="#br0" timeOffset="273894.6659">32424 12724 1017,'0'-4'237,"0"0"-129,0-2-2,-2 2 34,2 4-43,0 3-97,2 4-10,2 12-12,2 7 22,4 16 21,4 1 6,0 2-4,-1-6-7,-1-4 4,0-9-10,0-4 8,2-9 8,5-7-7,10-2 13,9-10-20,8-3-12,4-8-41,-4 2 10,-11 1 14,-14 8 17,-12 2-9,-7 4-20,-4 4-14,-2 4-37,-5 8 80,-2 4 30,5-1-1,3-3-14,3-3 9,6-8-8,5-1 34,5-4 22,6-3-8,0 1-25,1-2-24,-5 1-4,-7 0-11,-4 0 0,-1 3-11,-3 3-77,5 1-163,7 7-235</inkml:trace>
  <inkml:trace contextRef="#ctx0" brushRef="#br0" timeOffset="275958.784">3306 5632 990,'-3'-4'258,"-3"-2"-93,3-1-90,2 4-4,-1 3 8,2 0-25,2 2-54,0 6-7,9 7-16,4 11 17,4 7 6,5 7 6,-5 3 3,2-3-2,-6-6-1,1-6 5,-3-8-4,-3-2 4,10-7 7,-2-2-3,8-9 10,10-13 5,6-9-6,4-12-7,3-2-16,-4 0 0,-2 5-1,-7 11-7,-9 7-1,-1 13-19,-12 7-12,2 15 3,-2 7 11,2 10-5,-2 13 7,5 0 23,6 7 9,7-2-8,3-2 13,13 0 2,9-6-7,13-4 24,50 6-4,18-20-8,17-27-11,-45-17 1,-2-15-10,-12-7 13,1-8-4,-3 4-2,-3 6-1,-6 17-6,-49 11-1,-6 5 0,-2 6-1,24 3-11,-11 14-11,-5 10 7,-6 10 5,4 10 10,10 14 0,4-1 1,11-3 0,9-8 11,6-16 1,48 5-5,-83-36 4,36-1 2,-5-7-2,-9-11-4,-4-4 2,1-10 2,5-6-4,5-4-6,-1-3 1,1 3-2,-9 6 1,-14 11-1,-15 12-9,-12 10-17,-9 5-8,-3 6 2,1 10 25,-1 1 7,2 5 7,5-2 2,6-3 5,8 5 7,8-5-3,4-4-3,2-1 3,-4-11-8,-7-3-2,-15-2-7,0-5 0,-13 1 0,-1-1 7,-2-1 8,1 1 20,0-3 12,0-4-13,0-5-34,0-6 1,1-3-2,2 5-12,-3-2-48,0 4-80,0 4-16,-10 3-327,-46 5-360</inkml:trace>
  <inkml:trace contextRef="#ctx0" brushRef="#br0" timeOffset="292750.7444">28982 15617 815,'-12'-7'317,"0"0"-163,-11-1-83,6 4-25,-1 0 25,6-2 25,-1 1-3,2 1-30,4 1-17,5 3-19,1 0-27,1 2-1,-3-1-14,-3 7 9,-9 11 6,-9 8 8,-6 9-7,-3 3 0,-1-2 5,0-7-5,-1-5 5,4-8-4,1-1 4,0-4-5,5-2 5,-2-3 0,5-3 0,-4-4-4,-2 1-1,-5-1 0,-5 4-1,-3 3 0,-4 5 0,-4 2-1,4 8 1,-1-3-1,3 3 0,0-3 1,-2-1 0,-6-2 1,-5-3-1,-1-3 1,-5-6 0,-2-2 5,-10-2-6,-53 3-11,-17 0-4,-2 5 14,49-4-1,-10 5 2,-8-4 0,-1 5-2,-4 6 1,0-2 1,-10 1-1,-15 2 1,8-5-1,6-1 0,5 1 1,-1 4 1,-2 0 1,5 0-2,1-5-1,3 1 1,-9-2 0,-6-7 0,14-9 0,13-1 1,13-1 0,7 6 0,-2 0 1,50 1-2,1 1 1,4 0-1,-36-3 0,4 3-1,1 3 1,-6 2 0,-5 7 0,-51 8 0,83-12 0,-38 8 0,7 1 0,5 6-1,5-1 0,1 1 1,3-1 1,-1 1-1,3-1 0,2 1-1,1 2 1,0-2 0,1-4-1,1 1 1,3-1-1,5-5 1,5 4 0,1-7 0,7 3 0,1-6 1,4 2-1,-2-2 0,-6 3 0,-6 0 0,-11 4 0,-7 0 0,4 4 0,-1-2 0,4 2 0,2 1 0,0 5-1,-2 1 1,2 1 0,5-3 1,5-3 0,2-1 1,1-2 4,-2 4-6,-7 0 0,-6 8-1,-7 2 1,-1 3 0,-4-4 1,3 1 0,5 1 0,0 1 5,0-1-5,-2-3 5,-2-1-4,-4-3 8,2-3-9,-2 0 0,0 4 0,-1 5 0,-2 5 5,-7 12-6,-47 45 0,-10 19 0,0 4 0,48-40 0,44-46 5,5 2 3,3 1 5,-41 36-2,0-2 2,2 5-7,0 6 2,0 10-2,-30 69-6,6 28 2,15-23-2,58-122 0,5-4 1,0-7-1,-10 33 0,7-17 0,12-8-1,5-5-18,8 3-59,9 5-35,1 14-20,5 11-148,52 137-188</inkml:trace>
  <inkml:trace contextRef="#ctx0" brushRef="#br0" timeOffset="295377.8947">23543 16920 912,'-14'-6'198,"5"5"-65,-15-9-53,-1 10-4,-2 7 7,-4 3-7,1 4-16,-1 4-24,1 2-7,3 1 2,4-7 10,6 0-5,4-5-9,2-3-5,5-2-1,0 1-7,-1 6-8,-4 3-6,-1 9 1,0 5-1,-5 7 0,2 6 0,1 4 1,3-2-1,-1-5 1,6-6 0,2-4-1,1-1 0,1 5-1,2 2 1,2 1 0,1 2 0,3 0 2,0 3 5,4-3 1,-2 4-7,-1 0 0,1 4 0,-1 6 5,2 3-4,-3 4 7,2 1-2,-1-2-1,-1-5-4,0-3-1,3-7 6,0 1-7,-3-2 1,0-3 0,1-2 1,-4-4 4,3 3-6,-2-1 6,-2 3-4,-1 4 13,-1 1 10,0 2-4,-3-3-3,-1-5-4,1-7-2,-3-3 1,3-8 5,-1-1 8,-2-5 2,2 1-5,-6 3-11,0-3 0,4 4-12,-2 0 1,-2 0 0,0 1-1,-3-3 2,0 2-1,0-1 5,-5-1-4,2-3-1,-3-4 7,0 5-8,1-4 2,-4-2-1,6 1-1,-7-1 9,4-6-8,-1 2 0,2-3 0,2-3 0,-1 2-1,7-2 0,-3-1-10,4-1-28,3-4-31,-2-4-37,4-10-182,11-16-229,28-147-137</inkml:trace>
  <inkml:trace contextRef="#ctx0" brushRef="#br0" timeOffset="296414.954">23735 18180 674,'-5'0'292,"1"0"-124,-2 1-28,3-1 44,3 0 10,0-1-52,2 0-64,-1-2-45,7-1-32,8-6 67,17-13-10,17-9-11,8-7-14,1-3-18,5 6-8,-12 4 2,1 4-1,-3 5-8,-4 1 2,5 1-1,0-2 0,6 2 5,7-5-5,1 0-1,5-2 1,2-1 1,1-1-1,5-3 0,-1-1 1,2 0-1,-5 2-1,-9 7 1,-8 5-1,-10 2 0,-15 8 0,-10 4-6,-8 5 4,-8 1-4,4 0 5,-6 1-8,-4-1-8,0 2-7,0-2-4,0 1-20,0 2-20,-3-3-32,-4 5-59,-3 5-69,-51 39-383</inkml:trace>
  <inkml:trace contextRef="#ctx0" brushRef="#br0" timeOffset="297824.0346">23774 18007 674,'-1'0'141,"2"0"-107,-1 0-1,3-2 143,1-3 76,8-4-75,1-1-51,4-3-26,-3 3-16,-1 0-10,-2 4-25,3 0-22,2 0-10,4-4 4,10 0 1,11-10 4,6-4-1,13-6-2,2-5-5,2 0-9,-2 1-8,-7 9 0,-3 3 0,-10 6 0,-9 5 1,1 1-2,-4 4 0,4 0 0,-3-1 0,5-5 2,4-5 4,8-7-5,12-7 5,4-5-5,7-2-1,-7 3 1,-2 6-1,-14 8 0,-7 6-1,-14 6 0,-12 5-6,-4 2 5,-3 2 1,3 0 1,4-4 0,6-3 9,8-8-7,8-8 7,8-6-9,2-4 0,-1 1 0,-10 9 0,-8 7 0,-8 8 0,-8 6-11,-6 2 4,-2 2 5,5-2 2,1 0 1,10-4 0,4-6 9,13-10 2,9-11-11,11-4 0,-3-5 5,-9 9-6,-10 8 5,-14 9-5,-11 11-9,-6 0-1,-4 6-13,-5-2-4,-7 8 12,-11 7-31,-11 13-131,-16 13-158,-108 70-309</inkml:trace>
  <inkml:trace contextRef="#ctx0" brushRef="#br0" timeOffset="298561.0768">24392 18626 842,'-4'-9'258,"1"-5"-98,-7-8-61,6-7-30,-2-3 8,-1-3 4,-3 2-33,-3 6-11,0 2-8,-5 10-17,-5 4 18,0 7-5,-5 9-24,-1 9 8,4 0-8,2 8-2,9 1 1,-2 1-1,10 4-1,3 6-5,2 4 6,5 9 1,2 6-1,10 5 1,-2 1-1,6-2 1,0-6 0,-2-12 0,4-9-1,3-12-11,0-8 12,3-13 0,7-12 0,3-10-53,-1-15-57,-1-13-32,-3-14 7,-8-11 0,-11-2 7,-6 2 37,-16 12 91,2 17 63,-4 24 94,-1 11-47,2 14-59,3 6-35,2 12-10,5 8 3,2 14 14,7 15-1,8 10-2,0 5-1,2-1-10,2-2 0,0-5 3,-8-12-6,-1-13-6,-4-7-85,0-6-197,3-5-275</inkml:trace>
  <inkml:trace contextRef="#ctx0" brushRef="#br0" timeOffset="298767.0885">24846 18550 1085,'3'0'506,"2"-2"-472,4 0-34,11-2 51,6-5 20,8-5-38,7-5-20,5-2-13,-2 0-43,-7 3-77,-10 3-47,-7 0-77,-22-17-113</inkml:trace>
  <inkml:trace contextRef="#ctx0" brushRef="#br0" timeOffset="298985.101">24941 18207 96,'0'0'1185,"2"0"-1035,2 10-138,4 6 4,6 13 47,4 9 26,-1 17-26,4 13-32,-6 10-11,0 11-8,-1 6-11,-5-5-1,-2-11-129,0-16-193,17 4-245</inkml:trace>
  <inkml:trace contextRef="#ctx0" brushRef="#br0" timeOffset="299507.1309">25325 17911 521,'0'2'858,"2"5"-774,-1 12-69,5 7-3,1 20 9,3 7 6,6 9-5,-2 13-5,0 2-10,1 3-1,-5-2-4,0-7 5,-6 1-1,-2-16 2,-4-6-8,1-18 0,-2-15 0,0-16 6,0-9-6,-3-10-40,3-16-52,4-15 28,7-9 46,6-3-19,3 6 37,0 10 1,5 3 14,-6 7 6,0 8 32,-5 9 7,-3 9-15,-1 7-31,-1 6-13,5 12 13,0 7 39,3 8 16,4 16-21,-5-1-11,2 6-8,4 0-13,-8-4-2,2-6-7,-9-8-5,-2-13-1,-8-6 20,-11-7 18,-12-4-17,-5-4-22,-8-6-31,3-11-55,5-2-35,10-4-1,15 1-49,54-42-517</inkml:trace>
  <inkml:trace contextRef="#ctx0" brushRef="#br0" timeOffset="300003.1592">26006 17907 829,'-7'-7'171,"2"3"-115,-6-7-41,4 5 4,4-1 64,1 5 26,1 2-56,0 1-38,-3 6-9,-2 4 10,-3 7 10,-9 9 11,1 10 4,-4 1-14,3 1-5,4-3-2,7-3-15,4-2-5,10-3 0,6-1 6,9-3-4,7-3 10,7-4-11,2-8 7,-2 1-7,-6-3-1,-4 1 0,-7 0 0,-4-2-1,-4 6 1,-5-1 0,-3 1 12,-6 6 52,-3 1 17,-5-1-18,-1 5-12,-1-1-9,0-5-21,-5 3-7,1-2-4,-6 3-10,-1 0-1,3-6-68,-3 3-57,5-11-63,3-6-119,0-35-346</inkml:trace>
  <inkml:trace contextRef="#ctx0" brushRef="#br0" timeOffset="300725.2005">26320 17794 777,'0'0'121,"0"0"-85,0 0-13,-1 0 104,-1 0-53,-2-1-44,-1 1-18,4-2-11,-2 2-1,3 0-39,-2 2-214,0 12-109</inkml:trace>
  <inkml:trace contextRef="#ctx0" brushRef="#br0" timeOffset="301129.2237">26174 17841 719,'-10'-1'285,"-4"1"-133,-6-4-17,-2 4 34,1 2-37,3 1-58,4 4-26,6 0-20,-2 4-26,3 4-2,2 7 1,3 11-1,-2 6 8,4 3-7,-3 1 0,3 2 0,-2 0 5,-2 4-4,-3-3 5,3 0 2,-1-4 2,-1-3 2,4-4-7,4-6-4,4-3 4,3-3-1,4-1-5,11-2-6,5-5-51,7-5-111,5-10-141,75-52-183</inkml:trace>
  <inkml:trace contextRef="#ctx0" brushRef="#br0" timeOffset="301475.2434">26296 18240 857,'-1'5'371,"1"4"-287,0 9-59,3 9 23,6 3 15,4-3 18,7-2-13,4 1-28,2-10-22,1-9-12,-4-10 15,-2-5-19,-4-11 46,-6-11-18,-7-7-3,-5-7-15,-6-5 4,-10 3-14,-7-8 3,-3 4-4,-4 10-1,7 13 2,5 13 14,4 10-16,2 10-11,-4 9 11,-5 17 0,-2 15 0,0 3 1,6 2-1,7-11-9,13-5-121,13-13-109,82-31-351</inkml:trace>
  <inkml:trace contextRef="#ctx0" brushRef="#br0" timeOffset="301821.2632">26659 17845 1055,'-9'0'378,"6"0"-211,-6 0-92,0 1-3,2 5-44,1 6-28,4 10-1,-1 11-4,3 8 4,5 2-7,1-1-42,6-7 20,1-5-3,5-5 9,4-8-3,6-4 0,3-6-19,0-3 34,-1-1 10,-8 2 2,-6-2-2,-8 7-16,-10 3 18,-10 8 69,-7 10 3,-11 7-36,-4 4-9,-3-3-3,5-5-12,11-16-12,12-12-3,9-12-166,26-65-622</inkml:trace>
  <inkml:trace contextRef="#ctx0" brushRef="#br0" timeOffset="302254.288">27065 17846 1256,'-3'16'198,"0"6"-142,-6 17 13,-1 16 9,2 6-21,3 1-30,7-1-21,5-10 0,7-2 0,1-17-5,-3-15-1,1-11 0,1-16 15,2-17 30,3-19-18,-4-13-15,0-13-5,-4-11-7,-8-1 0,-3 8 11,-10 10 2,0 20 40,-6 21-1,-7 12-23,-6 14-29,-6 14 10,-2 7-8,2 8-1,9 2-1,12 4-2,5 2-3,8-3 4,7-2 1,6-4-1,6-5 1,3-9 0,6-8 0,3-7-33,-2-7-20,2-8-43,-8-5-58,-4-7-56,-9-1-104,-21-54-207</inkml:trace>
  <inkml:trace contextRef="#ctx0" brushRef="#br0" timeOffset="302893.3246">25287 17471 637,'-2'-2'282,"2"2"-63,0-1-24,0-2-11,2 0-44,1-3-56,3-4-47,8-9-7,9-3-10,8-8-7,2-7-4,4-4-1,-1 6 5,-4 2-4,2 4 0,2 0-7,4 6 10,5-6-2,8-1 2,5-4 5,5 4 1,0 1-3,-2 5-8,-6 7-7,-4 2 2,-4 5-2,-6 0 0,-6 3 1,-10 1-1,-9 6 1,-3-4-1,-4 4 6,-2-4 0,4-2 0,1-3-6,3-3-24,-3 2-38,-4-2-37,-7 2-42,-7 2-103,-61-8-507</inkml:trace>
  <inkml:trace contextRef="#ctx0" brushRef="#br0" timeOffset="303346.3505">24782 16987 845,'-4'-9'264,"-1"0"-153,-4-14-51,-3 1-3,-5-3 38,-6 2-1,1 2-56,-5 8-25,-3 2 8,0 9-1,-2 8-19,4 9 0,0 10-1,3 7 1,7 7-1,3 11-1,9 9-5,6 7 6,8 6 0,9-3-1,3-8 0,7-15-10,0-12-2,0-13-2,2-9-3,-4-9-3,2-11-30,0-14-9,-4-15-81,5-15-135,18-134-220</inkml:trace>
  <inkml:trace contextRef="#ctx0" brushRef="#br0" timeOffset="303584.3641">24630 16299 758,'-2'0'211,"4"1"-172,-1 6-31,7 9-8,0 7 48,6 16 9,1 12 9,3 14 21,-4 13-9,0 8-29,-4 11-14,-4 55-10,-6-98-8,3 40-16,2-8-1,1-19-15,2-18-95,7-20-106,46-29-114</inkml:trace>
  <inkml:trace contextRef="#ctx0" brushRef="#br0" timeOffset="304094.3933">25075 16555 1036,'0'0'280,"0"1"-199,0 5-81,3 17 0,-3 12 39,7 23 8,0 9-26,1 11-9,0 2-6,2-2 1,0-4-1,-2-14-4,8-13 7,-6-20-8,4-15-1,2-13 0,4-18 36,1-21-15,0-10-11,-1-18-10,-7-9-15,-7-4 9,-8-1 6,-9 4 0,-8 3 0,-2 11-1,-6 14 1,-1 15 9,-1 16 53,1 13-34,-2 12-26,4 13-1,-1 7-1,3 13-6,4 8 6,3-1 1,4-2 0,6-13-1,3-9 0,2-12-7,4-6-1,1-4-5,4 0 11,11 0 2,9-4 74,10-2-14,5 1-30,-4-4-17,-3 6-7,-6 3-5,-7 1-1,-4 2-35,-3 5-88,-6-1-95,-15 13-394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6A6BE62F-F638-45BD-B6E1-888428F0554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16183402-E655-4A2A-A140-B341133980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xmlns="" id="{744A687C-991A-48CC-A425-D24FF96FC7C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7A0215F1-36D2-44E6-9790-CE4313F6706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99C3DD5B-8025-4D61-992B-AE69A653CE0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780FC5B1-FE3D-42E8-92E7-215BF736C8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12D1D9-3C56-47A5-B76E-811BECD505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8905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F9A23C-D591-4A98-ABB3-CEFEEAE2F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F21E7C44-E9A7-4DFE-8B43-A23F62259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424F288-C206-457F-8FB8-60327F944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4C815C-1267-4E28-8798-0C7808C9C2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955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793E0B3-864B-42DB-BE71-CB2C446F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5630659C-55CF-470B-9BBA-D9888D637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0FFC986-341E-4AFE-A936-AC5B5D7F92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DE95F3-058B-4D2D-AD9A-E94B126788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394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070D357F-FE45-4814-B5DC-296EF7115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ADE7C334-6CA3-496D-9459-65D63B158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081AD06-9079-4185-AA4F-8CF68A79DF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08B9B3F-574F-49F5-A9C4-DDBF6B136F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4374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C17-65D6-4733-B284-49FE8FEB0A3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8310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7EE6-60B8-4101-85F1-A33B7DED420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43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034-DD98-4AEE-A2FA-FCDAA1EE97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768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6CB3-873F-4DAF-8263-97D4BCD179E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73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FBDC4-E5E7-41FB-A357-DDCA3B02EB5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64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CE401-0797-49C5-B80C-2D40870B787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3094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7567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F218-3AEF-4B35-B2C2-F23FACB5874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17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9707E79-E7F7-4C85-8975-4EC048FAB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5E2F278-6454-4F71-B3CD-DB83B87D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B11F6A2-DE21-4A90-9681-E4FA63515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1E19C04-7532-462D-91EF-608165C7DF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0246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748B-B800-4AC3-A51B-0C89BD1C532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0090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C3F14-8B58-4EAF-9DDD-3952F181BC1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2487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7D44-A398-4F1A-A68A-CC6EC9001F8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6509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815C-1267-4E28-8798-0C7808C9C21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1973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9C04-7532-462D-91EF-608165C7DF5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6536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9ED7-8EAC-41BF-940A-3C85F47C37B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30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66D7-7CA4-4864-BDAA-352AF5DACE0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4528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B41E3-2D28-48AA-AE78-930C10B0C9F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4174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5E620-B522-40F4-A70B-A772717779B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57314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A78C-E8C2-4D4A-88BD-7640677BBB6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565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A03A876-5D04-4459-88DE-FF4DCF09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9BE3285-C1D7-4909-93FB-FE7EF82F1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D7331AA-0D77-4C50-A91D-E8766E8DF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67F9ED7-8EAC-41BF-940A-3C85F47C37B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00196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4805-3FB8-440A-A710-94727382D39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3173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1CB-2DD0-46F8-A9D1-7AF796AA624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2250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95F3-058B-4D2D-AD9A-E94B1267883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26849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9B3F-574F-49F5-A9C4-DDBF6B136F3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688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E07DA7C-24F1-4287-B01A-F780C2AE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B580D3A-0B83-4D54-B0D4-231562D88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829F43-D2FD-49B4-B6C1-58A176C9B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F958B0E-50B3-43E9-9978-38C78C74A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E5B66D7-7CA4-4864-BDAA-352AF5DACE0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6273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919674-8925-4F54-A88F-C97EAB83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F46D710-1ED7-41F3-9D44-42C98393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EA188C-18F9-4F28-8166-A6A7B5EB3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894FBFEB-BD39-45E0-8E61-889083C5F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E85B706-1494-4ADC-8B59-41AA27723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12DD9FD-4199-44AA-9307-55F09A5AD4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E2B41E3-2D28-48AA-AE78-930C10B0C9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000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DD95E74-3B3E-4584-BF60-7A34EF5E2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9756BD93-2275-4041-B68F-3BD317D9D1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625E620-B522-40F4-A70B-A772717779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840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94B65DF4-08CF-463C-A74B-86362A836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3A9A78C-E8C2-4D4A-88BD-7640677BBB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92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11C7EEC-2675-42C5-9A0A-B8653C1A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995B87C-A23D-406D-BE4B-2D517A51C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D6E4206-A5C0-4F8D-BB1C-78A44F845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E6B95F2-DD3B-4923-B9F7-0C277E104F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DB4805-3FB8-440A-A710-94727382D3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245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FF0564-7D0F-4FFF-9497-0E0E314E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96405F5E-8094-434B-9625-006C227BB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89F0851-47CF-4C8F-BEFA-67C002543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F06873C-7FD6-4BBA-866F-E3AB0A5E4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5D31CB-2DD0-46F8-A9D1-7AF796AA624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538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FAF5634A-8B96-4437-AEC7-26BC703873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D04ECE2-EED1-4E90-B78E-2FFF12E9C47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9158A1BE-D5FB-4CBE-87EE-4B3A5ABF6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84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第七章  恒定磁场</a:t>
            </a:r>
          </a:p>
        </p:txBody>
      </p:sp>
      <p:grpSp>
        <p:nvGrpSpPr>
          <p:cNvPr id="38916" name="Group 4">
            <a:extLst>
              <a:ext uri="{FF2B5EF4-FFF2-40B4-BE49-F238E27FC236}">
                <a16:creationId xmlns:a16="http://schemas.microsoft.com/office/drawing/2014/main" xmlns="" id="{AF199594-6DCA-49C2-8CB3-6026E24BA12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38917" name="Picture 5" descr="moban-2-3">
              <a:extLst>
                <a:ext uri="{FF2B5EF4-FFF2-40B4-BE49-F238E27FC236}">
                  <a16:creationId xmlns:a16="http://schemas.microsoft.com/office/drawing/2014/main" xmlns="" id="{44C1263C-262F-4291-B3C9-C6B44BB5B1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918" name="Picture 6" descr="moban-1-11">
              <a:extLst>
                <a:ext uri="{FF2B5EF4-FFF2-40B4-BE49-F238E27FC236}">
                  <a16:creationId xmlns:a16="http://schemas.microsoft.com/office/drawing/2014/main" xmlns="" id="{80CB8DA1-339F-4BD7-B6BD-966D0DB71C0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920" name="Oval 8">
            <a:extLst>
              <a:ext uri="{FF2B5EF4-FFF2-40B4-BE49-F238E27FC236}">
                <a16:creationId xmlns:a16="http://schemas.microsoft.com/office/drawing/2014/main" xmlns="" id="{4C5474B0-8CA7-4F94-8B72-33CF6D2E28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8923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4EF87E1B-6D5D-4F5A-97DE-71BE93FC24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24" name="Text Box 12">
            <a:hlinkClick r:id="rId16"/>
            <a:extLst>
              <a:ext uri="{FF2B5EF4-FFF2-40B4-BE49-F238E27FC236}">
                <a16:creationId xmlns:a16="http://schemas.microsoft.com/office/drawing/2014/main" xmlns="" id="{06396C14-EA1E-4378-806B-160E9BFB97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2003B-4504-4877-B294-B5E03DF987F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3083FEF1-1113-4CB5-A3CB-68CE97BCFE3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18" descr="moban-2-3">
              <a:extLst>
                <a:ext uri="{FF2B5EF4-FFF2-40B4-BE49-F238E27FC236}">
                  <a16:creationId xmlns:a16="http://schemas.microsoft.com/office/drawing/2014/main" xmlns="" id="{D3D3EC45-03D8-4C83-A545-4A3D2A1D0DA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9" descr="moban-1-11">
              <a:extLst>
                <a:ext uri="{FF2B5EF4-FFF2-40B4-BE49-F238E27FC236}">
                  <a16:creationId xmlns:a16="http://schemas.microsoft.com/office/drawing/2014/main" xmlns="" id="{25921FE5-C0AC-4D1D-816B-5BA35619821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20">
            <a:extLst>
              <a:ext uri="{FF2B5EF4-FFF2-40B4-BE49-F238E27FC236}">
                <a16:creationId xmlns:a16="http://schemas.microsoft.com/office/drawing/2014/main" xmlns="" id="{03263273-31CE-48AB-BDFA-4857F6424F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39784" y="620714"/>
            <a:ext cx="7008283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FD5EA8D1-CA8C-4241-896A-B6CA9F90C33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xmlns="" id="{C4850E1A-2CEA-4548-8D92-34F7A98014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78917" y="65088"/>
            <a:ext cx="774488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7-8 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载流导线在磁场中所受的力</a:t>
            </a:r>
          </a:p>
        </p:txBody>
      </p:sp>
      <p:pic>
        <p:nvPicPr>
          <p:cNvPr id="13" name="Picture 26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63BE452A-FFCC-48B9-B251-39686CFA48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27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41A83CAF-4351-432A-B723-40BE116BF8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427974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4ECE2-EED1-4E90-B78E-2FFF12E9C475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xmlns="" id="{DF883FFF-2855-4D13-AF8E-B523551A54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5" descr="moban-2-3">
              <a:extLst>
                <a:ext uri="{FF2B5EF4-FFF2-40B4-BE49-F238E27FC236}">
                  <a16:creationId xmlns:a16="http://schemas.microsoft.com/office/drawing/2014/main" xmlns="" id="{ABFC7118-07D5-4052-8E46-FEC0CEBDD99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moban-1-11">
              <a:extLst>
                <a:ext uri="{FF2B5EF4-FFF2-40B4-BE49-F238E27FC236}">
                  <a16:creationId xmlns:a16="http://schemas.microsoft.com/office/drawing/2014/main" xmlns="" id="{98A0CCD2-1961-4B58-9AF0-5794EBC10A8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8">
            <a:extLst>
              <a:ext uri="{FF2B5EF4-FFF2-40B4-BE49-F238E27FC236}">
                <a16:creationId xmlns:a16="http://schemas.microsoft.com/office/drawing/2014/main" xmlns="" id="{415494C5-89F9-428C-B0F5-3DF9F17F19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1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DFC9D101-A1A8-460F-B72B-32C8A58092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2">
            <a:hlinkClick r:id="rId16"/>
            <a:extLst>
              <a:ext uri="{FF2B5EF4-FFF2-40B4-BE49-F238E27FC236}">
                <a16:creationId xmlns:a16="http://schemas.microsoft.com/office/drawing/2014/main" xmlns="" id="{E878A6A8-4F0C-4D30-85CA-C1E74411B9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294425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wmf"/><Relationship Id="rId26" Type="http://schemas.openxmlformats.org/officeDocument/2006/relationships/customXml" Target="../ink/ink1.xml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2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5" Type="http://schemas.openxmlformats.org/officeDocument/2006/relationships/image" Target="../media/image14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.wmf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1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13.wmf"/><Relationship Id="rId10" Type="http://schemas.openxmlformats.org/officeDocument/2006/relationships/image" Target="../media/image7.emf"/><Relationship Id="rId19" Type="http://schemas.openxmlformats.org/officeDocument/2006/relationships/image" Target="../media/image15.png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6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60.e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23.wmf"/><Relationship Id="rId17" Type="http://schemas.openxmlformats.org/officeDocument/2006/relationships/customXml" Target="../ink/ink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9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10" Type="http://schemas.openxmlformats.org/officeDocument/2006/relationships/image" Target="../media/image22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5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58.wmf"/><Relationship Id="rId26" Type="http://schemas.openxmlformats.org/officeDocument/2006/relationships/image" Target="../media/image69.wmf"/><Relationship Id="rId3" Type="http://schemas.openxmlformats.org/officeDocument/2006/relationships/oleObject" Target="../embeddings/oleObject70.bin"/><Relationship Id="rId21" Type="http://schemas.openxmlformats.org/officeDocument/2006/relationships/oleObject" Target="../embeddings/oleObject79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77.bin"/><Relationship Id="rId25" Type="http://schemas.openxmlformats.org/officeDocument/2006/relationships/oleObject" Target="../embeddings/oleObject81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9.wmf"/><Relationship Id="rId20" Type="http://schemas.openxmlformats.org/officeDocument/2006/relationships/image" Target="../media/image50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20.wmf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28" Type="http://schemas.openxmlformats.org/officeDocument/2006/relationships/image" Target="../media/image70.wmf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78.bin"/><Relationship Id="rId4" Type="http://schemas.openxmlformats.org/officeDocument/2006/relationships/image" Target="../media/image64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23.wmf"/><Relationship Id="rId22" Type="http://schemas.openxmlformats.org/officeDocument/2006/relationships/image" Target="../media/image68.wmf"/><Relationship Id="rId27" Type="http://schemas.openxmlformats.org/officeDocument/2006/relationships/oleObject" Target="../embeddings/oleObject8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88.bin"/><Relationship Id="rId18" Type="http://schemas.openxmlformats.org/officeDocument/2006/relationships/image" Target="../media/image69.wmf"/><Relationship Id="rId26" Type="http://schemas.openxmlformats.org/officeDocument/2006/relationships/image" Target="../media/image73.wmf"/><Relationship Id="rId3" Type="http://schemas.openxmlformats.org/officeDocument/2006/relationships/oleObject" Target="../embeddings/oleObject83.bin"/><Relationship Id="rId21" Type="http://schemas.openxmlformats.org/officeDocument/2006/relationships/oleObject" Target="../embeddings/oleObject92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90.bin"/><Relationship Id="rId25" Type="http://schemas.openxmlformats.org/officeDocument/2006/relationships/oleObject" Target="../embeddings/oleObject94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0.wmf"/><Relationship Id="rId20" Type="http://schemas.openxmlformats.org/officeDocument/2006/relationships/image" Target="../media/image70.wmf"/><Relationship Id="rId29" Type="http://schemas.openxmlformats.org/officeDocument/2006/relationships/oleObject" Target="../embeddings/oleObject96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87.bin"/><Relationship Id="rId24" Type="http://schemas.openxmlformats.org/officeDocument/2006/relationships/image" Target="../media/image72.wmf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23" Type="http://schemas.openxmlformats.org/officeDocument/2006/relationships/oleObject" Target="../embeddings/oleObject93.bin"/><Relationship Id="rId28" Type="http://schemas.openxmlformats.org/officeDocument/2006/relationships/image" Target="../media/image74.wmf"/><Relationship Id="rId10" Type="http://schemas.openxmlformats.org/officeDocument/2006/relationships/image" Target="../media/image58.wmf"/><Relationship Id="rId19" Type="http://schemas.openxmlformats.org/officeDocument/2006/relationships/oleObject" Target="../embeddings/oleObject91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68.wmf"/><Relationship Id="rId22" Type="http://schemas.openxmlformats.org/officeDocument/2006/relationships/image" Target="../media/image71.wmf"/><Relationship Id="rId27" Type="http://schemas.openxmlformats.org/officeDocument/2006/relationships/oleObject" Target="../embeddings/oleObject95.bin"/><Relationship Id="rId30" Type="http://schemas.openxmlformats.org/officeDocument/2006/relationships/image" Target="../media/image7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75.wmf"/><Relationship Id="rId26" Type="http://schemas.openxmlformats.org/officeDocument/2006/relationships/image" Target="../media/image70.wmf"/><Relationship Id="rId3" Type="http://schemas.openxmlformats.org/officeDocument/2006/relationships/oleObject" Target="../embeddings/oleObject97.bin"/><Relationship Id="rId21" Type="http://schemas.openxmlformats.org/officeDocument/2006/relationships/oleObject" Target="../embeddings/oleObject106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58.wmf"/><Relationship Id="rId17" Type="http://schemas.openxmlformats.org/officeDocument/2006/relationships/oleObject" Target="../embeddings/oleObject104.bin"/><Relationship Id="rId25" Type="http://schemas.openxmlformats.org/officeDocument/2006/relationships/oleObject" Target="../embeddings/oleObject108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74.wmf"/><Relationship Id="rId20" Type="http://schemas.openxmlformats.org/officeDocument/2006/relationships/image" Target="../media/image68.wmf"/><Relationship Id="rId29" Type="http://schemas.openxmlformats.org/officeDocument/2006/relationships/oleObject" Target="../embeddings/oleObject110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01.bin"/><Relationship Id="rId24" Type="http://schemas.openxmlformats.org/officeDocument/2006/relationships/image" Target="../media/image69.wmf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23" Type="http://schemas.openxmlformats.org/officeDocument/2006/relationships/oleObject" Target="../embeddings/oleObject107.bin"/><Relationship Id="rId28" Type="http://schemas.openxmlformats.org/officeDocument/2006/relationships/image" Target="../media/image77.wmf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105.bin"/><Relationship Id="rId4" Type="http://schemas.openxmlformats.org/officeDocument/2006/relationships/image" Target="../media/image76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50.wmf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09.bin"/><Relationship Id="rId30" Type="http://schemas.openxmlformats.org/officeDocument/2006/relationships/image" Target="../media/image7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oleObject" Target="../embeddings/oleObject11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111.bin"/><Relationship Id="rId21" Type="http://schemas.openxmlformats.org/officeDocument/2006/relationships/oleObject" Target="../embeddings/oleObject120.bin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118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86.wmf"/><Relationship Id="rId20" Type="http://schemas.openxmlformats.org/officeDocument/2006/relationships/image" Target="../media/image70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115.bin"/><Relationship Id="rId24" Type="http://schemas.openxmlformats.org/officeDocument/2006/relationships/image" Target="../media/image88.emf"/><Relationship Id="rId5" Type="http://schemas.openxmlformats.org/officeDocument/2006/relationships/oleObject" Target="../embeddings/oleObject112.bin"/><Relationship Id="rId15" Type="http://schemas.openxmlformats.org/officeDocument/2006/relationships/oleObject" Target="../embeddings/oleObject117.bin"/><Relationship Id="rId23" Type="http://schemas.openxmlformats.org/officeDocument/2006/relationships/customXml" Target="../ink/ink13.xml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119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114.bin"/><Relationship Id="rId14" Type="http://schemas.openxmlformats.org/officeDocument/2006/relationships/image" Target="../media/image85.wmf"/><Relationship Id="rId22" Type="http://schemas.openxmlformats.org/officeDocument/2006/relationships/oleObject" Target="../embeddings/oleObject12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oleObject" Target="../embeddings/oleObject127.bin"/><Relationship Id="rId18" Type="http://schemas.openxmlformats.org/officeDocument/2006/relationships/image" Target="../media/image96.wmf"/><Relationship Id="rId3" Type="http://schemas.openxmlformats.org/officeDocument/2006/relationships/oleObject" Target="../embeddings/oleObject122.bin"/><Relationship Id="rId21" Type="http://schemas.openxmlformats.org/officeDocument/2006/relationships/customXml" Target="../ink/ink14.xml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93.wmf"/><Relationship Id="rId17" Type="http://schemas.openxmlformats.org/officeDocument/2006/relationships/oleObject" Target="../embeddings/oleObject129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95.wmf"/><Relationship Id="rId20" Type="http://schemas.openxmlformats.org/officeDocument/2006/relationships/image" Target="../media/image97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0.w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5" Type="http://schemas.openxmlformats.org/officeDocument/2006/relationships/oleObject" Target="../embeddings/oleObject128.bin"/><Relationship Id="rId10" Type="http://schemas.openxmlformats.org/officeDocument/2006/relationships/image" Target="../media/image92.wmf"/><Relationship Id="rId19" Type="http://schemas.openxmlformats.org/officeDocument/2006/relationships/oleObject" Target="../embeddings/oleObject130.bin"/><Relationship Id="rId4" Type="http://schemas.openxmlformats.org/officeDocument/2006/relationships/image" Target="../media/image89.wmf"/><Relationship Id="rId9" Type="http://schemas.openxmlformats.org/officeDocument/2006/relationships/oleObject" Target="../embeddings/oleObject125.bin"/><Relationship Id="rId14" Type="http://schemas.openxmlformats.org/officeDocument/2006/relationships/image" Target="../media/image94.wmf"/><Relationship Id="rId22" Type="http://schemas.openxmlformats.org/officeDocument/2006/relationships/image" Target="../media/image9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136.bin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5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2.bin"/><Relationship Id="rId15" Type="http://schemas.openxmlformats.org/officeDocument/2006/relationships/customXml" Target="../ink/ink16.xml"/><Relationship Id="rId10" Type="http://schemas.openxmlformats.org/officeDocument/2006/relationships/image" Target="../media/image103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134.bin"/><Relationship Id="rId14" Type="http://schemas.openxmlformats.org/officeDocument/2006/relationships/image" Target="../media/image10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137.bin"/><Relationship Id="rId7" Type="http://schemas.openxmlformats.org/officeDocument/2006/relationships/oleObject" Target="../embeddings/oleObject139.bin"/><Relationship Id="rId12" Type="http://schemas.openxmlformats.org/officeDocument/2006/relationships/image" Target="../media/image109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6.wmf"/><Relationship Id="rId11" Type="http://schemas.openxmlformats.org/officeDocument/2006/relationships/customXml" Target="../ink/ink17.xml"/><Relationship Id="rId5" Type="http://schemas.openxmlformats.org/officeDocument/2006/relationships/oleObject" Target="../embeddings/oleObject138.bin"/><Relationship Id="rId10" Type="http://schemas.openxmlformats.org/officeDocument/2006/relationships/image" Target="../media/image10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14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1.emf"/><Relationship Id="rId4" Type="http://schemas.openxmlformats.org/officeDocument/2006/relationships/customXml" Target="../ink/ink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146.bin"/><Relationship Id="rId18" Type="http://schemas.openxmlformats.org/officeDocument/2006/relationships/oleObject" Target="../embeddings/oleObject149.bin"/><Relationship Id="rId3" Type="http://schemas.openxmlformats.org/officeDocument/2006/relationships/oleObject" Target="../embeddings/oleObject141.bin"/><Relationship Id="rId21" Type="http://schemas.openxmlformats.org/officeDocument/2006/relationships/image" Target="../media/image114.wmf"/><Relationship Id="rId7" Type="http://schemas.openxmlformats.org/officeDocument/2006/relationships/oleObject" Target="../embeddings/oleObject143.bin"/><Relationship Id="rId12" Type="http://schemas.openxmlformats.org/officeDocument/2006/relationships/image" Target="../media/image108.wmf"/><Relationship Id="rId17" Type="http://schemas.openxmlformats.org/officeDocument/2006/relationships/image" Target="../media/image69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48.bin"/><Relationship Id="rId20" Type="http://schemas.openxmlformats.org/officeDocument/2006/relationships/oleObject" Target="../embeddings/oleObject150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45.bin"/><Relationship Id="rId5" Type="http://schemas.openxmlformats.org/officeDocument/2006/relationships/oleObject" Target="../embeddings/oleObject142.bin"/><Relationship Id="rId15" Type="http://schemas.openxmlformats.org/officeDocument/2006/relationships/oleObject" Target="../embeddings/oleObject147.bin"/><Relationship Id="rId23" Type="http://schemas.openxmlformats.org/officeDocument/2006/relationships/image" Target="../media/image115.wmf"/><Relationship Id="rId10" Type="http://schemas.openxmlformats.org/officeDocument/2006/relationships/image" Target="../media/image107.wmf"/><Relationship Id="rId19" Type="http://schemas.openxmlformats.org/officeDocument/2006/relationships/image" Target="../media/image113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44.bin"/><Relationship Id="rId14" Type="http://schemas.openxmlformats.org/officeDocument/2006/relationships/image" Target="../media/image70.wmf"/><Relationship Id="rId22" Type="http://schemas.openxmlformats.org/officeDocument/2006/relationships/oleObject" Target="../embeddings/oleObject15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13" Type="http://schemas.openxmlformats.org/officeDocument/2006/relationships/oleObject" Target="../embeddings/oleObject157.bin"/><Relationship Id="rId18" Type="http://schemas.openxmlformats.org/officeDocument/2006/relationships/image" Target="../media/image70.wmf"/><Relationship Id="rId3" Type="http://schemas.openxmlformats.org/officeDocument/2006/relationships/oleObject" Target="../embeddings/oleObject152.bin"/><Relationship Id="rId21" Type="http://schemas.openxmlformats.org/officeDocument/2006/relationships/image" Target="../media/image69.wmf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106.wmf"/><Relationship Id="rId17" Type="http://schemas.openxmlformats.org/officeDocument/2006/relationships/oleObject" Target="../embeddings/oleObject159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8.wmf"/><Relationship Id="rId20" Type="http://schemas.openxmlformats.org/officeDocument/2006/relationships/oleObject" Target="../embeddings/oleObject161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156.bin"/><Relationship Id="rId5" Type="http://schemas.openxmlformats.org/officeDocument/2006/relationships/oleObject" Target="../embeddings/oleObject153.bin"/><Relationship Id="rId15" Type="http://schemas.openxmlformats.org/officeDocument/2006/relationships/oleObject" Target="../embeddings/oleObject158.bin"/><Relationship Id="rId23" Type="http://schemas.openxmlformats.org/officeDocument/2006/relationships/image" Target="../media/image119.wmf"/><Relationship Id="rId10" Type="http://schemas.openxmlformats.org/officeDocument/2006/relationships/image" Target="../media/image95.wmf"/><Relationship Id="rId19" Type="http://schemas.openxmlformats.org/officeDocument/2006/relationships/oleObject" Target="../embeddings/oleObject160.bin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107.wmf"/><Relationship Id="rId22" Type="http://schemas.openxmlformats.org/officeDocument/2006/relationships/oleObject" Target="../embeddings/oleObject16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oleObject" Target="../embeddings/oleObject168.bin"/><Relationship Id="rId18" Type="http://schemas.openxmlformats.org/officeDocument/2006/relationships/oleObject" Target="../embeddings/oleObject171.bin"/><Relationship Id="rId3" Type="http://schemas.openxmlformats.org/officeDocument/2006/relationships/oleObject" Target="../embeddings/oleObject163.bin"/><Relationship Id="rId21" Type="http://schemas.openxmlformats.org/officeDocument/2006/relationships/image" Target="../media/image122.wmf"/><Relationship Id="rId7" Type="http://schemas.openxmlformats.org/officeDocument/2006/relationships/oleObject" Target="../embeddings/oleObject165.bin"/><Relationship Id="rId12" Type="http://schemas.openxmlformats.org/officeDocument/2006/relationships/image" Target="../media/image70.wmf"/><Relationship Id="rId17" Type="http://schemas.openxmlformats.org/officeDocument/2006/relationships/image" Target="../media/image120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70.bin"/><Relationship Id="rId20" Type="http://schemas.openxmlformats.org/officeDocument/2006/relationships/oleObject" Target="../embeddings/oleObject172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6.wmf"/><Relationship Id="rId11" Type="http://schemas.openxmlformats.org/officeDocument/2006/relationships/oleObject" Target="../embeddings/oleObject167.bin"/><Relationship Id="rId5" Type="http://schemas.openxmlformats.org/officeDocument/2006/relationships/oleObject" Target="../embeddings/oleObject164.bin"/><Relationship Id="rId15" Type="http://schemas.openxmlformats.org/officeDocument/2006/relationships/image" Target="../media/image69.wmf"/><Relationship Id="rId10" Type="http://schemas.openxmlformats.org/officeDocument/2006/relationships/image" Target="../media/image108.wmf"/><Relationship Id="rId19" Type="http://schemas.openxmlformats.org/officeDocument/2006/relationships/image" Target="../media/image121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166.bin"/><Relationship Id="rId14" Type="http://schemas.openxmlformats.org/officeDocument/2006/relationships/oleObject" Target="../embeddings/oleObject169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23.wmf"/><Relationship Id="rId18" Type="http://schemas.openxmlformats.org/officeDocument/2006/relationships/customXml" Target="../ink/ink3.xml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5.e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9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11" Type="http://schemas.openxmlformats.org/officeDocument/2006/relationships/image" Target="../media/image22.wmf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24.e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26.e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18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5.emf"/><Relationship Id="rId4" Type="http://schemas.openxmlformats.org/officeDocument/2006/relationships/customXml" Target="../ink/ink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7-0%20&#25945;&#23398;&#22522;&#26412;&#35201;&#27714;.ppt#2. PowerPoint &#28436;&#31034;&#25991;&#31295;" TargetMode="External"/><Relationship Id="rId3" Type="http://schemas.openxmlformats.org/officeDocument/2006/relationships/hyperlink" Target="7-5%20&#30913;&#36890;&#37327;%20&#30913;&#22330;&#30340;&#39640;&#26031;&#23450;&#29702;.ppt" TargetMode="External"/><Relationship Id="rId7" Type="http://schemas.openxmlformats.org/officeDocument/2006/relationships/hyperlink" Target="7-9&#30913;&#22330;&#20013;&#30340;&#30913;&#20171;&#36136;.ppt" TargetMode="External"/><Relationship Id="rId2" Type="http://schemas.openxmlformats.org/officeDocument/2006/relationships/hyperlink" Target="7-4%20&#27605;&#22885;-&#33832;&#20240;&#23572;&#23450;&#24459;.ppt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7-8%20&#36733;&#27969;&#23548;&#32447;&#22312;&#30913;&#22330;&#20013;&#25152;&#21463;&#30340;&#21147;.ppt" TargetMode="External"/><Relationship Id="rId5" Type="http://schemas.openxmlformats.org/officeDocument/2006/relationships/hyperlink" Target="7-7%20&#24102;&#30005;&#31890;&#23376;&#22312;&#30005;&#22330;&#21644;&#30913;&#22330;&#20013;&#30340;&#36816;&#21160;.ppt" TargetMode="External"/><Relationship Id="rId4" Type="http://schemas.openxmlformats.org/officeDocument/2006/relationships/hyperlink" Target="7-6%20&#23433;&#22521;&#29615;&#36335;&#23450;&#29702;.pp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33.emf"/><Relationship Id="rId26" Type="http://schemas.openxmlformats.org/officeDocument/2006/relationships/oleObject" Target="../embeddings/oleObject32.bin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7.bin"/><Relationship Id="rId25" Type="http://schemas.openxmlformats.org/officeDocument/2006/relationships/oleObject" Target="../embeddings/oleObject31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3.wmf"/><Relationship Id="rId20" Type="http://schemas.openxmlformats.org/officeDocument/2006/relationships/image" Target="../media/image34.emf"/><Relationship Id="rId29" Type="http://schemas.openxmlformats.org/officeDocument/2006/relationships/oleObject" Target="../embeddings/oleObject34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36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28" Type="http://schemas.openxmlformats.org/officeDocument/2006/relationships/oleObject" Target="../embeddings/oleObject33.bin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28.bin"/><Relationship Id="rId31" Type="http://schemas.openxmlformats.org/officeDocument/2006/relationships/oleObject" Target="../embeddings/oleObject35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2.wmf"/><Relationship Id="rId22" Type="http://schemas.openxmlformats.org/officeDocument/2006/relationships/image" Target="../media/image35.wmf"/><Relationship Id="rId27" Type="http://schemas.openxmlformats.org/officeDocument/2006/relationships/image" Target="../media/image37.wmf"/><Relationship Id="rId30" Type="http://schemas.openxmlformats.org/officeDocument/2006/relationships/image" Target="../media/image3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44.emf"/><Relationship Id="rId26" Type="http://schemas.openxmlformats.org/officeDocument/2006/relationships/oleObject" Target="../embeddings/oleObject48.bin"/><Relationship Id="rId3" Type="http://schemas.openxmlformats.org/officeDocument/2006/relationships/oleObject" Target="../embeddings/oleObject36.bin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43.bin"/><Relationship Id="rId25" Type="http://schemas.openxmlformats.org/officeDocument/2006/relationships/oleObject" Target="../embeddings/oleObject47.bin"/><Relationship Id="rId33" Type="http://schemas.openxmlformats.org/officeDocument/2006/relationships/image" Target="../media/image46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3.wmf"/><Relationship Id="rId20" Type="http://schemas.openxmlformats.org/officeDocument/2006/relationships/image" Target="../media/image45.emf"/><Relationship Id="rId29" Type="http://schemas.openxmlformats.org/officeDocument/2006/relationships/oleObject" Target="../embeddings/oleObject50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40.bin"/><Relationship Id="rId24" Type="http://schemas.openxmlformats.org/officeDocument/2006/relationships/image" Target="../media/image36.wmf"/><Relationship Id="rId32" Type="http://schemas.openxmlformats.org/officeDocument/2006/relationships/oleObject" Target="../embeddings/oleObject52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23" Type="http://schemas.openxmlformats.org/officeDocument/2006/relationships/oleObject" Target="../embeddings/oleObject46.bin"/><Relationship Id="rId28" Type="http://schemas.openxmlformats.org/officeDocument/2006/relationships/oleObject" Target="../embeddings/oleObject49.bin"/><Relationship Id="rId10" Type="http://schemas.openxmlformats.org/officeDocument/2006/relationships/image" Target="../media/image42.wmf"/><Relationship Id="rId19" Type="http://schemas.openxmlformats.org/officeDocument/2006/relationships/oleObject" Target="../embeddings/oleObject44.bin"/><Relationship Id="rId31" Type="http://schemas.openxmlformats.org/officeDocument/2006/relationships/oleObject" Target="../embeddings/oleObject51.bin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22.wmf"/><Relationship Id="rId22" Type="http://schemas.openxmlformats.org/officeDocument/2006/relationships/image" Target="../media/image35.wmf"/><Relationship Id="rId27" Type="http://schemas.openxmlformats.org/officeDocument/2006/relationships/image" Target="../media/image37.wmf"/><Relationship Id="rId30" Type="http://schemas.openxmlformats.org/officeDocument/2006/relationships/image" Target="../media/image3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58.bin"/><Relationship Id="rId18" Type="http://schemas.openxmlformats.org/officeDocument/2006/relationships/oleObject" Target="../embeddings/oleObject61.bin"/><Relationship Id="rId3" Type="http://schemas.openxmlformats.org/officeDocument/2006/relationships/oleObject" Target="../embeddings/oleObject53.bin"/><Relationship Id="rId21" Type="http://schemas.openxmlformats.org/officeDocument/2006/relationships/image" Target="../media/image38.wmf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48.wmf"/><Relationship Id="rId17" Type="http://schemas.openxmlformats.org/officeDocument/2006/relationships/image" Target="../media/image50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60.bin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23" Type="http://schemas.openxmlformats.org/officeDocument/2006/relationships/image" Target="../media/image52.emf"/><Relationship Id="rId10" Type="http://schemas.openxmlformats.org/officeDocument/2006/relationships/image" Target="../media/image23.wmf"/><Relationship Id="rId19" Type="http://schemas.openxmlformats.org/officeDocument/2006/relationships/image" Target="../media/image51.e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49.wmf"/><Relationship Id="rId22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灯片编号占位符 1">
            <a:extLst>
              <a:ext uri="{FF2B5EF4-FFF2-40B4-BE49-F238E27FC236}">
                <a16:creationId xmlns:a16="http://schemas.microsoft.com/office/drawing/2014/main" xmlns="" id="{470CDAB5-ECB8-4E4A-830F-7ECC2D5E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030D-BFF8-4CC3-A45C-34585673B019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xmlns="" id="{A7B79020-8110-4A2E-A326-D35928C26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472" y="299586"/>
            <a:ext cx="350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7.8.1</a:t>
            </a:r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安培力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grpSp>
        <p:nvGrpSpPr>
          <p:cNvPr id="9304" name="Group 88">
            <a:extLst>
              <a:ext uri="{FF2B5EF4-FFF2-40B4-BE49-F238E27FC236}">
                <a16:creationId xmlns:a16="http://schemas.microsoft.com/office/drawing/2014/main" xmlns="" id="{7EE54284-E1E2-4D38-BB6B-6AC1355901C1}"/>
              </a:ext>
            </a:extLst>
          </p:cNvPr>
          <p:cNvGrpSpPr>
            <a:grpSpLocks/>
          </p:cNvGrpSpPr>
          <p:nvPr/>
        </p:nvGrpSpPr>
        <p:grpSpPr bwMode="auto">
          <a:xfrm>
            <a:off x="7587529" y="789164"/>
            <a:ext cx="4127500" cy="2908300"/>
            <a:chOff x="2835" y="1008"/>
            <a:chExt cx="2600" cy="1832"/>
          </a:xfrm>
        </p:grpSpPr>
        <p:sp>
          <p:nvSpPr>
            <p:cNvPr id="9305" name="Rectangle 89">
              <a:extLst>
                <a:ext uri="{FF2B5EF4-FFF2-40B4-BE49-F238E27FC236}">
                  <a16:creationId xmlns:a16="http://schemas.microsoft.com/office/drawing/2014/main" xmlns="" id="{6BA1A3F2-BA96-463A-ADE1-8DDE40C45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1008"/>
              <a:ext cx="2600" cy="18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06" name="AutoShape 90">
              <a:extLst>
                <a:ext uri="{FF2B5EF4-FFF2-40B4-BE49-F238E27FC236}">
                  <a16:creationId xmlns:a16="http://schemas.microsoft.com/office/drawing/2014/main" xmlns="" id="{6F016F85-3927-4150-A7DC-7986A51E73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698127">
              <a:off x="3730" y="785"/>
              <a:ext cx="581" cy="2190"/>
            </a:xfrm>
            <a:prstGeom prst="can">
              <a:avLst>
                <a:gd name="adj" fmla="val 40643"/>
              </a:avLst>
            </a:prstGeom>
            <a:gradFill rotWithShape="0">
              <a:gsLst>
                <a:gs pos="0">
                  <a:srgbClr val="336699"/>
                </a:gs>
                <a:gs pos="50000">
                  <a:schemeClr val="bg1"/>
                </a:gs>
                <a:gs pos="100000">
                  <a:srgbClr val="336699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07" name="Rectangle 91">
              <a:extLst>
                <a:ext uri="{FF2B5EF4-FFF2-40B4-BE49-F238E27FC236}">
                  <a16:creationId xmlns:a16="http://schemas.microsoft.com/office/drawing/2014/main" xmlns="" id="{8A61683A-32E3-4C0E-9A08-5957E9867B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16591">
              <a:off x="3292" y="1590"/>
              <a:ext cx="1458" cy="581"/>
            </a:xfrm>
            <a:prstGeom prst="rect">
              <a:avLst/>
            </a:prstGeom>
            <a:solidFill>
              <a:srgbClr val="F7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308" name="Object 92">
              <a:extLst>
                <a:ext uri="{FF2B5EF4-FFF2-40B4-BE49-F238E27FC236}">
                  <a16:creationId xmlns:a16="http://schemas.microsoft.com/office/drawing/2014/main" xmlns="" id="{294585B9-382A-4C33-B917-4C39D2C3CD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75" y="2304"/>
            <a:ext cx="227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9" name="Equation" r:id="rId3" imgW="253800" imgH="253800" progId="Equation.3">
                    <p:embed/>
                  </p:oleObj>
                </mc:Choice>
                <mc:Fallback>
                  <p:oleObj name="Equation" r:id="rId3" imgW="253800" imgH="253800" progId="Equation.3">
                    <p:embed/>
                    <p:pic>
                      <p:nvPicPr>
                        <p:cNvPr id="0" name="Object 9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5" y="2304"/>
                          <a:ext cx="227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09" name="Freeform 93">
              <a:extLst>
                <a:ext uri="{FF2B5EF4-FFF2-40B4-BE49-F238E27FC236}">
                  <a16:creationId xmlns:a16="http://schemas.microsoft.com/office/drawing/2014/main" xmlns="" id="{91F4A079-7EF3-428A-A9FF-91C34D193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" y="1586"/>
              <a:ext cx="364" cy="75"/>
            </a:xfrm>
            <a:custGeom>
              <a:avLst/>
              <a:gdLst>
                <a:gd name="T0" fmla="*/ 0 w 383"/>
                <a:gd name="T1" fmla="*/ 81 h 81"/>
                <a:gd name="T2" fmla="*/ 383 w 383"/>
                <a:gd name="T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3" h="81">
                  <a:moveTo>
                    <a:pt x="0" y="81"/>
                  </a:moveTo>
                  <a:lnTo>
                    <a:pt x="383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lg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10" name="Group 94">
              <a:extLst>
                <a:ext uri="{FF2B5EF4-FFF2-40B4-BE49-F238E27FC236}">
                  <a16:creationId xmlns:a16="http://schemas.microsoft.com/office/drawing/2014/main" xmlns="" id="{4250C955-2F4F-4E62-B323-79A7D3F870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8" y="2115"/>
              <a:ext cx="137" cy="134"/>
              <a:chOff x="3382" y="1776"/>
              <a:chExt cx="144" cy="144"/>
            </a:xfrm>
          </p:grpSpPr>
          <p:sp>
            <p:nvSpPr>
              <p:cNvPr id="9311" name="Oval 95">
                <a:extLst>
                  <a:ext uri="{FF2B5EF4-FFF2-40B4-BE49-F238E27FC236}">
                    <a16:creationId xmlns:a16="http://schemas.microsoft.com/office/drawing/2014/main" xmlns="" id="{8C2BBE5F-03AF-4F41-83F0-5E3830055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1776"/>
                <a:ext cx="144" cy="14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12" name="Line 96">
                <a:extLst>
                  <a:ext uri="{FF2B5EF4-FFF2-40B4-BE49-F238E27FC236}">
                    <a16:creationId xmlns:a16="http://schemas.microsoft.com/office/drawing/2014/main" xmlns="" id="{85C53B04-1732-4B59-889E-7534AC5F5A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" y="1854"/>
                <a:ext cx="89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13" name="Group 97">
              <a:extLst>
                <a:ext uri="{FF2B5EF4-FFF2-40B4-BE49-F238E27FC236}">
                  <a16:creationId xmlns:a16="http://schemas.microsoft.com/office/drawing/2014/main" xmlns="" id="{59270E71-81BD-4726-8408-5973CD2475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8" y="1754"/>
              <a:ext cx="137" cy="134"/>
              <a:chOff x="3382" y="1392"/>
              <a:chExt cx="144" cy="144"/>
            </a:xfrm>
          </p:grpSpPr>
          <p:sp>
            <p:nvSpPr>
              <p:cNvPr id="9314" name="Oval 98">
                <a:extLst>
                  <a:ext uri="{FF2B5EF4-FFF2-40B4-BE49-F238E27FC236}">
                    <a16:creationId xmlns:a16="http://schemas.microsoft.com/office/drawing/2014/main" xmlns="" id="{DE65F30A-F983-4A78-8762-45001A5E2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1392"/>
                <a:ext cx="144" cy="14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15" name="Line 99">
                <a:extLst>
                  <a:ext uri="{FF2B5EF4-FFF2-40B4-BE49-F238E27FC236}">
                    <a16:creationId xmlns:a16="http://schemas.microsoft.com/office/drawing/2014/main" xmlns="" id="{31976B16-86F9-447B-B020-2A1E32945E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" y="1470"/>
                <a:ext cx="89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9316" name="Object 100">
              <a:extLst>
                <a:ext uri="{FF2B5EF4-FFF2-40B4-BE49-F238E27FC236}">
                  <a16:creationId xmlns:a16="http://schemas.microsoft.com/office/drawing/2014/main" xmlns="" id="{4A214079-E18F-4615-99C1-4476070565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70" y="1410"/>
            <a:ext cx="132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30" name="Equation" r:id="rId5" imgW="164880" imgH="228600" progId="Equation.3">
                    <p:embed/>
                  </p:oleObj>
                </mc:Choice>
                <mc:Fallback>
                  <p:oleObj name="Equation" r:id="rId5" imgW="164880" imgH="228600" progId="Equation.3">
                    <p:embed/>
                    <p:pic>
                      <p:nvPicPr>
                        <p:cNvPr id="0" name="Object 10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0" y="1410"/>
                          <a:ext cx="132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17" name="Text Box 101">
              <a:extLst>
                <a:ext uri="{FF2B5EF4-FFF2-40B4-BE49-F238E27FC236}">
                  <a16:creationId xmlns:a16="http://schemas.microsoft.com/office/drawing/2014/main" xmlns="" id="{9D35761C-6DAD-4A50-A777-E027CB5FD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" y="1634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graphicFrame>
          <p:nvGraphicFramePr>
            <p:cNvPr id="9318" name="Object 102">
              <a:extLst>
                <a:ext uri="{FF2B5EF4-FFF2-40B4-BE49-F238E27FC236}">
                  <a16:creationId xmlns:a16="http://schemas.microsoft.com/office/drawing/2014/main" xmlns="" id="{E782E5C3-C7A8-4A79-8A93-0D6ECF607B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5" y="2438"/>
            <a:ext cx="259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31" name="Equation" r:id="rId7" imgW="215640" imgH="266400" progId="Equation.3">
                    <p:embed/>
                  </p:oleObj>
                </mc:Choice>
                <mc:Fallback>
                  <p:oleObj name="Equation" r:id="rId7" imgW="215640" imgH="266400" progId="Equation.3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5" y="2438"/>
                          <a:ext cx="259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19" name="Line 103">
              <a:extLst>
                <a:ext uri="{FF2B5EF4-FFF2-40B4-BE49-F238E27FC236}">
                  <a16:creationId xmlns:a16="http://schemas.microsoft.com/office/drawing/2014/main" xmlns="" id="{00279237-FA3C-463E-AB34-A4233C15D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5" y="1231"/>
              <a:ext cx="0" cy="152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20" name="Line 104">
              <a:extLst>
                <a:ext uri="{FF2B5EF4-FFF2-40B4-BE49-F238E27FC236}">
                  <a16:creationId xmlns:a16="http://schemas.microsoft.com/office/drawing/2014/main" xmlns="" id="{8D694493-3E26-4426-B6BB-11F3C99E6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1231"/>
              <a:ext cx="0" cy="152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21" name="Line 105">
              <a:extLst>
                <a:ext uri="{FF2B5EF4-FFF2-40B4-BE49-F238E27FC236}">
                  <a16:creationId xmlns:a16="http://schemas.microsoft.com/office/drawing/2014/main" xmlns="" id="{732DA6A5-8485-47A2-A8B6-DB150A8F7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7" y="1231"/>
              <a:ext cx="0" cy="152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22" name="Line 106">
              <a:extLst>
                <a:ext uri="{FF2B5EF4-FFF2-40B4-BE49-F238E27FC236}">
                  <a16:creationId xmlns:a16="http://schemas.microsoft.com/office/drawing/2014/main" xmlns="" id="{E2A30272-5003-4D50-B075-A8FAABB776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994">
              <a:off x="3373" y="2304"/>
              <a:ext cx="65" cy="3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23" name="Line 107">
              <a:extLst>
                <a:ext uri="{FF2B5EF4-FFF2-40B4-BE49-F238E27FC236}">
                  <a16:creationId xmlns:a16="http://schemas.microsoft.com/office/drawing/2014/main" xmlns="" id="{B418B0E6-AA87-4BBE-B99F-ED0B585617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4302">
              <a:off x="4795" y="2020"/>
              <a:ext cx="91" cy="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24" name="Line 108">
              <a:extLst>
                <a:ext uri="{FF2B5EF4-FFF2-40B4-BE49-F238E27FC236}">
                  <a16:creationId xmlns:a16="http://schemas.microsoft.com/office/drawing/2014/main" xmlns="" id="{796C0A5F-310D-44FC-A7BB-79D2C4EB6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3" y="2259"/>
              <a:ext cx="639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25" name="Line 109">
              <a:extLst>
                <a:ext uri="{FF2B5EF4-FFF2-40B4-BE49-F238E27FC236}">
                  <a16:creationId xmlns:a16="http://schemas.microsoft.com/office/drawing/2014/main" xmlns="" id="{69746692-5833-4859-9E96-5CB97B933A8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35112" flipH="1">
              <a:off x="3428" y="2438"/>
              <a:ext cx="547" cy="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26" name="Line 110">
              <a:extLst>
                <a:ext uri="{FF2B5EF4-FFF2-40B4-BE49-F238E27FC236}">
                  <a16:creationId xmlns:a16="http://schemas.microsoft.com/office/drawing/2014/main" xmlns="" id="{CE98E737-0A80-48BD-ABB8-92B0B9C40C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1231"/>
              <a:ext cx="0" cy="152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333" name="Group 117">
            <a:extLst>
              <a:ext uri="{FF2B5EF4-FFF2-40B4-BE49-F238E27FC236}">
                <a16:creationId xmlns:a16="http://schemas.microsoft.com/office/drawing/2014/main" xmlns="" id="{3F0D9A96-D9B8-4F8B-9EAA-84FED0E69179}"/>
              </a:ext>
            </a:extLst>
          </p:cNvPr>
          <p:cNvGrpSpPr>
            <a:grpSpLocks/>
          </p:cNvGrpSpPr>
          <p:nvPr/>
        </p:nvGrpSpPr>
        <p:grpSpPr bwMode="auto">
          <a:xfrm>
            <a:off x="8711480" y="1914703"/>
            <a:ext cx="695325" cy="631825"/>
            <a:chOff x="3543" y="1717"/>
            <a:chExt cx="438" cy="398"/>
          </a:xfrm>
        </p:grpSpPr>
        <p:sp>
          <p:nvSpPr>
            <p:cNvPr id="9334" name="Freeform 118">
              <a:extLst>
                <a:ext uri="{FF2B5EF4-FFF2-40B4-BE49-F238E27FC236}">
                  <a16:creationId xmlns:a16="http://schemas.microsoft.com/office/drawing/2014/main" xmlns="" id="{BEA57D27-1150-41B7-B5C3-45CC5153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1717"/>
              <a:ext cx="365" cy="78"/>
            </a:xfrm>
            <a:custGeom>
              <a:avLst/>
              <a:gdLst>
                <a:gd name="T0" fmla="*/ 384 w 384"/>
                <a:gd name="T1" fmla="*/ 0 h 84"/>
                <a:gd name="T2" fmla="*/ 0 w 384"/>
                <a:gd name="T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4" h="84">
                  <a:moveTo>
                    <a:pt x="384" y="0"/>
                  </a:moveTo>
                  <a:lnTo>
                    <a:pt x="0" y="84"/>
                  </a:lnTo>
                </a:path>
              </a:pathLst>
            </a:custGeom>
            <a:noFill/>
            <a:ln w="38100" cmpd="sng">
              <a:solidFill>
                <a:srgbClr val="3333FF"/>
              </a:solidFill>
              <a:round/>
              <a:headEnd type="none" w="sm" len="lg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335" name="Object 119">
              <a:extLst>
                <a:ext uri="{FF2B5EF4-FFF2-40B4-BE49-F238E27FC236}">
                  <a16:creationId xmlns:a16="http://schemas.microsoft.com/office/drawing/2014/main" xmlns="" id="{52682B29-71BE-4D1F-958D-530FE8FED8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43" y="1730"/>
            <a:ext cx="335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32" name="公式" r:id="rId9" imgW="177480" imgH="228600" progId="Equation.3">
                    <p:embed/>
                  </p:oleObj>
                </mc:Choice>
                <mc:Fallback>
                  <p:oleObj name="公式" r:id="rId9" imgW="177480" imgH="228600" progId="Equation.3">
                    <p:embed/>
                    <p:pic>
                      <p:nvPicPr>
                        <p:cNvPr id="0" name="Object 11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3" y="1730"/>
                          <a:ext cx="335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344" name="Group 128">
            <a:extLst>
              <a:ext uri="{FF2B5EF4-FFF2-40B4-BE49-F238E27FC236}">
                <a16:creationId xmlns:a16="http://schemas.microsoft.com/office/drawing/2014/main" xmlns="" id="{DAD4676B-AA15-4574-9EB8-DC636EC5A7E0}"/>
              </a:ext>
            </a:extLst>
          </p:cNvPr>
          <p:cNvGrpSpPr>
            <a:grpSpLocks/>
          </p:cNvGrpSpPr>
          <p:nvPr/>
        </p:nvGrpSpPr>
        <p:grpSpPr bwMode="auto">
          <a:xfrm>
            <a:off x="9243291" y="2405240"/>
            <a:ext cx="217488" cy="212725"/>
            <a:chOff x="3382" y="1776"/>
            <a:chExt cx="144" cy="144"/>
          </a:xfrm>
        </p:grpSpPr>
        <p:sp>
          <p:nvSpPr>
            <p:cNvPr id="9345" name="Oval 129">
              <a:extLst>
                <a:ext uri="{FF2B5EF4-FFF2-40B4-BE49-F238E27FC236}">
                  <a16:creationId xmlns:a16="http://schemas.microsoft.com/office/drawing/2014/main" xmlns="" id="{CAC6FC40-D2B8-487D-A2F7-DDF8A038C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" y="177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46" name="Line 130">
              <a:extLst>
                <a:ext uri="{FF2B5EF4-FFF2-40B4-BE49-F238E27FC236}">
                  <a16:creationId xmlns:a16="http://schemas.microsoft.com/office/drawing/2014/main" xmlns="" id="{9E494106-8B35-4893-9677-5FEC06A56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1854"/>
              <a:ext cx="8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347" name="Group 131">
            <a:extLst>
              <a:ext uri="{FF2B5EF4-FFF2-40B4-BE49-F238E27FC236}">
                <a16:creationId xmlns:a16="http://schemas.microsoft.com/office/drawing/2014/main" xmlns="" id="{A5E482AA-D423-4AFF-ABA1-9801BE16C8B7}"/>
              </a:ext>
            </a:extLst>
          </p:cNvPr>
          <p:cNvGrpSpPr>
            <a:grpSpLocks/>
          </p:cNvGrpSpPr>
          <p:nvPr/>
        </p:nvGrpSpPr>
        <p:grpSpPr bwMode="auto">
          <a:xfrm>
            <a:off x="10033866" y="2186165"/>
            <a:ext cx="217488" cy="212725"/>
            <a:chOff x="3382" y="1776"/>
            <a:chExt cx="144" cy="144"/>
          </a:xfrm>
        </p:grpSpPr>
        <p:sp>
          <p:nvSpPr>
            <p:cNvPr id="9348" name="Oval 132">
              <a:extLst>
                <a:ext uri="{FF2B5EF4-FFF2-40B4-BE49-F238E27FC236}">
                  <a16:creationId xmlns:a16="http://schemas.microsoft.com/office/drawing/2014/main" xmlns="" id="{23E56AFF-8E1E-4EB0-A9AA-8C22302FF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" y="177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49" name="Line 133">
              <a:extLst>
                <a:ext uri="{FF2B5EF4-FFF2-40B4-BE49-F238E27FC236}">
                  <a16:creationId xmlns:a16="http://schemas.microsoft.com/office/drawing/2014/main" xmlns="" id="{80537993-D704-4F5E-AF59-D7DCEA4BF8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1854"/>
              <a:ext cx="8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350" name="Group 134">
            <a:extLst>
              <a:ext uri="{FF2B5EF4-FFF2-40B4-BE49-F238E27FC236}">
                <a16:creationId xmlns:a16="http://schemas.microsoft.com/office/drawing/2014/main" xmlns="" id="{42230FE1-99BA-4E4A-8F17-90095F221344}"/>
              </a:ext>
            </a:extLst>
          </p:cNvPr>
          <p:cNvGrpSpPr>
            <a:grpSpLocks/>
          </p:cNvGrpSpPr>
          <p:nvPr/>
        </p:nvGrpSpPr>
        <p:grpSpPr bwMode="auto">
          <a:xfrm>
            <a:off x="9387755" y="1754365"/>
            <a:ext cx="217487" cy="212725"/>
            <a:chOff x="3382" y="1776"/>
            <a:chExt cx="144" cy="144"/>
          </a:xfrm>
        </p:grpSpPr>
        <p:sp>
          <p:nvSpPr>
            <p:cNvPr id="9351" name="Oval 135">
              <a:extLst>
                <a:ext uri="{FF2B5EF4-FFF2-40B4-BE49-F238E27FC236}">
                  <a16:creationId xmlns:a16="http://schemas.microsoft.com/office/drawing/2014/main" xmlns="" id="{2E6822F5-EC76-4B32-8BDC-98E066551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" y="177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52" name="Line 136">
              <a:extLst>
                <a:ext uri="{FF2B5EF4-FFF2-40B4-BE49-F238E27FC236}">
                  <a16:creationId xmlns:a16="http://schemas.microsoft.com/office/drawing/2014/main" xmlns="" id="{FCBE9699-0A79-41BF-9CB9-1F18AE4215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1854"/>
              <a:ext cx="8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353" name="Group 137">
            <a:extLst>
              <a:ext uri="{FF2B5EF4-FFF2-40B4-BE49-F238E27FC236}">
                <a16:creationId xmlns:a16="http://schemas.microsoft.com/office/drawing/2014/main" xmlns="" id="{7C71D2C9-E169-461A-84BE-5DA4359ADE52}"/>
              </a:ext>
            </a:extLst>
          </p:cNvPr>
          <p:cNvGrpSpPr>
            <a:grpSpLocks/>
          </p:cNvGrpSpPr>
          <p:nvPr/>
        </p:nvGrpSpPr>
        <p:grpSpPr bwMode="auto">
          <a:xfrm>
            <a:off x="10249766" y="1613078"/>
            <a:ext cx="217488" cy="212725"/>
            <a:chOff x="3382" y="1776"/>
            <a:chExt cx="144" cy="144"/>
          </a:xfrm>
        </p:grpSpPr>
        <p:sp>
          <p:nvSpPr>
            <p:cNvPr id="9354" name="Oval 138">
              <a:extLst>
                <a:ext uri="{FF2B5EF4-FFF2-40B4-BE49-F238E27FC236}">
                  <a16:creationId xmlns:a16="http://schemas.microsoft.com/office/drawing/2014/main" xmlns="" id="{2942B0C9-1703-4ED7-96B8-03397812A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" y="177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55" name="Line 139">
              <a:extLst>
                <a:ext uri="{FF2B5EF4-FFF2-40B4-BE49-F238E27FC236}">
                  <a16:creationId xmlns:a16="http://schemas.microsoft.com/office/drawing/2014/main" xmlns="" id="{6C2DD5EC-AE17-45DC-9FC8-013B51B507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1854"/>
              <a:ext cx="8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56507FD-07A5-4872-85A3-8825184C474A}"/>
              </a:ext>
            </a:extLst>
          </p:cNvPr>
          <p:cNvSpPr txBox="1"/>
          <p:nvPr/>
        </p:nvSpPr>
        <p:spPr>
          <a:xfrm>
            <a:off x="479376" y="1124744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磁场中，电流元受力</a:t>
            </a:r>
          </a:p>
        </p:txBody>
      </p:sp>
      <p:grpSp>
        <p:nvGrpSpPr>
          <p:cNvPr id="72" name="Group 23">
            <a:extLst>
              <a:ext uri="{FF2B5EF4-FFF2-40B4-BE49-F238E27FC236}">
                <a16:creationId xmlns:a16="http://schemas.microsoft.com/office/drawing/2014/main" xmlns="" id="{065F99AE-DEAB-4331-8FBE-2C8EFD3F7CD7}"/>
              </a:ext>
            </a:extLst>
          </p:cNvPr>
          <p:cNvGrpSpPr>
            <a:grpSpLocks/>
          </p:cNvGrpSpPr>
          <p:nvPr/>
        </p:nvGrpSpPr>
        <p:grpSpPr bwMode="auto">
          <a:xfrm>
            <a:off x="7921698" y="4111395"/>
            <a:ext cx="3671887" cy="2376488"/>
            <a:chOff x="2976" y="2352"/>
            <a:chExt cx="2448" cy="1632"/>
          </a:xfrm>
        </p:grpSpPr>
        <p:grpSp>
          <p:nvGrpSpPr>
            <p:cNvPr id="73" name="Group 24">
              <a:extLst>
                <a:ext uri="{FF2B5EF4-FFF2-40B4-BE49-F238E27FC236}">
                  <a16:creationId xmlns:a16="http://schemas.microsoft.com/office/drawing/2014/main" xmlns="" id="{8679700B-6447-4AC4-920A-1651046B3C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352"/>
              <a:ext cx="2448" cy="1632"/>
              <a:chOff x="2976" y="2352"/>
              <a:chExt cx="2448" cy="1632"/>
            </a:xfrm>
          </p:grpSpPr>
          <p:sp>
            <p:nvSpPr>
              <p:cNvPr id="81" name="Rectangle 25">
                <a:extLst>
                  <a:ext uri="{FF2B5EF4-FFF2-40B4-BE49-F238E27FC236}">
                    <a16:creationId xmlns:a16="http://schemas.microsoft.com/office/drawing/2014/main" xmlns="" id="{F4583DEA-3FAA-445C-A733-CDCC487CB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352"/>
                <a:ext cx="2448" cy="163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" name="Line 26">
                <a:extLst>
                  <a:ext uri="{FF2B5EF4-FFF2-40B4-BE49-F238E27FC236}">
                    <a16:creationId xmlns:a16="http://schemas.microsoft.com/office/drawing/2014/main" xmlns="" id="{E12E8F96-7846-41B2-8823-D4E1157E7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6" y="3552"/>
                <a:ext cx="624" cy="240"/>
              </a:xfrm>
              <a:prstGeom prst="line">
                <a:avLst/>
              </a:prstGeom>
              <a:noFill/>
              <a:ln w="28575">
                <a:solidFill>
                  <a:srgbClr val="F10BF7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3" name="Object 27">
                <a:extLst>
                  <a:ext uri="{FF2B5EF4-FFF2-40B4-BE49-F238E27FC236}">
                    <a16:creationId xmlns:a16="http://schemas.microsoft.com/office/drawing/2014/main" xmlns="" id="{0629547B-F4A3-4282-88A7-1361B0D668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16" y="3552"/>
              <a:ext cx="329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33" name="公式" r:id="rId11" imgW="152280" imgH="190440" progId="Equation.3">
                      <p:embed/>
                    </p:oleObj>
                  </mc:Choice>
                  <mc:Fallback>
                    <p:oleObj name="公式" r:id="rId11" imgW="152280" imgH="190440" progId="Equation.3">
                      <p:embed/>
                      <p:pic>
                        <p:nvPicPr>
                          <p:cNvPr id="12315" name="Object 27">
                            <a:extLst>
                              <a:ext uri="{FF2B5EF4-FFF2-40B4-BE49-F238E27FC236}">
                                <a16:creationId xmlns:a16="http://schemas.microsoft.com/office/drawing/2014/main" xmlns="" id="{3C8A4FED-307A-4648-B581-272E12D5E5F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3552"/>
                            <a:ext cx="329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4" name="Object 28">
                <a:extLst>
                  <a:ext uri="{FF2B5EF4-FFF2-40B4-BE49-F238E27FC236}">
                    <a16:creationId xmlns:a16="http://schemas.microsoft.com/office/drawing/2014/main" xmlns="" id="{DD08B49D-1137-4934-A2D8-F696580ADD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20" y="2928"/>
              <a:ext cx="448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34" name="Equation" r:id="rId13" imgW="393480" imgH="291960" progId="Equation.3">
                      <p:embed/>
                    </p:oleObj>
                  </mc:Choice>
                  <mc:Fallback>
                    <p:oleObj name="Equation" r:id="rId13" imgW="393480" imgH="291960" progId="Equation.3">
                      <p:embed/>
                      <p:pic>
                        <p:nvPicPr>
                          <p:cNvPr id="12316" name="Object 28">
                            <a:extLst>
                              <a:ext uri="{FF2B5EF4-FFF2-40B4-BE49-F238E27FC236}">
                                <a16:creationId xmlns:a16="http://schemas.microsoft.com/office/drawing/2014/main" xmlns="" id="{05814E96-C24F-499A-8CE9-CF5B9A43679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20" y="2928"/>
                            <a:ext cx="448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5" name="Object 29">
                <a:extLst>
                  <a:ext uri="{FF2B5EF4-FFF2-40B4-BE49-F238E27FC236}">
                    <a16:creationId xmlns:a16="http://schemas.microsoft.com/office/drawing/2014/main" xmlns="" id="{CFA3425D-9D93-4BC0-982A-78378466F6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3339"/>
              <a:ext cx="210" cy="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35" name="Equation" r:id="rId15" imgW="126720" imgH="203040" progId="Equation.3">
                      <p:embed/>
                    </p:oleObj>
                  </mc:Choice>
                  <mc:Fallback>
                    <p:oleObj name="Equation" r:id="rId15" imgW="126720" imgH="203040" progId="Equation.3">
                      <p:embed/>
                      <p:pic>
                        <p:nvPicPr>
                          <p:cNvPr id="12317" name="Object 29">
                            <a:extLst>
                              <a:ext uri="{FF2B5EF4-FFF2-40B4-BE49-F238E27FC236}">
                                <a16:creationId xmlns:a16="http://schemas.microsoft.com/office/drawing/2014/main" xmlns="" id="{CF944960-45BE-41B8-8D47-83818A83771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3339"/>
                            <a:ext cx="210" cy="3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6" name="Freeform 30">
                <a:extLst>
                  <a:ext uri="{FF2B5EF4-FFF2-40B4-BE49-F238E27FC236}">
                    <a16:creationId xmlns:a16="http://schemas.microsoft.com/office/drawing/2014/main" xmlns="" id="{3CF9F118-4D9F-4CCC-B7E2-D18137E07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2" y="3415"/>
                <a:ext cx="95" cy="267"/>
              </a:xfrm>
              <a:custGeom>
                <a:avLst/>
                <a:gdLst>
                  <a:gd name="T0" fmla="*/ 95 w 95"/>
                  <a:gd name="T1" fmla="*/ 0 h 267"/>
                  <a:gd name="T2" fmla="*/ 14 w 95"/>
                  <a:gd name="T3" fmla="*/ 104 h 267"/>
                  <a:gd name="T4" fmla="*/ 13 w 95"/>
                  <a:gd name="T5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5" h="267">
                    <a:moveTo>
                      <a:pt x="95" y="0"/>
                    </a:moveTo>
                    <a:cubicBezTo>
                      <a:pt x="80" y="17"/>
                      <a:pt x="28" y="59"/>
                      <a:pt x="14" y="104"/>
                    </a:cubicBezTo>
                    <a:cubicBezTo>
                      <a:pt x="0" y="149"/>
                      <a:pt x="13" y="233"/>
                      <a:pt x="13" y="267"/>
                    </a:cubicBezTo>
                  </a:path>
                </a:pathLst>
              </a:custGeom>
              <a:noFill/>
              <a:ln w="28575" cmpd="sng">
                <a:solidFill>
                  <a:srgbClr val="33CC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7" name="Line 31">
                <a:extLst>
                  <a:ext uri="{FF2B5EF4-FFF2-40B4-BE49-F238E27FC236}">
                    <a16:creationId xmlns:a16="http://schemas.microsoft.com/office/drawing/2014/main" xmlns="" id="{D7E79391-073E-4D6B-BF84-E9B176AC9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688"/>
                <a:ext cx="0" cy="86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8" name="Object 32">
                <a:extLst>
                  <a:ext uri="{FF2B5EF4-FFF2-40B4-BE49-F238E27FC236}">
                    <a16:creationId xmlns:a16="http://schemas.microsoft.com/office/drawing/2014/main" xmlns="" id="{E6EF579C-C373-4B4E-B204-B9D61F8B773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4" y="2592"/>
              <a:ext cx="336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36" name="Equation" r:id="rId17" imgW="342720" imgH="279360" progId="Equation.3">
                      <p:embed/>
                    </p:oleObj>
                  </mc:Choice>
                  <mc:Fallback>
                    <p:oleObj name="Equation" r:id="rId17" imgW="342720" imgH="279360" progId="Equation.3">
                      <p:embed/>
                      <p:pic>
                        <p:nvPicPr>
                          <p:cNvPr id="12320" name="Object 32">
                            <a:extLst>
                              <a:ext uri="{FF2B5EF4-FFF2-40B4-BE49-F238E27FC236}">
                                <a16:creationId xmlns:a16="http://schemas.microsoft.com/office/drawing/2014/main" xmlns="" id="{C204F902-BE5C-4B6A-A8D8-02155431C4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4" y="2592"/>
                            <a:ext cx="336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9" name="AutoShape 33">
                <a:extLst>
                  <a:ext uri="{FF2B5EF4-FFF2-40B4-BE49-F238E27FC236}">
                    <a16:creationId xmlns:a16="http://schemas.microsoft.com/office/drawing/2014/main" xmlns="" id="{E65FDC2E-2051-41D8-86AE-01FD5A26D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127994">
                <a:off x="4118" y="3485"/>
                <a:ext cx="96" cy="240"/>
              </a:xfrm>
              <a:prstGeom prst="can">
                <a:avLst>
                  <a:gd name="adj" fmla="val 62049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969696"/>
                  </a:gs>
                </a:gsLst>
                <a:lin ang="18900000" scaled="1"/>
              </a:gradFill>
              <a:ln w="19050">
                <a:solidFill>
                  <a:srgbClr val="5F5F5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34">
                <a:extLst>
                  <a:ext uri="{FF2B5EF4-FFF2-40B4-BE49-F238E27FC236}">
                    <a16:creationId xmlns:a16="http://schemas.microsoft.com/office/drawing/2014/main" xmlns="" id="{CFB7DF1E-547E-4CF1-8A4C-8821220BA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04" y="3168"/>
                <a:ext cx="576" cy="38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74" name="Group 35">
              <a:extLst>
                <a:ext uri="{FF2B5EF4-FFF2-40B4-BE49-F238E27FC236}">
                  <a16:creationId xmlns:a16="http://schemas.microsoft.com/office/drawing/2014/main" xmlns="" id="{9F824AE2-6F5B-4157-981D-8AB31B973F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2496"/>
              <a:ext cx="1152" cy="1402"/>
              <a:chOff x="4224" y="2496"/>
              <a:chExt cx="1152" cy="1402"/>
            </a:xfrm>
          </p:grpSpPr>
          <p:pic>
            <p:nvPicPr>
              <p:cNvPr id="75" name="Picture 36" descr="wltx1">
                <a:extLst>
                  <a:ext uri="{FF2B5EF4-FFF2-40B4-BE49-F238E27FC236}">
                    <a16:creationId xmlns:a16="http://schemas.microsoft.com/office/drawing/2014/main" xmlns="" id="{A42FFDC8-2BB0-4318-B264-03BE310EEC6F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19">
                <a:lum contrast="1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5" y="2640"/>
                <a:ext cx="811" cy="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CC00CC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" name="AutoShape 37">
                <a:extLst>
                  <a:ext uri="{FF2B5EF4-FFF2-40B4-BE49-F238E27FC236}">
                    <a16:creationId xmlns:a16="http://schemas.microsoft.com/office/drawing/2014/main" xmlns="" id="{349A5E1C-A6CE-4EEF-8753-FECD8EA03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216"/>
                <a:ext cx="192" cy="336"/>
              </a:xfrm>
              <a:prstGeom prst="curvedRightArrow">
                <a:avLst>
                  <a:gd name="adj1" fmla="val 35000"/>
                  <a:gd name="adj2" fmla="val 70000"/>
                  <a:gd name="adj3" fmla="val 33333"/>
                </a:avLst>
              </a:prstGeom>
              <a:solidFill>
                <a:srgbClr val="66CCFF"/>
              </a:solidFill>
              <a:ln w="2857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7" name="Object 38">
                <a:extLst>
                  <a:ext uri="{FF2B5EF4-FFF2-40B4-BE49-F238E27FC236}">
                    <a16:creationId xmlns:a16="http://schemas.microsoft.com/office/drawing/2014/main" xmlns="" id="{AF502C9A-6F2D-46CE-B8CD-0FBFFCADF5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24" y="2861"/>
              <a:ext cx="384" cy="3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37" name="Equation" r:id="rId20" imgW="393480" imgH="291960" progId="Equation.3">
                      <p:embed/>
                    </p:oleObj>
                  </mc:Choice>
                  <mc:Fallback>
                    <p:oleObj name="Equation" r:id="rId20" imgW="393480" imgH="291960" progId="Equation.3">
                      <p:embed/>
                      <p:pic>
                        <p:nvPicPr>
                          <p:cNvPr id="12326" name="Object 38">
                            <a:extLst>
                              <a:ext uri="{FF2B5EF4-FFF2-40B4-BE49-F238E27FC236}">
                                <a16:creationId xmlns:a16="http://schemas.microsoft.com/office/drawing/2014/main" xmlns="" id="{84B363CC-36CE-4FE7-B9E0-2EE1C28B4770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2861"/>
                            <a:ext cx="384" cy="307"/>
                          </a:xfrm>
                          <a:prstGeom prst="rect">
                            <a:avLst/>
                          </a:prstGeom>
                          <a:gradFill rotWithShape="0">
                            <a:gsLst>
                              <a:gs pos="0">
                                <a:srgbClr val="FDE3F0"/>
                              </a:gs>
                              <a:gs pos="50000">
                                <a:srgbClr val="FFFFFF"/>
                              </a:gs>
                              <a:gs pos="100000">
                                <a:srgbClr val="FDE3F0"/>
                              </a:gs>
                            </a:gsLst>
                            <a:lin ang="0" scaled="1"/>
                          </a:gradFill>
                          <a:ln w="9525">
                            <a:solidFill>
                              <a:srgbClr val="F10BF7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" name="Object 39">
                <a:extLst>
                  <a:ext uri="{FF2B5EF4-FFF2-40B4-BE49-F238E27FC236}">
                    <a16:creationId xmlns:a16="http://schemas.microsoft.com/office/drawing/2014/main" xmlns="" id="{55CB56C1-91C4-4277-94B1-5B5B103F69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68" y="3600"/>
              <a:ext cx="240" cy="2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38" name="Equation" r:id="rId22" imgW="228600" imgH="279360" progId="Equation.3">
                      <p:embed/>
                    </p:oleObj>
                  </mc:Choice>
                  <mc:Fallback>
                    <p:oleObj name="Equation" r:id="rId22" imgW="228600" imgH="279360" progId="Equation.3">
                      <p:embed/>
                      <p:pic>
                        <p:nvPicPr>
                          <p:cNvPr id="12327" name="Object 39">
                            <a:extLst>
                              <a:ext uri="{FF2B5EF4-FFF2-40B4-BE49-F238E27FC236}">
                                <a16:creationId xmlns:a16="http://schemas.microsoft.com/office/drawing/2014/main" xmlns="" id="{0C2DD8A9-F430-4D10-A744-CD069E530AD2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3600"/>
                            <a:ext cx="240" cy="298"/>
                          </a:xfrm>
                          <a:prstGeom prst="rect">
                            <a:avLst/>
                          </a:prstGeom>
                          <a:gradFill rotWithShape="0">
                            <a:gsLst>
                              <a:gs pos="0">
                                <a:schemeClr val="folHlink"/>
                              </a:gs>
                              <a:gs pos="50000">
                                <a:srgbClr val="FFFFFF"/>
                              </a:gs>
                              <a:gs pos="100000">
                                <a:schemeClr val="folHlink"/>
                              </a:gs>
                            </a:gsLst>
                            <a:lin ang="0" scaled="1"/>
                          </a:gradFill>
                          <a:ln w="9525">
                            <a:solidFill>
                              <a:srgbClr val="CC00CC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9" name="Object 40">
                <a:extLst>
                  <a:ext uri="{FF2B5EF4-FFF2-40B4-BE49-F238E27FC236}">
                    <a16:creationId xmlns:a16="http://schemas.microsoft.com/office/drawing/2014/main" xmlns="" id="{EB26031B-B6E5-46FE-A53D-F586C36F6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35" y="2498"/>
              <a:ext cx="297" cy="2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39" name="Equation" r:id="rId24" imgW="380880" imgH="291960" progId="Equation.3">
                      <p:embed/>
                    </p:oleObj>
                  </mc:Choice>
                  <mc:Fallback>
                    <p:oleObj name="Equation" r:id="rId24" imgW="380880" imgH="291960" progId="Equation.3">
                      <p:embed/>
                      <p:pic>
                        <p:nvPicPr>
                          <p:cNvPr id="12328" name="Object 40">
                            <a:extLst>
                              <a:ext uri="{FF2B5EF4-FFF2-40B4-BE49-F238E27FC236}">
                                <a16:creationId xmlns:a16="http://schemas.microsoft.com/office/drawing/2014/main" xmlns="" id="{C210F9B8-C055-4F7E-9A15-D7D9EE2E6EAD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35" y="2498"/>
                            <a:ext cx="297" cy="2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0" name="Line 41">
                <a:extLst>
                  <a:ext uri="{FF2B5EF4-FFF2-40B4-BE49-F238E27FC236}">
                    <a16:creationId xmlns:a16="http://schemas.microsoft.com/office/drawing/2014/main" xmlns="" id="{175D0531-62A8-43CC-8C59-7BB25D5A8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96" y="2496"/>
                <a:ext cx="0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" name="墨迹 2"/>
              <p14:cNvContentPartPr/>
              <p14:nvPr/>
            </p14:nvContentPartPr>
            <p14:xfrm>
              <a:off x="638280" y="662400"/>
              <a:ext cx="10828080" cy="65476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0000" y="653400"/>
                <a:ext cx="10846440" cy="656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1">
            <a:extLst>
              <a:ext uri="{FF2B5EF4-FFF2-40B4-BE49-F238E27FC236}">
                <a16:creationId xmlns:a16="http://schemas.microsoft.com/office/drawing/2014/main" xmlns="" id="{4D39293F-A6F0-40FA-9F9E-D58E4EFF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3C7E2-8D33-48F2-A915-7F5C216E77F5}" type="slidenum">
              <a:rPr lang="en-US" altLang="zh-CN"/>
              <a:pPr/>
              <a:t>10</a:t>
            </a:fld>
            <a:endParaRPr lang="en-US" altLang="zh-CN"/>
          </a:p>
        </p:txBody>
      </p:sp>
      <p:grpSp>
        <p:nvGrpSpPr>
          <p:cNvPr id="18508" name="Group 76">
            <a:extLst>
              <a:ext uri="{FF2B5EF4-FFF2-40B4-BE49-F238E27FC236}">
                <a16:creationId xmlns:a16="http://schemas.microsoft.com/office/drawing/2014/main" xmlns="" id="{169A7684-46AC-4832-B817-7972F1587612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838201"/>
            <a:ext cx="7327900" cy="4181475"/>
            <a:chOff x="384" y="528"/>
            <a:chExt cx="4616" cy="2634"/>
          </a:xfrm>
        </p:grpSpPr>
        <p:sp>
          <p:nvSpPr>
            <p:cNvPr id="18462" name="Text Box 30">
              <a:extLst>
                <a:ext uri="{FF2B5EF4-FFF2-40B4-BE49-F238E27FC236}">
                  <a16:creationId xmlns:a16="http://schemas.microsoft.com/office/drawing/2014/main" xmlns="" id="{CC1FD42A-C9C1-4B12-8238-C0746310F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528"/>
              <a:ext cx="4616" cy="2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  </a:t>
              </a: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例 </a:t>
              </a:r>
              <a:r>
                <a:rPr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3   </a:t>
              </a:r>
              <a:r>
                <a:rPr lang="zh-CN" altLang="en-US" sz="3200" b="1">
                  <a:latin typeface="Times New Roman" panose="02020603050405020304" pitchFamily="18" charset="0"/>
                </a:rPr>
                <a:t>半径为    载有电流    的导体圆环与电流为      的长直导线 放在同一平面内（如图），直导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latin typeface="Times New Roman" panose="02020603050405020304" pitchFamily="18" charset="0"/>
                </a:rPr>
                <a:t>线与圆心相距为 </a:t>
              </a:r>
              <a:r>
                <a:rPr lang="en-US" altLang="zh-CN" sz="3200" i="1">
                  <a:latin typeface="Times New Roman" panose="02020603050405020304" pitchFamily="18" charset="0"/>
                </a:rPr>
                <a:t>d </a:t>
              </a:r>
              <a:r>
                <a:rPr lang="zh-CN" altLang="en-US" sz="3200" b="1">
                  <a:latin typeface="Times New Roman" panose="02020603050405020304" pitchFamily="18" charset="0"/>
                </a:rPr>
                <a:t>，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latin typeface="Times New Roman" panose="02020603050405020304" pitchFamily="18" charset="0"/>
                </a:rPr>
                <a:t>且 </a:t>
              </a:r>
              <a:r>
                <a:rPr lang="en-US" altLang="zh-CN" sz="3200" i="1">
                  <a:latin typeface="Times New Roman" panose="02020603050405020304" pitchFamily="18" charset="0"/>
                </a:rPr>
                <a:t>R </a:t>
              </a:r>
              <a:r>
                <a:rPr lang="en-US" altLang="zh-CN" sz="3200" b="1" i="1">
                  <a:latin typeface="Times New Roman" panose="02020603050405020304" pitchFamily="18" charset="0"/>
                </a:rPr>
                <a:t>&lt; </a:t>
              </a:r>
              <a:r>
                <a:rPr lang="en-US" altLang="zh-CN" sz="3200" i="1">
                  <a:latin typeface="Times New Roman" panose="02020603050405020304" pitchFamily="18" charset="0"/>
                </a:rPr>
                <a:t>d  </a:t>
              </a:r>
              <a:r>
                <a:rPr lang="zh-CN" altLang="en-US" sz="3200" b="1">
                  <a:latin typeface="Times New Roman" panose="02020603050405020304" pitchFamily="18" charset="0"/>
                </a:rPr>
                <a:t>两者间绝缘 ，  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求 </a:t>
              </a:r>
              <a:r>
                <a:rPr lang="zh-CN" altLang="en-US" sz="3200" b="1">
                  <a:latin typeface="Times New Roman" panose="02020603050405020304" pitchFamily="18" charset="0"/>
                </a:rPr>
                <a:t>作用在圆电流上的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latin typeface="Times New Roman" panose="02020603050405020304" pitchFamily="18" charset="0"/>
                </a:rPr>
                <a:t>磁场力</a:t>
              </a:r>
              <a:r>
                <a:rPr lang="en-US" altLang="zh-CN" sz="32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18463" name="Object 31">
              <a:extLst>
                <a:ext uri="{FF2B5EF4-FFF2-40B4-BE49-F238E27FC236}">
                  <a16:creationId xmlns:a16="http://schemas.microsoft.com/office/drawing/2014/main" xmlns="" id="{53EB4961-C4C8-4E2B-8C1A-270588C75D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9" y="981"/>
            <a:ext cx="28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75" name="公式" r:id="rId3" imgW="203040" imgH="317160" progId="Equation.3">
                    <p:embed/>
                  </p:oleObj>
                </mc:Choice>
                <mc:Fallback>
                  <p:oleObj name="公式" r:id="rId3" imgW="203040" imgH="31716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9" y="981"/>
                          <a:ext cx="288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4" name="Object 32">
              <a:extLst>
                <a:ext uri="{FF2B5EF4-FFF2-40B4-BE49-F238E27FC236}">
                  <a16:creationId xmlns:a16="http://schemas.microsoft.com/office/drawing/2014/main" xmlns="" id="{89B99352-5881-4D6F-968F-A398AC2879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61" y="619"/>
            <a:ext cx="250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76" name="公式" r:id="rId5" imgW="228600" imgH="317160" progId="Equation.3">
                    <p:embed/>
                  </p:oleObj>
                </mc:Choice>
                <mc:Fallback>
                  <p:oleObj name="公式" r:id="rId5" imgW="228600" imgH="31716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1" y="619"/>
                          <a:ext cx="250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5" name="Object 33">
              <a:extLst>
                <a:ext uri="{FF2B5EF4-FFF2-40B4-BE49-F238E27FC236}">
                  <a16:creationId xmlns:a16="http://schemas.microsoft.com/office/drawing/2014/main" xmlns="" id="{F70302E9-9144-4273-A73C-E4348CB65F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69" y="637"/>
            <a:ext cx="216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77" name="Equation" r:id="rId7" imgW="215640" imgH="228600" progId="Equation.3">
                    <p:embed/>
                  </p:oleObj>
                </mc:Choice>
                <mc:Fallback>
                  <p:oleObj name="Equation" r:id="rId7" imgW="215640" imgH="2286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9" y="637"/>
                          <a:ext cx="216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022A456D-2FA2-45EE-8B99-F9BD8D356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2143125"/>
            <a:ext cx="3733800" cy="3733800"/>
          </a:xfrm>
          <a:prstGeom prst="rect">
            <a:avLst/>
          </a:prstGeom>
          <a:solidFill>
            <a:schemeClr val="bg1"/>
          </a:soli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436" name="Object 4">
            <a:extLst>
              <a:ext uri="{FF2B5EF4-FFF2-40B4-BE49-F238E27FC236}">
                <a16:creationId xmlns:a16="http://schemas.microsoft.com/office/drawing/2014/main" xmlns="" id="{1C70CEC1-92BF-4384-AC43-FF25A3F303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13900" y="4413251"/>
          <a:ext cx="287338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8" name="公式" r:id="rId9" imgW="177480" imgH="190440" progId="Equation.3">
                  <p:embed/>
                </p:oleObj>
              </mc:Choice>
              <mc:Fallback>
                <p:oleObj name="公式" r:id="rId9" imgW="177480" imgH="190440" progId="Equation.3">
                  <p:embed/>
                  <p:pic>
                    <p:nvPicPr>
                      <p:cNvPr id="0" name="Object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3900" y="4413251"/>
                        <a:ext cx="287338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5">
            <a:extLst>
              <a:ext uri="{FF2B5EF4-FFF2-40B4-BE49-F238E27FC236}">
                <a16:creationId xmlns:a16="http://schemas.microsoft.com/office/drawing/2014/main" xmlns="" id="{F17B1AAA-1EF6-4AA7-810B-4D63C29586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4288" y="2270125"/>
          <a:ext cx="315912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9" name="公式" r:id="rId11" imgW="190440" imgH="241200" progId="Equation.3">
                  <p:embed/>
                </p:oleObj>
              </mc:Choice>
              <mc:Fallback>
                <p:oleObj name="公式" r:id="rId11" imgW="190440" imgH="241200" progId="Equation.3">
                  <p:embed/>
                  <p:pic>
                    <p:nvPicPr>
                      <p:cNvPr id="0" name="Object 5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4288" y="2270125"/>
                        <a:ext cx="315912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Freeform 6">
            <a:extLst>
              <a:ext uri="{FF2B5EF4-FFF2-40B4-BE49-F238E27FC236}">
                <a16:creationId xmlns:a16="http://schemas.microsoft.com/office/drawing/2014/main" xmlns="" id="{313AC332-C611-40F5-8EC4-624295A6FAE0}"/>
              </a:ext>
            </a:extLst>
          </p:cNvPr>
          <p:cNvSpPr>
            <a:spLocks/>
          </p:cNvSpPr>
          <p:nvPr/>
        </p:nvSpPr>
        <p:spPr bwMode="auto">
          <a:xfrm>
            <a:off x="7962900" y="3846514"/>
            <a:ext cx="382588" cy="179387"/>
          </a:xfrm>
          <a:custGeom>
            <a:avLst/>
            <a:gdLst>
              <a:gd name="T0" fmla="*/ 0 w 240"/>
              <a:gd name="T1" fmla="*/ 16 h 112"/>
              <a:gd name="T2" fmla="*/ 144 w 240"/>
              <a:gd name="T3" fmla="*/ 16 h 112"/>
              <a:gd name="T4" fmla="*/ 240 w 240"/>
              <a:gd name="T5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112">
                <a:moveTo>
                  <a:pt x="0" y="16"/>
                </a:moveTo>
                <a:cubicBezTo>
                  <a:pt x="52" y="8"/>
                  <a:pt x="104" y="0"/>
                  <a:pt x="144" y="16"/>
                </a:cubicBezTo>
                <a:cubicBezTo>
                  <a:pt x="184" y="32"/>
                  <a:pt x="224" y="96"/>
                  <a:pt x="240" y="112"/>
                </a:cubicBezTo>
              </a:path>
            </a:pathLst>
          </a:custGeom>
          <a:noFill/>
          <a:ln w="28575" cmpd="sng">
            <a:solidFill>
              <a:srgbClr val="FF00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439" name="Group 7">
            <a:extLst>
              <a:ext uri="{FF2B5EF4-FFF2-40B4-BE49-F238E27FC236}">
                <a16:creationId xmlns:a16="http://schemas.microsoft.com/office/drawing/2014/main" xmlns="" id="{494A0B86-8914-479E-919A-3FFB4C7F3F56}"/>
              </a:ext>
            </a:extLst>
          </p:cNvPr>
          <p:cNvGrpSpPr>
            <a:grpSpLocks/>
          </p:cNvGrpSpPr>
          <p:nvPr/>
        </p:nvGrpSpPr>
        <p:grpSpPr bwMode="auto">
          <a:xfrm>
            <a:off x="7029450" y="3387726"/>
            <a:ext cx="1866900" cy="1903413"/>
            <a:chOff x="3456" y="2208"/>
            <a:chExt cx="1248" cy="1248"/>
          </a:xfrm>
        </p:grpSpPr>
        <p:sp>
          <p:nvSpPr>
            <p:cNvPr id="18440" name="Oval 8">
              <a:extLst>
                <a:ext uri="{FF2B5EF4-FFF2-40B4-BE49-F238E27FC236}">
                  <a16:creationId xmlns:a16="http://schemas.microsoft.com/office/drawing/2014/main" xmlns="" id="{550CB998-CCF0-4189-B4E5-76957792E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208"/>
              <a:ext cx="1248" cy="1248"/>
            </a:xfrm>
            <a:prstGeom prst="ellipse">
              <a:avLst/>
            </a:prstGeom>
            <a:solidFill>
              <a:srgbClr val="E1FFFF"/>
            </a:solidFill>
            <a:ln w="19050">
              <a:solidFill>
                <a:srgbClr val="00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1" name="Oval 9">
              <a:extLst>
                <a:ext uri="{FF2B5EF4-FFF2-40B4-BE49-F238E27FC236}">
                  <a16:creationId xmlns:a16="http://schemas.microsoft.com/office/drawing/2014/main" xmlns="" id="{82B95AB8-2A40-4432-8FC9-D9ACDF66F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56"/>
              <a:ext cx="1152" cy="11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42" name="Line 10">
            <a:extLst>
              <a:ext uri="{FF2B5EF4-FFF2-40B4-BE49-F238E27FC236}">
                <a16:creationId xmlns:a16="http://schemas.microsoft.com/office/drawing/2014/main" xmlns="" id="{152A0514-E76F-49A8-8FEB-508E59D2C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4340225"/>
            <a:ext cx="1938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xmlns="" id="{9A410439-9FDE-41DF-9CB5-11605F6FC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688" y="4265613"/>
            <a:ext cx="4302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i="1">
                <a:solidFill>
                  <a:srgbClr val="1C1C1C"/>
                </a:solidFill>
                <a:latin typeface="Times New Roman" panose="02020603050405020304" pitchFamily="18" charset="0"/>
              </a:rPr>
              <a:t>O</a:t>
            </a:r>
          </a:p>
        </p:txBody>
      </p:sp>
      <p:grpSp>
        <p:nvGrpSpPr>
          <p:cNvPr id="18447" name="Group 15">
            <a:extLst>
              <a:ext uri="{FF2B5EF4-FFF2-40B4-BE49-F238E27FC236}">
                <a16:creationId xmlns:a16="http://schemas.microsoft.com/office/drawing/2014/main" xmlns="" id="{5C710DFC-C1D8-4531-B562-6A6EF7F335CB}"/>
              </a:ext>
            </a:extLst>
          </p:cNvPr>
          <p:cNvGrpSpPr>
            <a:grpSpLocks/>
          </p:cNvGrpSpPr>
          <p:nvPr/>
        </p:nvGrpSpPr>
        <p:grpSpPr bwMode="auto">
          <a:xfrm>
            <a:off x="6537325" y="2339976"/>
            <a:ext cx="400050" cy="3317875"/>
            <a:chOff x="3454" y="1708"/>
            <a:chExt cx="252" cy="2090"/>
          </a:xfrm>
        </p:grpSpPr>
        <p:grpSp>
          <p:nvGrpSpPr>
            <p:cNvPr id="18448" name="Group 16">
              <a:extLst>
                <a:ext uri="{FF2B5EF4-FFF2-40B4-BE49-F238E27FC236}">
                  <a16:creationId xmlns:a16="http://schemas.microsoft.com/office/drawing/2014/main" xmlns="" id="{9F0150B6-8B1A-4282-A0F4-B149AD3D1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9" y="1920"/>
              <a:ext cx="247" cy="1680"/>
              <a:chOff x="3408" y="1872"/>
              <a:chExt cx="242" cy="1680"/>
            </a:xfrm>
          </p:grpSpPr>
          <p:graphicFrame>
            <p:nvGraphicFramePr>
              <p:cNvPr id="18449" name="Object 17">
                <a:extLst>
                  <a:ext uri="{FF2B5EF4-FFF2-40B4-BE49-F238E27FC236}">
                    <a16:creationId xmlns:a16="http://schemas.microsoft.com/office/drawing/2014/main" xmlns="" id="{C599F321-AA89-4D41-BEA9-2B0DE0316E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08" y="2304"/>
              <a:ext cx="242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80" name="公式" r:id="rId13" imgW="139680" imgH="215640" progId="Equation.3">
                      <p:embed/>
                    </p:oleObj>
                  </mc:Choice>
                  <mc:Fallback>
                    <p:oleObj name="公式" r:id="rId13" imgW="139680" imgH="215640" progId="Equation.3">
                      <p:embed/>
                      <p:pic>
                        <p:nvPicPr>
                          <p:cNvPr id="0" name="Object 17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2304"/>
                            <a:ext cx="242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0" name="Line 18">
                <a:extLst>
                  <a:ext uri="{FF2B5EF4-FFF2-40B4-BE49-F238E27FC236}">
                    <a16:creationId xmlns:a16="http://schemas.microsoft.com/office/drawing/2014/main" xmlns="" id="{893D0461-00A7-48D0-B170-7F95D6E36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1872"/>
                <a:ext cx="0" cy="16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451" name="Line 19">
              <a:extLst>
                <a:ext uri="{FF2B5EF4-FFF2-40B4-BE49-F238E27FC236}">
                  <a16:creationId xmlns:a16="http://schemas.microsoft.com/office/drawing/2014/main" xmlns="" id="{77E39236-C358-4DCF-A436-99C7ECE86C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" y="2368"/>
              <a:ext cx="0" cy="23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2" name="Line 20">
              <a:extLst>
                <a:ext uri="{FF2B5EF4-FFF2-40B4-BE49-F238E27FC236}">
                  <a16:creationId xmlns:a16="http://schemas.microsoft.com/office/drawing/2014/main" xmlns="" id="{643C5CE5-00E2-4BC6-BC6A-1CA3FC851D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4" y="3521"/>
              <a:ext cx="1" cy="2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3" name="Line 21">
              <a:extLst>
                <a:ext uri="{FF2B5EF4-FFF2-40B4-BE49-F238E27FC236}">
                  <a16:creationId xmlns:a16="http://schemas.microsoft.com/office/drawing/2014/main" xmlns="" id="{017ECA7B-5CD0-4C81-B6C9-D504E979A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4" y="1708"/>
              <a:ext cx="1" cy="2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8454" name="Group 22">
            <a:extLst>
              <a:ext uri="{FF2B5EF4-FFF2-40B4-BE49-F238E27FC236}">
                <a16:creationId xmlns:a16="http://schemas.microsoft.com/office/drawing/2014/main" xmlns="" id="{86C413E5-FDE5-4F77-8798-6727F18CDAC7}"/>
              </a:ext>
            </a:extLst>
          </p:cNvPr>
          <p:cNvGrpSpPr>
            <a:grpSpLocks/>
          </p:cNvGrpSpPr>
          <p:nvPr/>
        </p:nvGrpSpPr>
        <p:grpSpPr bwMode="auto">
          <a:xfrm>
            <a:off x="6540500" y="2684464"/>
            <a:ext cx="1384300" cy="579437"/>
            <a:chOff x="3120" y="1776"/>
            <a:chExt cx="960" cy="380"/>
          </a:xfrm>
        </p:grpSpPr>
        <p:sp>
          <p:nvSpPr>
            <p:cNvPr id="18455" name="Text Box 23">
              <a:extLst>
                <a:ext uri="{FF2B5EF4-FFF2-40B4-BE49-F238E27FC236}">
                  <a16:creationId xmlns:a16="http://schemas.microsoft.com/office/drawing/2014/main" xmlns="" id="{A559BC95-C43A-4170-8A62-575365572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5" y="1776"/>
              <a:ext cx="2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8456" name="Line 24">
              <a:extLst>
                <a:ext uri="{FF2B5EF4-FFF2-40B4-BE49-F238E27FC236}">
                  <a16:creationId xmlns:a16="http://schemas.microsoft.com/office/drawing/2014/main" xmlns="" id="{1E5C843F-8401-4055-8C63-2B0E64F56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016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7" name="Line 25">
              <a:extLst>
                <a:ext uri="{FF2B5EF4-FFF2-40B4-BE49-F238E27FC236}">
                  <a16:creationId xmlns:a16="http://schemas.microsoft.com/office/drawing/2014/main" xmlns="" id="{A39A60BF-17DA-417E-AD16-C67DE05FC0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2016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8458" name="Group 26">
            <a:extLst>
              <a:ext uri="{FF2B5EF4-FFF2-40B4-BE49-F238E27FC236}">
                <a16:creationId xmlns:a16="http://schemas.microsoft.com/office/drawing/2014/main" xmlns="" id="{2F266689-C646-45A1-9E73-0CE269B2B55B}"/>
              </a:ext>
            </a:extLst>
          </p:cNvPr>
          <p:cNvGrpSpPr>
            <a:grpSpLocks/>
          </p:cNvGrpSpPr>
          <p:nvPr/>
        </p:nvGrpSpPr>
        <p:grpSpPr bwMode="auto">
          <a:xfrm>
            <a:off x="7962900" y="4340226"/>
            <a:ext cx="546100" cy="804863"/>
            <a:chOff x="4080" y="2832"/>
            <a:chExt cx="365" cy="528"/>
          </a:xfrm>
        </p:grpSpPr>
        <p:sp>
          <p:nvSpPr>
            <p:cNvPr id="18459" name="Line 27">
              <a:extLst>
                <a:ext uri="{FF2B5EF4-FFF2-40B4-BE49-F238E27FC236}">
                  <a16:creationId xmlns:a16="http://schemas.microsoft.com/office/drawing/2014/main" xmlns="" id="{60EF6C62-EE86-49BA-905D-AAA43C9B6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832"/>
              <a:ext cx="192" cy="528"/>
            </a:xfrm>
            <a:prstGeom prst="line">
              <a:avLst/>
            </a:prstGeom>
            <a:noFill/>
            <a:ln w="19050">
              <a:solidFill>
                <a:srgbClr val="33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60" name="Text Box 28">
              <a:extLst>
                <a:ext uri="{FF2B5EF4-FFF2-40B4-BE49-F238E27FC236}">
                  <a16:creationId xmlns:a16="http://schemas.microsoft.com/office/drawing/2014/main" xmlns="" id="{2F69DEF1-565C-4326-8484-865E9AE45A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880"/>
              <a:ext cx="269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</p:grpSp>
      <p:sp>
        <p:nvSpPr>
          <p:cNvPr id="18497" name="Line 65">
            <a:extLst>
              <a:ext uri="{FF2B5EF4-FFF2-40B4-BE49-F238E27FC236}">
                <a16:creationId xmlns:a16="http://schemas.microsoft.com/office/drawing/2014/main" xmlns="" id="{1D5B794B-3BC3-4736-896A-31DDA98D48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7663" y="2290763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8445" name="Object 13">
            <a:extLst>
              <a:ext uri="{FF2B5EF4-FFF2-40B4-BE49-F238E27FC236}">
                <a16:creationId xmlns:a16="http://schemas.microsoft.com/office/drawing/2014/main" xmlns="" id="{20115DBB-4732-4267-9ED0-B4E6EA32CB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04200" y="5145088"/>
          <a:ext cx="41275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1" name="公式" r:id="rId15" imgW="164880" imgH="215640" progId="Equation.3">
                  <p:embed/>
                </p:oleObj>
              </mc:Choice>
              <mc:Fallback>
                <p:oleObj name="公式" r:id="rId15" imgW="164880" imgH="215640" progId="Equation.3">
                  <p:embed/>
                  <p:pic>
                    <p:nvPicPr>
                      <p:cNvPr id="0" name="Object 1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4200" y="5145088"/>
                        <a:ext cx="41275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09" name="Line 77">
            <a:extLst>
              <a:ext uri="{FF2B5EF4-FFF2-40B4-BE49-F238E27FC236}">
                <a16:creationId xmlns:a16="http://schemas.microsoft.com/office/drawing/2014/main" xmlns="" id="{A2B30CAE-C6DC-4D41-A2EC-A0C76A492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3364" y="5243513"/>
            <a:ext cx="35877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墨迹 1"/>
              <p14:cNvContentPartPr/>
              <p14:nvPr/>
            </p14:nvContentPartPr>
            <p14:xfrm>
              <a:off x="6877080" y="2435400"/>
              <a:ext cx="5315400" cy="3849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68800" y="2430360"/>
                <a:ext cx="5333760" cy="386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1F45F71-34C7-49DA-9DD1-D983D5B5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11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29280" y="532800"/>
              <a:ext cx="11563200" cy="65257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600" y="526680"/>
                <a:ext cx="11577600" cy="65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07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9596777B-4268-412D-8A6D-745CC126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CEDC3F8-75D9-4107-AAC0-46634EF17C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0"/>
            <a:ext cx="676849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2790000" y="1830600"/>
              <a:ext cx="4848840" cy="49345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3160" y="1826640"/>
                <a:ext cx="4862880" cy="494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灯片编号占位符 1">
            <a:extLst>
              <a:ext uri="{FF2B5EF4-FFF2-40B4-BE49-F238E27FC236}">
                <a16:creationId xmlns:a16="http://schemas.microsoft.com/office/drawing/2014/main" xmlns="" id="{616C3500-812A-4D5A-AD21-00801ADF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84F5-7C76-4BCF-B293-EB826D344F8C}" type="slidenum">
              <a:rPr lang="en-US" altLang="zh-CN"/>
              <a:pPr/>
              <a:t>13</a:t>
            </a:fld>
            <a:endParaRPr lang="en-US" altLang="zh-CN"/>
          </a:p>
        </p:txBody>
      </p:sp>
      <p:graphicFrame>
        <p:nvGraphicFramePr>
          <p:cNvPr id="19517" name="Object 61">
            <a:extLst>
              <a:ext uri="{FF2B5EF4-FFF2-40B4-BE49-F238E27FC236}">
                <a16:creationId xmlns:a16="http://schemas.microsoft.com/office/drawing/2014/main" xmlns="" id="{43896A8A-9DDC-4494-9217-21A0E373C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3626" y="4706938"/>
          <a:ext cx="399732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9" name="公式" r:id="rId3" imgW="1498320" imgH="431640" progId="Equation.3">
                  <p:embed/>
                </p:oleObj>
              </mc:Choice>
              <mc:Fallback>
                <p:oleObj name="公式" r:id="rId3" imgW="1498320" imgH="431640" progId="Equation.3">
                  <p:embed/>
                  <p:pic>
                    <p:nvPicPr>
                      <p:cNvPr id="0" name="Object 61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6" y="4706938"/>
                        <a:ext cx="3997325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18" name="Object 62">
            <a:extLst>
              <a:ext uri="{FF2B5EF4-FFF2-40B4-BE49-F238E27FC236}">
                <a16:creationId xmlns:a16="http://schemas.microsoft.com/office/drawing/2014/main" xmlns="" id="{7F7CC544-94D9-4AA1-BBEF-419D4FA7BD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1239" y="2979738"/>
          <a:ext cx="3876675" cy="174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0" name="公式" r:id="rId5" imgW="1523880" imgH="660240" progId="Equation.3">
                  <p:embed/>
                </p:oleObj>
              </mc:Choice>
              <mc:Fallback>
                <p:oleObj name="公式" r:id="rId5" imgW="1523880" imgH="660240" progId="Equation.3">
                  <p:embed/>
                  <p:pic>
                    <p:nvPicPr>
                      <p:cNvPr id="0" name="Object 6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9" y="2979738"/>
                        <a:ext cx="3876675" cy="174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19" name="Object 63">
            <a:extLst>
              <a:ext uri="{FF2B5EF4-FFF2-40B4-BE49-F238E27FC236}">
                <a16:creationId xmlns:a16="http://schemas.microsoft.com/office/drawing/2014/main" xmlns="" id="{F5D25F9E-AD0E-4C96-8013-985BDA462E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6975" y="2205039"/>
          <a:ext cx="165735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1" name="Equation" r:id="rId7" imgW="596880" imgH="177480" progId="Equation.3">
                  <p:embed/>
                </p:oleObj>
              </mc:Choice>
              <mc:Fallback>
                <p:oleObj name="Equation" r:id="rId7" imgW="596880" imgH="177480" progId="Equation.3">
                  <p:embed/>
                  <p:pic>
                    <p:nvPicPr>
                      <p:cNvPr id="0" name="Object 6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5" y="2205039"/>
                        <a:ext cx="165735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823" name="Group 367">
            <a:extLst>
              <a:ext uri="{FF2B5EF4-FFF2-40B4-BE49-F238E27FC236}">
                <a16:creationId xmlns:a16="http://schemas.microsoft.com/office/drawing/2014/main" xmlns="" id="{A84FA620-DC54-4E67-81F6-D9C223445726}"/>
              </a:ext>
            </a:extLst>
          </p:cNvPr>
          <p:cNvGrpSpPr>
            <a:grpSpLocks/>
          </p:cNvGrpSpPr>
          <p:nvPr/>
        </p:nvGrpSpPr>
        <p:grpSpPr bwMode="auto">
          <a:xfrm>
            <a:off x="2208213" y="873126"/>
            <a:ext cx="3670300" cy="1135063"/>
            <a:chOff x="431" y="550"/>
            <a:chExt cx="2312" cy="715"/>
          </a:xfrm>
        </p:grpSpPr>
        <p:sp>
          <p:nvSpPr>
            <p:cNvPr id="19521" name="Text Box 65">
              <a:extLst>
                <a:ext uri="{FF2B5EF4-FFF2-40B4-BE49-F238E27FC236}">
                  <a16:creationId xmlns:a16="http://schemas.microsoft.com/office/drawing/2014/main" xmlns="" id="{47C0256A-5A1D-4895-955F-01628967F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663"/>
              <a:ext cx="11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解</a:t>
              </a:r>
            </a:p>
          </p:txBody>
        </p:sp>
        <p:graphicFrame>
          <p:nvGraphicFramePr>
            <p:cNvPr id="19522" name="Object 66">
              <a:extLst>
                <a:ext uri="{FF2B5EF4-FFF2-40B4-BE49-F238E27FC236}">
                  <a16:creationId xmlns:a16="http://schemas.microsoft.com/office/drawing/2014/main" xmlns="" id="{56F799FC-F89C-46DD-83D3-BC84AF9219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8" y="550"/>
            <a:ext cx="185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52" name="公式" r:id="rId9" imgW="1218960" imgH="431640" progId="Equation.3">
                    <p:embed/>
                  </p:oleObj>
                </mc:Choice>
                <mc:Fallback>
                  <p:oleObj name="公式" r:id="rId9" imgW="1218960" imgH="431640" progId="Equation.3">
                    <p:embed/>
                    <p:pic>
                      <p:nvPicPr>
                        <p:cNvPr id="0" name="Object 6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8" y="550"/>
                          <a:ext cx="1855" cy="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766" name="Rectangle 310">
            <a:extLst>
              <a:ext uri="{FF2B5EF4-FFF2-40B4-BE49-F238E27FC236}">
                <a16:creationId xmlns:a16="http://schemas.microsoft.com/office/drawing/2014/main" xmlns="" id="{B7316775-BA94-4955-81AE-F9EF0CA54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2143125"/>
            <a:ext cx="3733800" cy="3733800"/>
          </a:xfrm>
          <a:prstGeom prst="rect">
            <a:avLst/>
          </a:prstGeom>
          <a:solidFill>
            <a:schemeClr val="bg1"/>
          </a:soli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767" name="Object 311">
            <a:extLst>
              <a:ext uri="{FF2B5EF4-FFF2-40B4-BE49-F238E27FC236}">
                <a16:creationId xmlns:a16="http://schemas.microsoft.com/office/drawing/2014/main" xmlns="" id="{1DE881F3-21AF-4EFC-A7C9-9D1F9F2925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13900" y="4413251"/>
          <a:ext cx="287338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3" name="公式" r:id="rId11" imgW="177480" imgH="190440" progId="Equation.3">
                  <p:embed/>
                </p:oleObj>
              </mc:Choice>
              <mc:Fallback>
                <p:oleObj name="公式" r:id="rId11" imgW="177480" imgH="190440" progId="Equation.3">
                  <p:embed/>
                  <p:pic>
                    <p:nvPicPr>
                      <p:cNvPr id="0" name="Object 311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3900" y="4413251"/>
                        <a:ext cx="287338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8" name="Object 312">
            <a:extLst>
              <a:ext uri="{FF2B5EF4-FFF2-40B4-BE49-F238E27FC236}">
                <a16:creationId xmlns:a16="http://schemas.microsoft.com/office/drawing/2014/main" xmlns="" id="{F5D7BE2B-24D2-4FF6-9405-056908CE7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4288" y="2270125"/>
          <a:ext cx="315912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4" name="公式" r:id="rId13" imgW="190440" imgH="241200" progId="Equation.3">
                  <p:embed/>
                </p:oleObj>
              </mc:Choice>
              <mc:Fallback>
                <p:oleObj name="公式" r:id="rId13" imgW="190440" imgH="241200" progId="Equation.3">
                  <p:embed/>
                  <p:pic>
                    <p:nvPicPr>
                      <p:cNvPr id="0" name="Object 31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4288" y="2270125"/>
                        <a:ext cx="315912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9" name="Freeform 313">
            <a:extLst>
              <a:ext uri="{FF2B5EF4-FFF2-40B4-BE49-F238E27FC236}">
                <a16:creationId xmlns:a16="http://schemas.microsoft.com/office/drawing/2014/main" xmlns="" id="{8E8F379C-2300-4A55-AFDD-DD1C460F028F}"/>
              </a:ext>
            </a:extLst>
          </p:cNvPr>
          <p:cNvSpPr>
            <a:spLocks/>
          </p:cNvSpPr>
          <p:nvPr/>
        </p:nvSpPr>
        <p:spPr bwMode="auto">
          <a:xfrm>
            <a:off x="7962900" y="3846514"/>
            <a:ext cx="382588" cy="179387"/>
          </a:xfrm>
          <a:custGeom>
            <a:avLst/>
            <a:gdLst>
              <a:gd name="T0" fmla="*/ 0 w 240"/>
              <a:gd name="T1" fmla="*/ 16 h 112"/>
              <a:gd name="T2" fmla="*/ 144 w 240"/>
              <a:gd name="T3" fmla="*/ 16 h 112"/>
              <a:gd name="T4" fmla="*/ 240 w 240"/>
              <a:gd name="T5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112">
                <a:moveTo>
                  <a:pt x="0" y="16"/>
                </a:moveTo>
                <a:cubicBezTo>
                  <a:pt x="52" y="8"/>
                  <a:pt x="104" y="0"/>
                  <a:pt x="144" y="16"/>
                </a:cubicBezTo>
                <a:cubicBezTo>
                  <a:pt x="184" y="32"/>
                  <a:pt x="224" y="96"/>
                  <a:pt x="240" y="112"/>
                </a:cubicBezTo>
              </a:path>
            </a:pathLst>
          </a:custGeom>
          <a:noFill/>
          <a:ln w="28575" cmpd="sng">
            <a:solidFill>
              <a:srgbClr val="FF00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770" name="Group 314">
            <a:extLst>
              <a:ext uri="{FF2B5EF4-FFF2-40B4-BE49-F238E27FC236}">
                <a16:creationId xmlns:a16="http://schemas.microsoft.com/office/drawing/2014/main" xmlns="" id="{D4F6FC47-ECC4-443C-8014-5F63F358D2DE}"/>
              </a:ext>
            </a:extLst>
          </p:cNvPr>
          <p:cNvGrpSpPr>
            <a:grpSpLocks/>
          </p:cNvGrpSpPr>
          <p:nvPr/>
        </p:nvGrpSpPr>
        <p:grpSpPr bwMode="auto">
          <a:xfrm>
            <a:off x="7029450" y="3387726"/>
            <a:ext cx="1866900" cy="1903413"/>
            <a:chOff x="3456" y="2208"/>
            <a:chExt cx="1248" cy="1248"/>
          </a:xfrm>
        </p:grpSpPr>
        <p:sp>
          <p:nvSpPr>
            <p:cNvPr id="19771" name="Oval 315">
              <a:extLst>
                <a:ext uri="{FF2B5EF4-FFF2-40B4-BE49-F238E27FC236}">
                  <a16:creationId xmlns:a16="http://schemas.microsoft.com/office/drawing/2014/main" xmlns="" id="{A3900959-1A35-482C-9039-FFD2278E6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208"/>
              <a:ext cx="1248" cy="1248"/>
            </a:xfrm>
            <a:prstGeom prst="ellipse">
              <a:avLst/>
            </a:prstGeom>
            <a:solidFill>
              <a:srgbClr val="E1FFFF"/>
            </a:solidFill>
            <a:ln w="19050">
              <a:solidFill>
                <a:srgbClr val="00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2" name="Oval 316">
              <a:extLst>
                <a:ext uri="{FF2B5EF4-FFF2-40B4-BE49-F238E27FC236}">
                  <a16:creationId xmlns:a16="http://schemas.microsoft.com/office/drawing/2014/main" xmlns="" id="{70B52533-F67A-47E6-8A80-DB5EDB0E9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56"/>
              <a:ext cx="1152" cy="11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773" name="Line 317">
            <a:extLst>
              <a:ext uri="{FF2B5EF4-FFF2-40B4-BE49-F238E27FC236}">
                <a16:creationId xmlns:a16="http://schemas.microsoft.com/office/drawing/2014/main" xmlns="" id="{4012056D-E5EA-49EC-95CA-DBD04EE2F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4340225"/>
            <a:ext cx="1938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774" name="Text Box 318">
            <a:extLst>
              <a:ext uri="{FF2B5EF4-FFF2-40B4-BE49-F238E27FC236}">
                <a16:creationId xmlns:a16="http://schemas.microsoft.com/office/drawing/2014/main" xmlns="" id="{15980E07-AA50-4263-87AD-CBBCEBE8D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688" y="4265613"/>
            <a:ext cx="4302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i="1">
                <a:solidFill>
                  <a:srgbClr val="1C1C1C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19775" name="Object 319">
            <a:extLst>
              <a:ext uri="{FF2B5EF4-FFF2-40B4-BE49-F238E27FC236}">
                <a16:creationId xmlns:a16="http://schemas.microsoft.com/office/drawing/2014/main" xmlns="" id="{99E0B5AD-8A9A-474A-A082-94ECA26A57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4675" y="5145088"/>
          <a:ext cx="41275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5" name="公式" r:id="rId15" imgW="164880" imgH="215640" progId="Equation.3">
                  <p:embed/>
                </p:oleObj>
              </mc:Choice>
              <mc:Fallback>
                <p:oleObj name="公式" r:id="rId15" imgW="164880" imgH="215640" progId="Equation.3">
                  <p:embed/>
                  <p:pic>
                    <p:nvPicPr>
                      <p:cNvPr id="0" name="Object 31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4675" y="5145088"/>
                        <a:ext cx="41275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776" name="Group 320">
            <a:extLst>
              <a:ext uri="{FF2B5EF4-FFF2-40B4-BE49-F238E27FC236}">
                <a16:creationId xmlns:a16="http://schemas.microsoft.com/office/drawing/2014/main" xmlns="" id="{073AF1BF-157A-4C49-9B0B-4726FD88236A}"/>
              </a:ext>
            </a:extLst>
          </p:cNvPr>
          <p:cNvGrpSpPr>
            <a:grpSpLocks/>
          </p:cNvGrpSpPr>
          <p:nvPr/>
        </p:nvGrpSpPr>
        <p:grpSpPr bwMode="auto">
          <a:xfrm>
            <a:off x="6537325" y="2339976"/>
            <a:ext cx="400050" cy="3317875"/>
            <a:chOff x="3454" y="1708"/>
            <a:chExt cx="252" cy="2090"/>
          </a:xfrm>
        </p:grpSpPr>
        <p:grpSp>
          <p:nvGrpSpPr>
            <p:cNvPr id="19777" name="Group 321">
              <a:extLst>
                <a:ext uri="{FF2B5EF4-FFF2-40B4-BE49-F238E27FC236}">
                  <a16:creationId xmlns:a16="http://schemas.microsoft.com/office/drawing/2014/main" xmlns="" id="{A99A5656-0375-42EF-8D80-0D0F9E1D49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9" y="1920"/>
              <a:ext cx="247" cy="1680"/>
              <a:chOff x="3408" y="1872"/>
              <a:chExt cx="242" cy="1680"/>
            </a:xfrm>
          </p:grpSpPr>
          <p:graphicFrame>
            <p:nvGraphicFramePr>
              <p:cNvPr id="19778" name="Object 322">
                <a:extLst>
                  <a:ext uri="{FF2B5EF4-FFF2-40B4-BE49-F238E27FC236}">
                    <a16:creationId xmlns:a16="http://schemas.microsoft.com/office/drawing/2014/main" xmlns="" id="{3419F551-D356-430C-B460-E65F671356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08" y="2304"/>
              <a:ext cx="242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156" name="公式" r:id="rId17" imgW="139680" imgH="215640" progId="Equation.3">
                      <p:embed/>
                    </p:oleObj>
                  </mc:Choice>
                  <mc:Fallback>
                    <p:oleObj name="公式" r:id="rId17" imgW="139680" imgH="215640" progId="Equation.3">
                      <p:embed/>
                      <p:pic>
                        <p:nvPicPr>
                          <p:cNvPr id="0" name="Object 322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2304"/>
                            <a:ext cx="242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779" name="Line 323">
                <a:extLst>
                  <a:ext uri="{FF2B5EF4-FFF2-40B4-BE49-F238E27FC236}">
                    <a16:creationId xmlns:a16="http://schemas.microsoft.com/office/drawing/2014/main" xmlns="" id="{928A891D-9921-46B9-A589-485C5B633F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1872"/>
                <a:ext cx="0" cy="16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780" name="Line 324">
              <a:extLst>
                <a:ext uri="{FF2B5EF4-FFF2-40B4-BE49-F238E27FC236}">
                  <a16:creationId xmlns:a16="http://schemas.microsoft.com/office/drawing/2014/main" xmlns="" id="{5AE44A71-1CAC-42BF-B9CF-A27BC6693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" y="2368"/>
              <a:ext cx="0" cy="23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81" name="Line 325">
              <a:extLst>
                <a:ext uri="{FF2B5EF4-FFF2-40B4-BE49-F238E27FC236}">
                  <a16:creationId xmlns:a16="http://schemas.microsoft.com/office/drawing/2014/main" xmlns="" id="{041A6CF5-209D-4538-9208-4F7670EAB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4" y="3521"/>
              <a:ext cx="1" cy="2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782" name="Line 326">
              <a:extLst>
                <a:ext uri="{FF2B5EF4-FFF2-40B4-BE49-F238E27FC236}">
                  <a16:creationId xmlns:a16="http://schemas.microsoft.com/office/drawing/2014/main" xmlns="" id="{70AC3F0D-D059-4836-9197-3E45D51A6A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4" y="1708"/>
              <a:ext cx="1" cy="2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9783" name="Group 327">
            <a:extLst>
              <a:ext uri="{FF2B5EF4-FFF2-40B4-BE49-F238E27FC236}">
                <a16:creationId xmlns:a16="http://schemas.microsoft.com/office/drawing/2014/main" xmlns="" id="{4B25FFAF-06A8-4C92-BDEC-EC426308251C}"/>
              </a:ext>
            </a:extLst>
          </p:cNvPr>
          <p:cNvGrpSpPr>
            <a:grpSpLocks/>
          </p:cNvGrpSpPr>
          <p:nvPr/>
        </p:nvGrpSpPr>
        <p:grpSpPr bwMode="auto">
          <a:xfrm>
            <a:off x="6540500" y="2684464"/>
            <a:ext cx="1384300" cy="579437"/>
            <a:chOff x="3120" y="1776"/>
            <a:chExt cx="960" cy="380"/>
          </a:xfrm>
        </p:grpSpPr>
        <p:sp>
          <p:nvSpPr>
            <p:cNvPr id="19784" name="Text Box 328">
              <a:extLst>
                <a:ext uri="{FF2B5EF4-FFF2-40B4-BE49-F238E27FC236}">
                  <a16:creationId xmlns:a16="http://schemas.microsoft.com/office/drawing/2014/main" xmlns="" id="{6201D6FE-090D-4D0F-A772-45BB998E2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5" y="1776"/>
              <a:ext cx="2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9785" name="Line 329">
              <a:extLst>
                <a:ext uri="{FF2B5EF4-FFF2-40B4-BE49-F238E27FC236}">
                  <a16:creationId xmlns:a16="http://schemas.microsoft.com/office/drawing/2014/main" xmlns="" id="{370C9329-7D2D-4D33-9E98-12F245E47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016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786" name="Line 330">
              <a:extLst>
                <a:ext uri="{FF2B5EF4-FFF2-40B4-BE49-F238E27FC236}">
                  <a16:creationId xmlns:a16="http://schemas.microsoft.com/office/drawing/2014/main" xmlns="" id="{8BBDD2DF-9644-4912-BE7D-368C49D1AC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2016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9787" name="Group 331">
            <a:extLst>
              <a:ext uri="{FF2B5EF4-FFF2-40B4-BE49-F238E27FC236}">
                <a16:creationId xmlns:a16="http://schemas.microsoft.com/office/drawing/2014/main" xmlns="" id="{082EC415-7B62-4CB3-A373-B029F58DE1B7}"/>
              </a:ext>
            </a:extLst>
          </p:cNvPr>
          <p:cNvGrpSpPr>
            <a:grpSpLocks/>
          </p:cNvGrpSpPr>
          <p:nvPr/>
        </p:nvGrpSpPr>
        <p:grpSpPr bwMode="auto">
          <a:xfrm>
            <a:off x="7962900" y="4340226"/>
            <a:ext cx="546100" cy="804863"/>
            <a:chOff x="4080" y="2832"/>
            <a:chExt cx="365" cy="528"/>
          </a:xfrm>
        </p:grpSpPr>
        <p:sp>
          <p:nvSpPr>
            <p:cNvPr id="19788" name="Line 332">
              <a:extLst>
                <a:ext uri="{FF2B5EF4-FFF2-40B4-BE49-F238E27FC236}">
                  <a16:creationId xmlns:a16="http://schemas.microsoft.com/office/drawing/2014/main" xmlns="" id="{F51BD5FC-E697-4983-8F48-1E52122DD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832"/>
              <a:ext cx="192" cy="528"/>
            </a:xfrm>
            <a:prstGeom prst="line">
              <a:avLst/>
            </a:prstGeom>
            <a:noFill/>
            <a:ln w="19050">
              <a:solidFill>
                <a:srgbClr val="33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789" name="Text Box 333">
              <a:extLst>
                <a:ext uri="{FF2B5EF4-FFF2-40B4-BE49-F238E27FC236}">
                  <a16:creationId xmlns:a16="http://schemas.microsoft.com/office/drawing/2014/main" xmlns="" id="{76FF5F38-0C81-4E8F-A30D-F89D685A2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880"/>
              <a:ext cx="269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</p:grpSp>
      <p:grpSp>
        <p:nvGrpSpPr>
          <p:cNvPr id="19790" name="Group 334">
            <a:extLst>
              <a:ext uri="{FF2B5EF4-FFF2-40B4-BE49-F238E27FC236}">
                <a16:creationId xmlns:a16="http://schemas.microsoft.com/office/drawing/2014/main" xmlns="" id="{A6360F25-362A-4C1D-B0A3-E487F7EF96CE}"/>
              </a:ext>
            </a:extLst>
          </p:cNvPr>
          <p:cNvGrpSpPr>
            <a:grpSpLocks/>
          </p:cNvGrpSpPr>
          <p:nvPr/>
        </p:nvGrpSpPr>
        <p:grpSpPr bwMode="auto">
          <a:xfrm>
            <a:off x="8634413" y="2547939"/>
            <a:ext cx="984250" cy="1108075"/>
            <a:chOff x="4682" y="1824"/>
            <a:chExt cx="620" cy="698"/>
          </a:xfrm>
        </p:grpSpPr>
        <p:sp>
          <p:nvSpPr>
            <p:cNvPr id="19791" name="Line 335">
              <a:extLst>
                <a:ext uri="{FF2B5EF4-FFF2-40B4-BE49-F238E27FC236}">
                  <a16:creationId xmlns:a16="http://schemas.microsoft.com/office/drawing/2014/main" xmlns="" id="{67CAF0D9-3541-4708-BB13-D7F158B8D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2" y="2064"/>
              <a:ext cx="454" cy="45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792" name="Object 336">
              <a:extLst>
                <a:ext uri="{FF2B5EF4-FFF2-40B4-BE49-F238E27FC236}">
                  <a16:creationId xmlns:a16="http://schemas.microsoft.com/office/drawing/2014/main" xmlns="" id="{8E11B218-C859-492D-9DC4-73EAB1F1EB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" y="1824"/>
            <a:ext cx="26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57" name="Equation" r:id="rId19" imgW="342720" imgH="279360" progId="Equation.3">
                    <p:embed/>
                  </p:oleObj>
                </mc:Choice>
                <mc:Fallback>
                  <p:oleObj name="Equation" r:id="rId19" imgW="342720" imgH="279360" progId="Equation.3">
                    <p:embed/>
                    <p:pic>
                      <p:nvPicPr>
                        <p:cNvPr id="0" name="Object 33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1824"/>
                          <a:ext cx="26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800" name="Group 344">
            <a:extLst>
              <a:ext uri="{FF2B5EF4-FFF2-40B4-BE49-F238E27FC236}">
                <a16:creationId xmlns:a16="http://schemas.microsoft.com/office/drawing/2014/main" xmlns="" id="{FD1C7E9E-47BB-4ABD-B4D0-7F9CD9CDA189}"/>
              </a:ext>
            </a:extLst>
          </p:cNvPr>
          <p:cNvGrpSpPr>
            <a:grpSpLocks/>
          </p:cNvGrpSpPr>
          <p:nvPr/>
        </p:nvGrpSpPr>
        <p:grpSpPr bwMode="auto">
          <a:xfrm>
            <a:off x="8550275" y="3573464"/>
            <a:ext cx="1049338" cy="693737"/>
            <a:chOff x="4638" y="2443"/>
            <a:chExt cx="661" cy="437"/>
          </a:xfrm>
        </p:grpSpPr>
        <p:grpSp>
          <p:nvGrpSpPr>
            <p:cNvPr id="19801" name="Group 345">
              <a:extLst>
                <a:ext uri="{FF2B5EF4-FFF2-40B4-BE49-F238E27FC236}">
                  <a16:creationId xmlns:a16="http://schemas.microsoft.com/office/drawing/2014/main" xmlns="" id="{BA8F0F7A-251B-44F8-BDB9-701AA9319C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44" y="2592"/>
              <a:ext cx="355" cy="288"/>
              <a:chOff x="4944" y="2640"/>
              <a:chExt cx="355" cy="288"/>
            </a:xfrm>
          </p:grpSpPr>
          <p:graphicFrame>
            <p:nvGraphicFramePr>
              <p:cNvPr id="19802" name="Object 346">
                <a:extLst>
                  <a:ext uri="{FF2B5EF4-FFF2-40B4-BE49-F238E27FC236}">
                    <a16:creationId xmlns:a16="http://schemas.microsoft.com/office/drawing/2014/main" xmlns="" id="{11B652B4-31B4-4958-8130-5ABD3233FA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44" y="2646"/>
              <a:ext cx="355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158" name="Equation" r:id="rId21" imgW="495000" imgH="342720" progId="Equation.3">
                      <p:embed/>
                    </p:oleObj>
                  </mc:Choice>
                  <mc:Fallback>
                    <p:oleObj name="Equation" r:id="rId21" imgW="495000" imgH="342720" progId="Equation.3">
                      <p:embed/>
                      <p:pic>
                        <p:nvPicPr>
                          <p:cNvPr id="0" name="Object 346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4" y="2646"/>
                            <a:ext cx="355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803" name="AutoShape 347">
                <a:extLst>
                  <a:ext uri="{FF2B5EF4-FFF2-40B4-BE49-F238E27FC236}">
                    <a16:creationId xmlns:a16="http://schemas.microsoft.com/office/drawing/2014/main" xmlns="" id="{D587BC2C-D34A-4F69-BEC1-6CA34B022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4" y="2640"/>
                <a:ext cx="355" cy="276"/>
              </a:xfrm>
              <a:prstGeom prst="wedgeRectCallout">
                <a:avLst>
                  <a:gd name="adj1" fmla="val -130282"/>
                  <a:gd name="adj2" fmla="val -78986"/>
                </a:avLst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9804" name="AutoShape 348">
              <a:extLst>
                <a:ext uri="{FF2B5EF4-FFF2-40B4-BE49-F238E27FC236}">
                  <a16:creationId xmlns:a16="http://schemas.microsoft.com/office/drawing/2014/main" xmlns="" id="{95983BF1-B479-4146-8E13-C5A372289E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957211">
              <a:off x="4605" y="2476"/>
              <a:ext cx="154" cy="88"/>
            </a:xfrm>
            <a:prstGeom prst="leftArrow">
              <a:avLst>
                <a:gd name="adj1" fmla="val 50000"/>
                <a:gd name="adj2" fmla="val 43750"/>
              </a:avLst>
            </a:prstGeom>
            <a:solidFill>
              <a:schemeClr val="accent1"/>
            </a:solidFill>
            <a:ln w="28575">
              <a:solidFill>
                <a:srgbClr val="EC00E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/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805" name="Group 349">
            <a:extLst>
              <a:ext uri="{FF2B5EF4-FFF2-40B4-BE49-F238E27FC236}">
                <a16:creationId xmlns:a16="http://schemas.microsoft.com/office/drawing/2014/main" xmlns="" id="{7ECF0124-1A7B-498D-9499-89EAF915EC23}"/>
              </a:ext>
            </a:extLst>
          </p:cNvPr>
          <p:cNvGrpSpPr>
            <a:grpSpLocks/>
          </p:cNvGrpSpPr>
          <p:nvPr/>
        </p:nvGrpSpPr>
        <p:grpSpPr bwMode="auto">
          <a:xfrm>
            <a:off x="6767514" y="2043113"/>
            <a:ext cx="682625" cy="823912"/>
            <a:chOff x="3303" y="1287"/>
            <a:chExt cx="430" cy="519"/>
          </a:xfrm>
        </p:grpSpPr>
        <p:grpSp>
          <p:nvGrpSpPr>
            <p:cNvPr id="19806" name="Group 350">
              <a:extLst>
                <a:ext uri="{FF2B5EF4-FFF2-40B4-BE49-F238E27FC236}">
                  <a16:creationId xmlns:a16="http://schemas.microsoft.com/office/drawing/2014/main" xmlns="" id="{00C69637-1DA3-4FBD-8D48-21911A6B11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3" y="1287"/>
              <a:ext cx="212" cy="519"/>
              <a:chOff x="3303" y="1287"/>
              <a:chExt cx="212" cy="519"/>
            </a:xfrm>
          </p:grpSpPr>
          <p:sp>
            <p:nvSpPr>
              <p:cNvPr id="19807" name="Text Box 351">
                <a:extLst>
                  <a:ext uri="{FF2B5EF4-FFF2-40B4-BE49-F238E27FC236}">
                    <a16:creationId xmlns:a16="http://schemas.microsoft.com/office/drawing/2014/main" xmlns="" id="{654227A3-DF12-4CF5-9CF9-95E130018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3" y="1287"/>
                <a:ext cx="212" cy="5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48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19808" name="Oval 352">
                <a:extLst>
                  <a:ext uri="{FF2B5EF4-FFF2-40B4-BE49-F238E27FC236}">
                    <a16:creationId xmlns:a16="http://schemas.microsoft.com/office/drawing/2014/main" xmlns="" id="{6FDFD206-9058-46BE-BA37-BA97BF7AB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1570"/>
                <a:ext cx="159" cy="166"/>
              </a:xfrm>
              <a:prstGeom prst="ellipse">
                <a:avLst/>
              </a:prstGeom>
              <a:noFill/>
              <a:ln w="19050">
                <a:solidFill>
                  <a:srgbClr val="0066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9809" name="Object 353">
              <a:extLst>
                <a:ext uri="{FF2B5EF4-FFF2-40B4-BE49-F238E27FC236}">
                  <a16:creationId xmlns:a16="http://schemas.microsoft.com/office/drawing/2014/main" xmlns="" id="{65BCAEFC-EC6F-4C25-80B7-5FF93960523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45" y="1462"/>
            <a:ext cx="18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59" name="Equation" r:id="rId23" imgW="215640" imgH="266400" progId="Equation.3">
                    <p:embed/>
                  </p:oleObj>
                </mc:Choice>
                <mc:Fallback>
                  <p:oleObj name="Equation" r:id="rId23" imgW="215640" imgH="266400" progId="Equation.3">
                    <p:embed/>
                    <p:pic>
                      <p:nvPicPr>
                        <p:cNvPr id="0" name="Object 3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5" y="1462"/>
                          <a:ext cx="188" cy="24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810" name="Group 354">
            <a:extLst>
              <a:ext uri="{FF2B5EF4-FFF2-40B4-BE49-F238E27FC236}">
                <a16:creationId xmlns:a16="http://schemas.microsoft.com/office/drawing/2014/main" xmlns="" id="{C321147C-48D3-461C-9E56-F7E22104800E}"/>
              </a:ext>
            </a:extLst>
          </p:cNvPr>
          <p:cNvGrpSpPr>
            <a:grpSpLocks/>
          </p:cNvGrpSpPr>
          <p:nvPr/>
        </p:nvGrpSpPr>
        <p:grpSpPr bwMode="auto">
          <a:xfrm>
            <a:off x="7332663" y="3679825"/>
            <a:ext cx="1160462" cy="660400"/>
            <a:chOff x="3862" y="2519"/>
            <a:chExt cx="731" cy="416"/>
          </a:xfrm>
        </p:grpSpPr>
        <p:sp>
          <p:nvSpPr>
            <p:cNvPr id="19811" name="Line 355">
              <a:extLst>
                <a:ext uri="{FF2B5EF4-FFF2-40B4-BE49-F238E27FC236}">
                  <a16:creationId xmlns:a16="http://schemas.microsoft.com/office/drawing/2014/main" xmlns="" id="{AC4B56A0-2C2F-4AF3-AFB3-BC977EBB62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3" y="2519"/>
              <a:ext cx="310" cy="4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9812" name="Group 356">
              <a:extLst>
                <a:ext uri="{FF2B5EF4-FFF2-40B4-BE49-F238E27FC236}">
                  <a16:creationId xmlns:a16="http://schemas.microsoft.com/office/drawing/2014/main" xmlns="" id="{440FFB46-27F4-4A41-A334-95C1613C92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2" y="2655"/>
              <a:ext cx="650" cy="250"/>
              <a:chOff x="3862" y="2640"/>
              <a:chExt cx="650" cy="250"/>
            </a:xfrm>
          </p:grpSpPr>
          <p:sp>
            <p:nvSpPr>
              <p:cNvPr id="19813" name="Freeform 357">
                <a:extLst>
                  <a:ext uri="{FF2B5EF4-FFF2-40B4-BE49-F238E27FC236}">
                    <a16:creationId xmlns:a16="http://schemas.microsoft.com/office/drawing/2014/main" xmlns="" id="{DE749341-845E-497F-9DC7-A69CD1A84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7" y="2688"/>
                <a:ext cx="55" cy="62"/>
              </a:xfrm>
              <a:custGeom>
                <a:avLst/>
                <a:gdLst>
                  <a:gd name="T0" fmla="*/ 0 w 60"/>
                  <a:gd name="T1" fmla="*/ 0 h 66"/>
                  <a:gd name="T2" fmla="*/ 48 w 60"/>
                  <a:gd name="T3" fmla="*/ 24 h 66"/>
                  <a:gd name="T4" fmla="*/ 60 w 60"/>
                  <a:gd name="T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66">
                    <a:moveTo>
                      <a:pt x="0" y="0"/>
                    </a:moveTo>
                    <a:cubicBezTo>
                      <a:pt x="8" y="4"/>
                      <a:pt x="38" y="13"/>
                      <a:pt x="48" y="24"/>
                    </a:cubicBezTo>
                    <a:cubicBezTo>
                      <a:pt x="58" y="35"/>
                      <a:pt x="58" y="57"/>
                      <a:pt x="60" y="66"/>
                    </a:cubicBezTo>
                  </a:path>
                </a:pathLst>
              </a:custGeom>
              <a:noFill/>
              <a:ln w="28575" cmpd="sng">
                <a:solidFill>
                  <a:srgbClr val="FF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814" name="AutoShape 358">
                <a:extLst>
                  <a:ext uri="{FF2B5EF4-FFF2-40B4-BE49-F238E27FC236}">
                    <a16:creationId xmlns:a16="http://schemas.microsoft.com/office/drawing/2014/main" xmlns="" id="{0CC919F6-0DE3-4C68-ABA8-E092C589C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2" y="2640"/>
                <a:ext cx="314" cy="240"/>
              </a:xfrm>
              <a:prstGeom prst="wedgeRectCallout">
                <a:avLst>
                  <a:gd name="adj1" fmla="val 135352"/>
                  <a:gd name="adj2" fmla="val -12500"/>
                </a:avLst>
              </a:prstGeom>
              <a:gradFill rotWithShape="0">
                <a:gsLst>
                  <a:gs pos="0">
                    <a:schemeClr val="folHlink"/>
                  </a:gs>
                  <a:gs pos="50000">
                    <a:schemeClr val="bg1"/>
                  </a:gs>
                  <a:gs pos="100000">
                    <a:schemeClr val="folHlink"/>
                  </a:gs>
                </a:gsLst>
                <a:lin ang="5400000" scaled="1"/>
              </a:gradFill>
              <a:ln w="12700">
                <a:solidFill>
                  <a:srgbClr val="FF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9815" name="Object 359">
                <a:extLst>
                  <a:ext uri="{FF2B5EF4-FFF2-40B4-BE49-F238E27FC236}">
                    <a16:creationId xmlns:a16="http://schemas.microsoft.com/office/drawing/2014/main" xmlns="" id="{A48CCF49-C974-4FE7-BDB8-D00672B9608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8" y="2640"/>
              <a:ext cx="247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160" name="Equation" r:id="rId25" imgW="228600" imgH="177480" progId="Equation.3">
                      <p:embed/>
                    </p:oleObj>
                  </mc:Choice>
                  <mc:Fallback>
                    <p:oleObj name="Equation" r:id="rId25" imgW="228600" imgH="177480" progId="Equation.3">
                      <p:embed/>
                      <p:pic>
                        <p:nvPicPr>
                          <p:cNvPr id="0" name="Object 359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640"/>
                            <a:ext cx="247" cy="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9816" name="Group 360">
            <a:extLst>
              <a:ext uri="{FF2B5EF4-FFF2-40B4-BE49-F238E27FC236}">
                <a16:creationId xmlns:a16="http://schemas.microsoft.com/office/drawing/2014/main" xmlns="" id="{58BEFA90-AD98-4332-BAE6-79D6FFD45661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3797300"/>
            <a:ext cx="744538" cy="573088"/>
            <a:chOff x="4331" y="2626"/>
            <a:chExt cx="469" cy="361"/>
          </a:xfrm>
        </p:grpSpPr>
        <p:grpSp>
          <p:nvGrpSpPr>
            <p:cNvPr id="19817" name="Group 361">
              <a:extLst>
                <a:ext uri="{FF2B5EF4-FFF2-40B4-BE49-F238E27FC236}">
                  <a16:creationId xmlns:a16="http://schemas.microsoft.com/office/drawing/2014/main" xmlns="" id="{F261A20D-D0F4-47C5-9A6D-C716338CA2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8" y="2737"/>
              <a:ext cx="223" cy="250"/>
              <a:chOff x="4548" y="2737"/>
              <a:chExt cx="223" cy="250"/>
            </a:xfrm>
          </p:grpSpPr>
          <p:sp>
            <p:nvSpPr>
              <p:cNvPr id="19818" name="Freeform 362">
                <a:extLst>
                  <a:ext uri="{FF2B5EF4-FFF2-40B4-BE49-F238E27FC236}">
                    <a16:creationId xmlns:a16="http://schemas.microsoft.com/office/drawing/2014/main" xmlns="" id="{54DE255D-AADB-4DD6-A88D-DE126E9B2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8" y="2814"/>
                <a:ext cx="46" cy="156"/>
              </a:xfrm>
              <a:custGeom>
                <a:avLst/>
                <a:gdLst>
                  <a:gd name="T0" fmla="*/ 0 w 46"/>
                  <a:gd name="T1" fmla="*/ 0 h 156"/>
                  <a:gd name="T2" fmla="*/ 18 w 46"/>
                  <a:gd name="T3" fmla="*/ 12 h 156"/>
                  <a:gd name="T4" fmla="*/ 42 w 46"/>
                  <a:gd name="T5" fmla="*/ 60 h 156"/>
                  <a:gd name="T6" fmla="*/ 42 w 46"/>
                  <a:gd name="T7" fmla="*/ 108 h 156"/>
                  <a:gd name="T8" fmla="*/ 24 w 46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56">
                    <a:moveTo>
                      <a:pt x="0" y="0"/>
                    </a:moveTo>
                    <a:cubicBezTo>
                      <a:pt x="4" y="1"/>
                      <a:pt x="11" y="2"/>
                      <a:pt x="18" y="12"/>
                    </a:cubicBezTo>
                    <a:cubicBezTo>
                      <a:pt x="25" y="22"/>
                      <a:pt x="38" y="44"/>
                      <a:pt x="42" y="60"/>
                    </a:cubicBezTo>
                    <a:cubicBezTo>
                      <a:pt x="46" y="76"/>
                      <a:pt x="45" y="92"/>
                      <a:pt x="42" y="108"/>
                    </a:cubicBezTo>
                    <a:cubicBezTo>
                      <a:pt x="39" y="124"/>
                      <a:pt x="28" y="146"/>
                      <a:pt x="24" y="156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9819" name="Object 363">
                <a:extLst>
                  <a:ext uri="{FF2B5EF4-FFF2-40B4-BE49-F238E27FC236}">
                    <a16:creationId xmlns:a16="http://schemas.microsoft.com/office/drawing/2014/main" xmlns="" id="{635CEC43-6F2B-46A6-B299-F049EB6A18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97" y="2737"/>
              <a:ext cx="174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161" name="公式" r:id="rId27" imgW="126720" imgH="177480" progId="Equation.3">
                      <p:embed/>
                    </p:oleObj>
                  </mc:Choice>
                  <mc:Fallback>
                    <p:oleObj name="公式" r:id="rId27" imgW="126720" imgH="177480" progId="Equation.3">
                      <p:embed/>
                      <p:pic>
                        <p:nvPicPr>
                          <p:cNvPr id="0" name="Object 363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97" y="2737"/>
                            <a:ext cx="174" cy="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820" name="Line 364">
              <a:extLst>
                <a:ext uri="{FF2B5EF4-FFF2-40B4-BE49-F238E27FC236}">
                  <a16:creationId xmlns:a16="http://schemas.microsoft.com/office/drawing/2014/main" xmlns="" id="{6D98E7FD-3967-412D-9AEE-74D1398D71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1" y="2626"/>
              <a:ext cx="469" cy="34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9821" name="Line 365">
            <a:extLst>
              <a:ext uri="{FF2B5EF4-FFF2-40B4-BE49-F238E27FC236}">
                <a16:creationId xmlns:a16="http://schemas.microsoft.com/office/drawing/2014/main" xmlns="" id="{086283FD-AEA0-4BC5-892C-60A0133430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7663" y="2290763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822" name="Line 366">
            <a:extLst>
              <a:ext uri="{FF2B5EF4-FFF2-40B4-BE49-F238E27FC236}">
                <a16:creationId xmlns:a16="http://schemas.microsoft.com/office/drawing/2014/main" xmlns="" id="{73062B2C-53F1-4479-AF02-08E5AFA9A6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3364" y="5243513"/>
            <a:ext cx="35877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9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灯片编号占位符 1">
            <a:extLst>
              <a:ext uri="{FF2B5EF4-FFF2-40B4-BE49-F238E27FC236}">
                <a16:creationId xmlns:a16="http://schemas.microsoft.com/office/drawing/2014/main" xmlns="" id="{BAE348B9-0B28-4EFC-B386-52C0B845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DAFF-BF3D-4CE7-8A35-F760596CBCC1}" type="slidenum">
              <a:rPr lang="en-US" altLang="zh-CN"/>
              <a:pPr/>
              <a:t>14</a:t>
            </a:fld>
            <a:endParaRPr lang="en-US" altLang="zh-CN"/>
          </a:p>
        </p:txBody>
      </p:sp>
      <p:grpSp>
        <p:nvGrpSpPr>
          <p:cNvPr id="20772" name="Group 292">
            <a:extLst>
              <a:ext uri="{FF2B5EF4-FFF2-40B4-BE49-F238E27FC236}">
                <a16:creationId xmlns:a16="http://schemas.microsoft.com/office/drawing/2014/main" xmlns="" id="{5E6333AF-E150-4E08-A2B6-11F447117384}"/>
              </a:ext>
            </a:extLst>
          </p:cNvPr>
          <p:cNvGrpSpPr>
            <a:grpSpLocks/>
          </p:cNvGrpSpPr>
          <p:nvPr/>
        </p:nvGrpSpPr>
        <p:grpSpPr bwMode="auto">
          <a:xfrm>
            <a:off x="6311900" y="2043113"/>
            <a:ext cx="3733800" cy="3833812"/>
            <a:chOff x="3016" y="1287"/>
            <a:chExt cx="2352" cy="2415"/>
          </a:xfrm>
        </p:grpSpPr>
        <p:sp>
          <p:nvSpPr>
            <p:cNvPr id="20722" name="Rectangle 242">
              <a:extLst>
                <a:ext uri="{FF2B5EF4-FFF2-40B4-BE49-F238E27FC236}">
                  <a16:creationId xmlns:a16="http://schemas.microsoft.com/office/drawing/2014/main" xmlns="" id="{5ACFEBD9-7CCE-4EED-8106-8A04B210A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350"/>
              <a:ext cx="2352" cy="23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723" name="Object 243">
              <a:extLst>
                <a:ext uri="{FF2B5EF4-FFF2-40B4-BE49-F238E27FC236}">
                  <a16:creationId xmlns:a16="http://schemas.microsoft.com/office/drawing/2014/main" xmlns="" id="{09972DA0-4886-455E-8741-DB7BFCD325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96" y="2780"/>
            <a:ext cx="181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74" name="公式" r:id="rId3" imgW="177480" imgH="190440" progId="Equation.3">
                    <p:embed/>
                  </p:oleObj>
                </mc:Choice>
                <mc:Fallback>
                  <p:oleObj name="公式" r:id="rId3" imgW="177480" imgH="190440" progId="Equation.3">
                    <p:embed/>
                    <p:pic>
                      <p:nvPicPr>
                        <p:cNvPr id="0" name="Object 24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6" y="2780"/>
                          <a:ext cx="181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24" name="Object 244">
              <a:extLst>
                <a:ext uri="{FF2B5EF4-FFF2-40B4-BE49-F238E27FC236}">
                  <a16:creationId xmlns:a16="http://schemas.microsoft.com/office/drawing/2014/main" xmlns="" id="{BA1AC08D-6076-4B89-B067-79ED9EF462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9" y="1430"/>
            <a:ext cx="199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75" name="公式" r:id="rId5" imgW="190440" imgH="241200" progId="Equation.3">
                    <p:embed/>
                  </p:oleObj>
                </mc:Choice>
                <mc:Fallback>
                  <p:oleObj name="公式" r:id="rId5" imgW="190440" imgH="241200" progId="Equation.3">
                    <p:embed/>
                    <p:pic>
                      <p:nvPicPr>
                        <p:cNvPr id="0" name="Object 244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9" y="1430"/>
                          <a:ext cx="199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25" name="Freeform 245">
              <a:extLst>
                <a:ext uri="{FF2B5EF4-FFF2-40B4-BE49-F238E27FC236}">
                  <a16:creationId xmlns:a16="http://schemas.microsoft.com/office/drawing/2014/main" xmlns="" id="{57913DF2-888C-40FF-A32F-CC3C2E67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6" y="2423"/>
              <a:ext cx="241" cy="113"/>
            </a:xfrm>
            <a:custGeom>
              <a:avLst/>
              <a:gdLst>
                <a:gd name="T0" fmla="*/ 0 w 240"/>
                <a:gd name="T1" fmla="*/ 16 h 112"/>
                <a:gd name="T2" fmla="*/ 144 w 240"/>
                <a:gd name="T3" fmla="*/ 16 h 112"/>
                <a:gd name="T4" fmla="*/ 240 w 240"/>
                <a:gd name="T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12">
                  <a:moveTo>
                    <a:pt x="0" y="16"/>
                  </a:moveTo>
                  <a:cubicBezTo>
                    <a:pt x="52" y="8"/>
                    <a:pt x="104" y="0"/>
                    <a:pt x="144" y="16"/>
                  </a:cubicBezTo>
                  <a:cubicBezTo>
                    <a:pt x="184" y="32"/>
                    <a:pt x="224" y="96"/>
                    <a:pt x="240" y="112"/>
                  </a:cubicBezTo>
                </a:path>
              </a:pathLst>
            </a:custGeom>
            <a:noFill/>
            <a:ln w="28575" cmpd="sng">
              <a:solidFill>
                <a:srgbClr val="FF00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726" name="Group 246">
              <a:extLst>
                <a:ext uri="{FF2B5EF4-FFF2-40B4-BE49-F238E27FC236}">
                  <a16:creationId xmlns:a16="http://schemas.microsoft.com/office/drawing/2014/main" xmlns="" id="{38FAEFCD-2ABD-4129-8F41-0B0DE7830A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8" y="2134"/>
              <a:ext cx="1176" cy="1199"/>
              <a:chOff x="3456" y="2208"/>
              <a:chExt cx="1248" cy="1248"/>
            </a:xfrm>
          </p:grpSpPr>
          <p:sp>
            <p:nvSpPr>
              <p:cNvPr id="20727" name="Oval 247">
                <a:extLst>
                  <a:ext uri="{FF2B5EF4-FFF2-40B4-BE49-F238E27FC236}">
                    <a16:creationId xmlns:a16="http://schemas.microsoft.com/office/drawing/2014/main" xmlns="" id="{18030A1B-E801-434D-8B8D-7B899AAD1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208"/>
                <a:ext cx="1248" cy="1248"/>
              </a:xfrm>
              <a:prstGeom prst="ellipse">
                <a:avLst/>
              </a:prstGeom>
              <a:solidFill>
                <a:srgbClr val="E1FFFF"/>
              </a:solidFill>
              <a:ln w="19050">
                <a:solidFill>
                  <a:srgbClr val="00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728" name="Oval 248">
                <a:extLst>
                  <a:ext uri="{FF2B5EF4-FFF2-40B4-BE49-F238E27FC236}">
                    <a16:creationId xmlns:a16="http://schemas.microsoft.com/office/drawing/2014/main" xmlns="" id="{E41942F6-C68C-4A23-9075-29370BE4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256"/>
                <a:ext cx="1152" cy="11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729" name="Line 249">
              <a:extLst>
                <a:ext uri="{FF2B5EF4-FFF2-40B4-BE49-F238E27FC236}">
                  <a16:creationId xmlns:a16="http://schemas.microsoft.com/office/drawing/2014/main" xmlns="" id="{95950235-D196-44BB-8E08-42A56ED82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" y="2734"/>
              <a:ext cx="12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30" name="Text Box 250">
              <a:extLst>
                <a:ext uri="{FF2B5EF4-FFF2-40B4-BE49-F238E27FC236}">
                  <a16:creationId xmlns:a16="http://schemas.microsoft.com/office/drawing/2014/main" xmlns="" id="{7B2109AE-7EE8-441B-B923-84188BEF8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" y="2687"/>
              <a:ext cx="2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graphicFrame>
          <p:nvGraphicFramePr>
            <p:cNvPr id="20731" name="Object 251">
              <a:extLst>
                <a:ext uri="{FF2B5EF4-FFF2-40B4-BE49-F238E27FC236}">
                  <a16:creationId xmlns:a16="http://schemas.microsoft.com/office/drawing/2014/main" xmlns="" id="{58ED5D9A-531B-4D53-BB91-E9FC1019D3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02" y="3241"/>
            <a:ext cx="260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76" name="公式" r:id="rId7" imgW="164880" imgH="215640" progId="Equation.3">
                    <p:embed/>
                  </p:oleObj>
                </mc:Choice>
                <mc:Fallback>
                  <p:oleObj name="公式" r:id="rId7" imgW="164880" imgH="215640" progId="Equation.3">
                    <p:embed/>
                    <p:pic>
                      <p:nvPicPr>
                        <p:cNvPr id="0" name="Object 251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241"/>
                          <a:ext cx="260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732" name="Group 252">
              <a:extLst>
                <a:ext uri="{FF2B5EF4-FFF2-40B4-BE49-F238E27FC236}">
                  <a16:creationId xmlns:a16="http://schemas.microsoft.com/office/drawing/2014/main" xmlns="" id="{7D3A432B-C446-47BA-B73F-25E925847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8" y="1474"/>
              <a:ext cx="252" cy="2090"/>
              <a:chOff x="3454" y="1708"/>
              <a:chExt cx="252" cy="2090"/>
            </a:xfrm>
          </p:grpSpPr>
          <p:grpSp>
            <p:nvGrpSpPr>
              <p:cNvPr id="20733" name="Group 253">
                <a:extLst>
                  <a:ext uri="{FF2B5EF4-FFF2-40B4-BE49-F238E27FC236}">
                    <a16:creationId xmlns:a16="http://schemas.microsoft.com/office/drawing/2014/main" xmlns="" id="{6B423993-8B25-4C19-B159-DA603810B1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9" y="1920"/>
                <a:ext cx="247" cy="1680"/>
                <a:chOff x="3408" y="1872"/>
                <a:chExt cx="242" cy="1680"/>
              </a:xfrm>
            </p:grpSpPr>
            <p:graphicFrame>
              <p:nvGraphicFramePr>
                <p:cNvPr id="20734" name="Object 254">
                  <a:extLst>
                    <a:ext uri="{FF2B5EF4-FFF2-40B4-BE49-F238E27FC236}">
                      <a16:creationId xmlns:a16="http://schemas.microsoft.com/office/drawing/2014/main" xmlns="" id="{8363B8A0-A57C-47DC-B3D1-28F3DB5B6EE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08" y="2304"/>
                <a:ext cx="242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577" name="公式" r:id="rId9" imgW="139680" imgH="215640" progId="Equation.3">
                        <p:embed/>
                      </p:oleObj>
                    </mc:Choice>
                    <mc:Fallback>
                      <p:oleObj name="公式" r:id="rId9" imgW="139680" imgH="215640" progId="Equation.3">
                        <p:embed/>
                        <p:pic>
                          <p:nvPicPr>
                            <p:cNvPr id="0" name="Object 254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08" y="2304"/>
                              <a:ext cx="242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0735" name="Line 255">
                  <a:extLst>
                    <a:ext uri="{FF2B5EF4-FFF2-40B4-BE49-F238E27FC236}">
                      <a16:creationId xmlns:a16="http://schemas.microsoft.com/office/drawing/2014/main" xmlns="" id="{58463B8D-249B-40EE-91A7-E5739DA68C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0" cy="16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0736" name="Line 256">
                <a:extLst>
                  <a:ext uri="{FF2B5EF4-FFF2-40B4-BE49-F238E27FC236}">
                    <a16:creationId xmlns:a16="http://schemas.microsoft.com/office/drawing/2014/main" xmlns="" id="{543155CA-6829-430F-BC70-7C198CD3A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9" y="2368"/>
                <a:ext cx="0" cy="231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737" name="Line 257">
                <a:extLst>
                  <a:ext uri="{FF2B5EF4-FFF2-40B4-BE49-F238E27FC236}">
                    <a16:creationId xmlns:a16="http://schemas.microsoft.com/office/drawing/2014/main" xmlns="" id="{B0F1369D-B896-47F2-9E0C-70C1F4277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4" y="3521"/>
                <a:ext cx="1" cy="27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738" name="Line 258">
                <a:extLst>
                  <a:ext uri="{FF2B5EF4-FFF2-40B4-BE49-F238E27FC236}">
                    <a16:creationId xmlns:a16="http://schemas.microsoft.com/office/drawing/2014/main" xmlns="" id="{24AB92B9-E0CF-46E0-AB06-BB8E0532D0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4" y="1708"/>
                <a:ext cx="1" cy="27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0739" name="Group 259">
              <a:extLst>
                <a:ext uri="{FF2B5EF4-FFF2-40B4-BE49-F238E27FC236}">
                  <a16:creationId xmlns:a16="http://schemas.microsoft.com/office/drawing/2014/main" xmlns="" id="{B1A74BBB-6482-44FA-AFBC-9EE6322863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691"/>
              <a:ext cx="872" cy="365"/>
              <a:chOff x="3120" y="1776"/>
              <a:chExt cx="960" cy="380"/>
            </a:xfrm>
          </p:grpSpPr>
          <p:sp>
            <p:nvSpPr>
              <p:cNvPr id="20740" name="Text Box 260">
                <a:extLst>
                  <a:ext uri="{FF2B5EF4-FFF2-40B4-BE49-F238E27FC236}">
                    <a16:creationId xmlns:a16="http://schemas.microsoft.com/office/drawing/2014/main" xmlns="" id="{ED540CF8-0F09-4E6E-946F-51B88E9057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5" y="1776"/>
                <a:ext cx="268" cy="3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32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d</a:t>
                </a:r>
              </a:p>
            </p:txBody>
          </p:sp>
          <p:sp>
            <p:nvSpPr>
              <p:cNvPr id="20741" name="Line 261">
                <a:extLst>
                  <a:ext uri="{FF2B5EF4-FFF2-40B4-BE49-F238E27FC236}">
                    <a16:creationId xmlns:a16="http://schemas.microsoft.com/office/drawing/2014/main" xmlns="" id="{B2BBE07D-914D-4AA3-A04A-36B045223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016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742" name="Line 262">
                <a:extLst>
                  <a:ext uri="{FF2B5EF4-FFF2-40B4-BE49-F238E27FC236}">
                    <a16:creationId xmlns:a16="http://schemas.microsoft.com/office/drawing/2014/main" xmlns="" id="{5FB61E2C-D6F3-4959-9499-8C3642435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20" y="2016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0743" name="Group 263">
              <a:extLst>
                <a:ext uri="{FF2B5EF4-FFF2-40B4-BE49-F238E27FC236}">
                  <a16:creationId xmlns:a16="http://schemas.microsoft.com/office/drawing/2014/main" xmlns="" id="{D38F8FA1-5630-4150-8779-5F8DFA1D16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6" y="2734"/>
              <a:ext cx="344" cy="507"/>
              <a:chOff x="4080" y="2832"/>
              <a:chExt cx="365" cy="528"/>
            </a:xfrm>
          </p:grpSpPr>
          <p:sp>
            <p:nvSpPr>
              <p:cNvPr id="20744" name="Line 264">
                <a:extLst>
                  <a:ext uri="{FF2B5EF4-FFF2-40B4-BE49-F238E27FC236}">
                    <a16:creationId xmlns:a16="http://schemas.microsoft.com/office/drawing/2014/main" xmlns="" id="{199FCF1E-25D2-4D01-A572-AFFC9FD8B7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832"/>
                <a:ext cx="192" cy="528"/>
              </a:xfrm>
              <a:prstGeom prst="line">
                <a:avLst/>
              </a:prstGeom>
              <a:noFill/>
              <a:ln w="19050">
                <a:solidFill>
                  <a:srgbClr val="33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745" name="Text Box 265">
                <a:extLst>
                  <a:ext uri="{FF2B5EF4-FFF2-40B4-BE49-F238E27FC236}">
                    <a16:creationId xmlns:a16="http://schemas.microsoft.com/office/drawing/2014/main" xmlns="" id="{E4E2BD6F-5F2A-4631-995C-2D6E8B5EA4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6" y="2880"/>
                <a:ext cx="269" cy="3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</p:grpSp>
        <p:grpSp>
          <p:nvGrpSpPr>
            <p:cNvPr id="20746" name="Group 266">
              <a:extLst>
                <a:ext uri="{FF2B5EF4-FFF2-40B4-BE49-F238E27FC236}">
                  <a16:creationId xmlns:a16="http://schemas.microsoft.com/office/drawing/2014/main" xmlns="" id="{BF9202DF-0E55-45EB-AA82-F65B54EC81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9" y="1605"/>
              <a:ext cx="620" cy="698"/>
              <a:chOff x="4682" y="1824"/>
              <a:chExt cx="620" cy="698"/>
            </a:xfrm>
          </p:grpSpPr>
          <p:sp>
            <p:nvSpPr>
              <p:cNvPr id="20747" name="Line 267">
                <a:extLst>
                  <a:ext uri="{FF2B5EF4-FFF2-40B4-BE49-F238E27FC236}">
                    <a16:creationId xmlns:a16="http://schemas.microsoft.com/office/drawing/2014/main" xmlns="" id="{E4C8FC95-2622-4224-8CB8-CB79B3B0E8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82" y="2064"/>
                <a:ext cx="454" cy="45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748" name="Object 268">
                <a:extLst>
                  <a:ext uri="{FF2B5EF4-FFF2-40B4-BE49-F238E27FC236}">
                    <a16:creationId xmlns:a16="http://schemas.microsoft.com/office/drawing/2014/main" xmlns="" id="{38ED9E96-F336-4E27-9C7E-7035819DD1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40" y="1824"/>
              <a:ext cx="26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78" name="Equation" r:id="rId11" imgW="342720" imgH="279360" progId="Equation.3">
                      <p:embed/>
                    </p:oleObj>
                  </mc:Choice>
                  <mc:Fallback>
                    <p:oleObj name="Equation" r:id="rId11" imgW="342720" imgH="279360" progId="Equation.3">
                      <p:embed/>
                      <p:pic>
                        <p:nvPicPr>
                          <p:cNvPr id="0" name="Object 268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40" y="1824"/>
                            <a:ext cx="26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749" name="Group 269">
              <a:extLst>
                <a:ext uri="{FF2B5EF4-FFF2-40B4-BE49-F238E27FC236}">
                  <a16:creationId xmlns:a16="http://schemas.microsoft.com/office/drawing/2014/main" xmlns="" id="{B7BAD699-EF97-447E-B20C-A18909D97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6" y="2251"/>
              <a:ext cx="661" cy="437"/>
              <a:chOff x="4638" y="2443"/>
              <a:chExt cx="661" cy="437"/>
            </a:xfrm>
          </p:grpSpPr>
          <p:grpSp>
            <p:nvGrpSpPr>
              <p:cNvPr id="20750" name="Group 270">
                <a:extLst>
                  <a:ext uri="{FF2B5EF4-FFF2-40B4-BE49-F238E27FC236}">
                    <a16:creationId xmlns:a16="http://schemas.microsoft.com/office/drawing/2014/main" xmlns="" id="{ABC77071-1514-4217-AFF8-D781110510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44" y="2592"/>
                <a:ext cx="355" cy="288"/>
                <a:chOff x="4944" y="2640"/>
                <a:chExt cx="355" cy="288"/>
              </a:xfrm>
            </p:grpSpPr>
            <p:graphicFrame>
              <p:nvGraphicFramePr>
                <p:cNvPr id="20751" name="Object 271">
                  <a:extLst>
                    <a:ext uri="{FF2B5EF4-FFF2-40B4-BE49-F238E27FC236}">
                      <a16:creationId xmlns:a16="http://schemas.microsoft.com/office/drawing/2014/main" xmlns="" id="{854DC37D-968A-4F3E-94E4-37485496530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944" y="2646"/>
                <a:ext cx="355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579" name="Equation" r:id="rId13" imgW="495000" imgH="342720" progId="Equation.3">
                        <p:embed/>
                      </p:oleObj>
                    </mc:Choice>
                    <mc:Fallback>
                      <p:oleObj name="Equation" r:id="rId13" imgW="495000" imgH="342720" progId="Equation.3">
                        <p:embed/>
                        <p:pic>
                          <p:nvPicPr>
                            <p:cNvPr id="0" name="Object 271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44" y="2646"/>
                              <a:ext cx="355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FF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0752" name="AutoShape 272">
                  <a:extLst>
                    <a:ext uri="{FF2B5EF4-FFF2-40B4-BE49-F238E27FC236}">
                      <a16:creationId xmlns:a16="http://schemas.microsoft.com/office/drawing/2014/main" xmlns="" id="{C4138244-EE03-4EA7-89BC-E6B5D2692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44" y="2640"/>
                  <a:ext cx="355" cy="276"/>
                </a:xfrm>
                <a:prstGeom prst="wedgeRectCallout">
                  <a:avLst>
                    <a:gd name="adj1" fmla="val -130282"/>
                    <a:gd name="adj2" fmla="val -78986"/>
                  </a:avLst>
                </a:prstGeom>
                <a:noFill/>
                <a:ln w="12700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endParaRPr lang="zh-CN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753" name="AutoShape 273">
                <a:extLst>
                  <a:ext uri="{FF2B5EF4-FFF2-40B4-BE49-F238E27FC236}">
                    <a16:creationId xmlns:a16="http://schemas.microsoft.com/office/drawing/2014/main" xmlns="" id="{15296628-D35E-4E64-9907-92212D7E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957211">
                <a:off x="4605" y="2476"/>
                <a:ext cx="154" cy="88"/>
              </a:xfrm>
              <a:prstGeom prst="leftArrow">
                <a:avLst>
                  <a:gd name="adj1" fmla="val 50000"/>
                  <a:gd name="adj2" fmla="val 43750"/>
                </a:avLst>
              </a:prstGeom>
              <a:solidFill>
                <a:schemeClr val="accent1"/>
              </a:solidFill>
              <a:ln w="28575">
                <a:solidFill>
                  <a:srgbClr val="EC00E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754" name="Group 274">
              <a:extLst>
                <a:ext uri="{FF2B5EF4-FFF2-40B4-BE49-F238E27FC236}">
                  <a16:creationId xmlns:a16="http://schemas.microsoft.com/office/drawing/2014/main" xmlns="" id="{CFC80C91-883C-47D0-A72A-63AFBBAD44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3" y="1287"/>
              <a:ext cx="430" cy="519"/>
              <a:chOff x="3303" y="1287"/>
              <a:chExt cx="430" cy="519"/>
            </a:xfrm>
          </p:grpSpPr>
          <p:grpSp>
            <p:nvGrpSpPr>
              <p:cNvPr id="20755" name="Group 275">
                <a:extLst>
                  <a:ext uri="{FF2B5EF4-FFF2-40B4-BE49-F238E27FC236}">
                    <a16:creationId xmlns:a16="http://schemas.microsoft.com/office/drawing/2014/main" xmlns="" id="{67B96B2C-8D8E-437D-AB74-CB8195F3FA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03" y="1287"/>
                <a:ext cx="212" cy="519"/>
                <a:chOff x="3303" y="1287"/>
                <a:chExt cx="212" cy="519"/>
              </a:xfrm>
            </p:grpSpPr>
            <p:sp>
              <p:nvSpPr>
                <p:cNvPr id="20756" name="Text Box 276">
                  <a:extLst>
                    <a:ext uri="{FF2B5EF4-FFF2-40B4-BE49-F238E27FC236}">
                      <a16:creationId xmlns:a16="http://schemas.microsoft.com/office/drawing/2014/main" xmlns="" id="{37FDE92F-688E-46DF-ABD4-71F775EF4D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03" y="1287"/>
                  <a:ext cx="212" cy="5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4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.</a:t>
                  </a:r>
                </a:p>
              </p:txBody>
            </p:sp>
            <p:sp>
              <p:nvSpPr>
                <p:cNvPr id="20757" name="Oval 277">
                  <a:extLst>
                    <a:ext uri="{FF2B5EF4-FFF2-40B4-BE49-F238E27FC236}">
                      <a16:creationId xmlns:a16="http://schemas.microsoft.com/office/drawing/2014/main" xmlns="" id="{C57575C2-BC4B-4F93-9CD5-BCB0EF332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7" y="1570"/>
                  <a:ext cx="159" cy="166"/>
                </a:xfrm>
                <a:prstGeom prst="ellipse">
                  <a:avLst/>
                </a:prstGeom>
                <a:noFill/>
                <a:ln w="19050">
                  <a:solidFill>
                    <a:srgbClr val="0066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20758" name="Object 278">
                <a:extLst>
                  <a:ext uri="{FF2B5EF4-FFF2-40B4-BE49-F238E27FC236}">
                    <a16:creationId xmlns:a16="http://schemas.microsoft.com/office/drawing/2014/main" xmlns="" id="{959DE28C-F397-4094-9D12-9C116766914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45" y="1462"/>
              <a:ext cx="18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80" name="Equation" r:id="rId15" imgW="215640" imgH="266400" progId="Equation.3">
                      <p:embed/>
                    </p:oleObj>
                  </mc:Choice>
                  <mc:Fallback>
                    <p:oleObj name="Equation" r:id="rId15" imgW="215640" imgH="266400" progId="Equation.3">
                      <p:embed/>
                      <p:pic>
                        <p:nvPicPr>
                          <p:cNvPr id="0" name="Object 2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5" y="1462"/>
                            <a:ext cx="188" cy="240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759" name="Group 279">
              <a:extLst>
                <a:ext uri="{FF2B5EF4-FFF2-40B4-BE49-F238E27FC236}">
                  <a16:creationId xmlns:a16="http://schemas.microsoft.com/office/drawing/2014/main" xmlns="" id="{E5E19EDC-8CB6-4608-865E-BCEFDD045B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9" y="2318"/>
              <a:ext cx="731" cy="416"/>
              <a:chOff x="3862" y="2519"/>
              <a:chExt cx="731" cy="416"/>
            </a:xfrm>
          </p:grpSpPr>
          <p:sp>
            <p:nvSpPr>
              <p:cNvPr id="20760" name="Line 280">
                <a:extLst>
                  <a:ext uri="{FF2B5EF4-FFF2-40B4-BE49-F238E27FC236}">
                    <a16:creationId xmlns:a16="http://schemas.microsoft.com/office/drawing/2014/main" xmlns="" id="{ED845D88-C947-49CC-BB74-184FA381F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83" y="2519"/>
                <a:ext cx="310" cy="416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0761" name="Group 281">
                <a:extLst>
                  <a:ext uri="{FF2B5EF4-FFF2-40B4-BE49-F238E27FC236}">
                    <a16:creationId xmlns:a16="http://schemas.microsoft.com/office/drawing/2014/main" xmlns="" id="{81CD833B-364F-49C4-9140-2A295D14D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2" y="2655"/>
                <a:ext cx="650" cy="250"/>
                <a:chOff x="3862" y="2640"/>
                <a:chExt cx="650" cy="250"/>
              </a:xfrm>
            </p:grpSpPr>
            <p:sp>
              <p:nvSpPr>
                <p:cNvPr id="20762" name="Freeform 282">
                  <a:extLst>
                    <a:ext uri="{FF2B5EF4-FFF2-40B4-BE49-F238E27FC236}">
                      <a16:creationId xmlns:a16="http://schemas.microsoft.com/office/drawing/2014/main" xmlns="" id="{3CC5FDEB-9691-467E-B393-BA9857B37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7" y="2688"/>
                  <a:ext cx="55" cy="62"/>
                </a:xfrm>
                <a:custGeom>
                  <a:avLst/>
                  <a:gdLst>
                    <a:gd name="T0" fmla="*/ 0 w 60"/>
                    <a:gd name="T1" fmla="*/ 0 h 66"/>
                    <a:gd name="T2" fmla="*/ 48 w 60"/>
                    <a:gd name="T3" fmla="*/ 24 h 66"/>
                    <a:gd name="T4" fmla="*/ 60 w 60"/>
                    <a:gd name="T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0" h="66">
                      <a:moveTo>
                        <a:pt x="0" y="0"/>
                      </a:moveTo>
                      <a:cubicBezTo>
                        <a:pt x="8" y="4"/>
                        <a:pt x="38" y="13"/>
                        <a:pt x="48" y="24"/>
                      </a:cubicBezTo>
                      <a:cubicBezTo>
                        <a:pt x="58" y="35"/>
                        <a:pt x="58" y="57"/>
                        <a:pt x="60" y="66"/>
                      </a:cubicBezTo>
                    </a:path>
                  </a:pathLst>
                </a:custGeom>
                <a:noFill/>
                <a:ln w="28575" cmpd="sng">
                  <a:solidFill>
                    <a:srgbClr val="FF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0763" name="AutoShape 283">
                  <a:extLst>
                    <a:ext uri="{FF2B5EF4-FFF2-40B4-BE49-F238E27FC236}">
                      <a16:creationId xmlns:a16="http://schemas.microsoft.com/office/drawing/2014/main" xmlns="" id="{8953EDD9-1F24-485A-8BC2-B3898778C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2" y="2640"/>
                  <a:ext cx="314" cy="240"/>
                </a:xfrm>
                <a:prstGeom prst="wedgeRectCallout">
                  <a:avLst>
                    <a:gd name="adj1" fmla="val 135352"/>
                    <a:gd name="adj2" fmla="val -12500"/>
                  </a:avLst>
                </a:prstGeom>
                <a:gradFill rotWithShape="0">
                  <a:gsLst>
                    <a:gs pos="0">
                      <a:schemeClr val="folHlink"/>
                    </a:gs>
                    <a:gs pos="50000">
                      <a:schemeClr val="bg1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12700">
                  <a:solidFill>
                    <a:srgbClr val="FF33CC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endParaRPr lang="zh-CN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20764" name="Object 284">
                  <a:extLst>
                    <a:ext uri="{FF2B5EF4-FFF2-40B4-BE49-F238E27FC236}">
                      <a16:creationId xmlns:a16="http://schemas.microsoft.com/office/drawing/2014/main" xmlns="" id="{2B1FA488-9CCD-4C61-AB1D-2EC0952FAE4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88" y="2640"/>
                <a:ext cx="247" cy="2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581" name="Equation" r:id="rId17" imgW="228600" imgH="177480" progId="Equation.3">
                        <p:embed/>
                      </p:oleObj>
                    </mc:Choice>
                    <mc:Fallback>
                      <p:oleObj name="Equation" r:id="rId17" imgW="228600" imgH="177480" progId="Equation.3">
                        <p:embed/>
                        <p:pic>
                          <p:nvPicPr>
                            <p:cNvPr id="0" name="Object 284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88" y="2640"/>
                              <a:ext cx="247" cy="2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0765" name="Group 285">
              <a:extLst>
                <a:ext uri="{FF2B5EF4-FFF2-40B4-BE49-F238E27FC236}">
                  <a16:creationId xmlns:a16="http://schemas.microsoft.com/office/drawing/2014/main" xmlns="" id="{7DF37505-A2E8-4A89-A9E6-389EA1D518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392"/>
              <a:ext cx="469" cy="361"/>
              <a:chOff x="4331" y="2626"/>
              <a:chExt cx="469" cy="361"/>
            </a:xfrm>
          </p:grpSpPr>
          <p:grpSp>
            <p:nvGrpSpPr>
              <p:cNvPr id="20766" name="Group 286">
                <a:extLst>
                  <a:ext uri="{FF2B5EF4-FFF2-40B4-BE49-F238E27FC236}">
                    <a16:creationId xmlns:a16="http://schemas.microsoft.com/office/drawing/2014/main" xmlns="" id="{6B21EC11-054D-40D5-8960-BC405FFAB4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8" y="2737"/>
                <a:ext cx="223" cy="250"/>
                <a:chOff x="4548" y="2737"/>
                <a:chExt cx="223" cy="250"/>
              </a:xfrm>
            </p:grpSpPr>
            <p:sp>
              <p:nvSpPr>
                <p:cNvPr id="20767" name="Freeform 287">
                  <a:extLst>
                    <a:ext uri="{FF2B5EF4-FFF2-40B4-BE49-F238E27FC236}">
                      <a16:creationId xmlns:a16="http://schemas.microsoft.com/office/drawing/2014/main" xmlns="" id="{8DCC6A5F-D52B-423F-80BF-5034B0067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2814"/>
                  <a:ext cx="46" cy="156"/>
                </a:xfrm>
                <a:custGeom>
                  <a:avLst/>
                  <a:gdLst>
                    <a:gd name="T0" fmla="*/ 0 w 46"/>
                    <a:gd name="T1" fmla="*/ 0 h 156"/>
                    <a:gd name="T2" fmla="*/ 18 w 46"/>
                    <a:gd name="T3" fmla="*/ 12 h 156"/>
                    <a:gd name="T4" fmla="*/ 42 w 46"/>
                    <a:gd name="T5" fmla="*/ 60 h 156"/>
                    <a:gd name="T6" fmla="*/ 42 w 46"/>
                    <a:gd name="T7" fmla="*/ 108 h 156"/>
                    <a:gd name="T8" fmla="*/ 24 w 46"/>
                    <a:gd name="T9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156">
                      <a:moveTo>
                        <a:pt x="0" y="0"/>
                      </a:moveTo>
                      <a:cubicBezTo>
                        <a:pt x="4" y="1"/>
                        <a:pt x="11" y="2"/>
                        <a:pt x="18" y="12"/>
                      </a:cubicBezTo>
                      <a:cubicBezTo>
                        <a:pt x="25" y="22"/>
                        <a:pt x="38" y="44"/>
                        <a:pt x="42" y="60"/>
                      </a:cubicBezTo>
                      <a:cubicBezTo>
                        <a:pt x="46" y="76"/>
                        <a:pt x="45" y="92"/>
                        <a:pt x="42" y="108"/>
                      </a:cubicBezTo>
                      <a:cubicBezTo>
                        <a:pt x="39" y="124"/>
                        <a:pt x="28" y="146"/>
                        <a:pt x="24" y="156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0768" name="Object 288">
                  <a:extLst>
                    <a:ext uri="{FF2B5EF4-FFF2-40B4-BE49-F238E27FC236}">
                      <a16:creationId xmlns:a16="http://schemas.microsoft.com/office/drawing/2014/main" xmlns="" id="{6E0E25AC-8B87-4423-9B18-C0342597DB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97" y="2737"/>
                <a:ext cx="174" cy="2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582" name="公式" r:id="rId19" imgW="126720" imgH="177480" progId="Equation.3">
                        <p:embed/>
                      </p:oleObj>
                    </mc:Choice>
                    <mc:Fallback>
                      <p:oleObj name="公式" r:id="rId19" imgW="126720" imgH="177480" progId="Equation.3">
                        <p:embed/>
                        <p:pic>
                          <p:nvPicPr>
                            <p:cNvPr id="0" name="Object 288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97" y="2737"/>
                              <a:ext cx="174" cy="2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0769" name="Line 289">
                <a:extLst>
                  <a:ext uri="{FF2B5EF4-FFF2-40B4-BE49-F238E27FC236}">
                    <a16:creationId xmlns:a16="http://schemas.microsoft.com/office/drawing/2014/main" xmlns="" id="{D5DC89A5-56F7-48C2-8CD5-FF7DC3F02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31" y="2626"/>
                <a:ext cx="469" cy="34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0770" name="Line 290">
              <a:extLst>
                <a:ext uri="{FF2B5EF4-FFF2-40B4-BE49-F238E27FC236}">
                  <a16:creationId xmlns:a16="http://schemas.microsoft.com/office/drawing/2014/main" xmlns="" id="{E593D62A-D611-484F-A99F-4CB396425A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1443"/>
              <a:ext cx="0" cy="1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771" name="Line 291">
              <a:extLst>
                <a:ext uri="{FF2B5EF4-FFF2-40B4-BE49-F238E27FC236}">
                  <a16:creationId xmlns:a16="http://schemas.microsoft.com/office/drawing/2014/main" xmlns="" id="{67513114-3CD8-4428-A82D-D8AA9A47B7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7" y="3303"/>
              <a:ext cx="22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xmlns="" id="{8870A6C7-0742-44E1-9E83-B6B8B916E5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1" y="914400"/>
          <a:ext cx="644842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3" name="公式" r:id="rId21" imgW="2184120" imgH="393480" progId="Equation.3">
                  <p:embed/>
                </p:oleObj>
              </mc:Choice>
              <mc:Fallback>
                <p:oleObj name="公式" r:id="rId21" imgW="2184120" imgH="393480" progId="Equation.3">
                  <p:embed/>
                  <p:pic>
                    <p:nvPicPr>
                      <p:cNvPr id="0" name="Object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914400"/>
                        <a:ext cx="644842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97" name="Object 117">
            <a:extLst>
              <a:ext uri="{FF2B5EF4-FFF2-40B4-BE49-F238E27FC236}">
                <a16:creationId xmlns:a16="http://schemas.microsoft.com/office/drawing/2014/main" xmlns="" id="{2B96295F-F859-4EAC-8D6C-F04EAEF775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2133601"/>
          <a:ext cx="207168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4" name="公式" r:id="rId23" imgW="774360" imgH="330120" progId="Equation.3">
                  <p:embed/>
                </p:oleObj>
              </mc:Choice>
              <mc:Fallback>
                <p:oleObj name="公式" r:id="rId23" imgW="774360" imgH="330120" progId="Equation.3">
                  <p:embed/>
                  <p:pic>
                    <p:nvPicPr>
                      <p:cNvPr id="0" name="Object 11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33601"/>
                        <a:ext cx="2071688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98" name="Object 118">
            <a:extLst>
              <a:ext uri="{FF2B5EF4-FFF2-40B4-BE49-F238E27FC236}">
                <a16:creationId xmlns:a16="http://schemas.microsoft.com/office/drawing/2014/main" xmlns="" id="{384B5805-E52A-4B1E-86F6-0781652257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1" y="3200401"/>
          <a:ext cx="366077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5" name="Equation" r:id="rId25" imgW="1434960" imgH="431640" progId="Equation.3">
                  <p:embed/>
                </p:oleObj>
              </mc:Choice>
              <mc:Fallback>
                <p:oleObj name="Equation" r:id="rId25" imgW="1434960" imgH="431640" progId="Equation.3">
                  <p:embed/>
                  <p:pic>
                    <p:nvPicPr>
                      <p:cNvPr id="0" name="Object 11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3200401"/>
                        <a:ext cx="366077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715" name="Group 235">
            <a:extLst>
              <a:ext uri="{FF2B5EF4-FFF2-40B4-BE49-F238E27FC236}">
                <a16:creationId xmlns:a16="http://schemas.microsoft.com/office/drawing/2014/main" xmlns="" id="{7B3FD875-518D-4DDB-A411-AD0DEC9B38BE}"/>
              </a:ext>
            </a:extLst>
          </p:cNvPr>
          <p:cNvGrpSpPr>
            <a:grpSpLocks/>
          </p:cNvGrpSpPr>
          <p:nvPr/>
        </p:nvGrpSpPr>
        <p:grpSpPr bwMode="auto">
          <a:xfrm>
            <a:off x="8312150" y="2420939"/>
            <a:ext cx="1600200" cy="1404937"/>
            <a:chOff x="4464" y="1761"/>
            <a:chExt cx="1008" cy="885"/>
          </a:xfrm>
        </p:grpSpPr>
        <p:graphicFrame>
          <p:nvGraphicFramePr>
            <p:cNvPr id="20716" name="Object 236">
              <a:extLst>
                <a:ext uri="{FF2B5EF4-FFF2-40B4-BE49-F238E27FC236}">
                  <a16:creationId xmlns:a16="http://schemas.microsoft.com/office/drawing/2014/main" xmlns="" id="{9FCFEAAE-A732-42DC-99C7-1B8E0BA3D7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1761"/>
            <a:ext cx="336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86" name="Equation" r:id="rId27" imgW="393480" imgH="368280" progId="Equation.3">
                    <p:embed/>
                  </p:oleObj>
                </mc:Choice>
                <mc:Fallback>
                  <p:oleObj name="Equation" r:id="rId27" imgW="393480" imgH="368280" progId="Equation.3">
                    <p:embed/>
                    <p:pic>
                      <p:nvPicPr>
                        <p:cNvPr id="0" name="Object 23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761"/>
                          <a:ext cx="336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17" name="Line 237">
              <a:extLst>
                <a:ext uri="{FF2B5EF4-FFF2-40B4-BE49-F238E27FC236}">
                  <a16:creationId xmlns:a16="http://schemas.microsoft.com/office/drawing/2014/main" xmlns="" id="{3088E937-3336-496A-BFE1-71F90D5025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2" y="2504"/>
              <a:ext cx="443" cy="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18" name="Line 238">
              <a:extLst>
                <a:ext uri="{FF2B5EF4-FFF2-40B4-BE49-F238E27FC236}">
                  <a16:creationId xmlns:a16="http://schemas.microsoft.com/office/drawing/2014/main" xmlns="" id="{1BF84EBD-90DA-4D54-9406-0C3BACF6CB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2" y="2043"/>
              <a:ext cx="1" cy="50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719" name="Object 239">
              <a:extLst>
                <a:ext uri="{FF2B5EF4-FFF2-40B4-BE49-F238E27FC236}">
                  <a16:creationId xmlns:a16="http://schemas.microsoft.com/office/drawing/2014/main" xmlns="" id="{7C496D2E-362C-497D-8C19-3BAE251286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25" y="2320"/>
            <a:ext cx="347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87" name="Equation" r:id="rId29" imgW="380880" imgH="342720" progId="Equation.3">
                    <p:embed/>
                  </p:oleObj>
                </mc:Choice>
                <mc:Fallback>
                  <p:oleObj name="Equation" r:id="rId29" imgW="380880" imgH="342720" progId="Equation.3">
                    <p:embed/>
                    <p:pic>
                      <p:nvPicPr>
                        <p:cNvPr id="0" name="Object 23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5" y="2320"/>
                          <a:ext cx="347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20" name="Line 240">
              <a:extLst>
                <a:ext uri="{FF2B5EF4-FFF2-40B4-BE49-F238E27FC236}">
                  <a16:creationId xmlns:a16="http://schemas.microsoft.com/office/drawing/2014/main" xmlns="" id="{2ABB2E58-C8CB-4BDF-908F-8C46A8814B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30" y="2064"/>
              <a:ext cx="6" cy="4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21" name="Line 241">
              <a:extLst>
                <a:ext uri="{FF2B5EF4-FFF2-40B4-BE49-F238E27FC236}">
                  <a16:creationId xmlns:a16="http://schemas.microsoft.com/office/drawing/2014/main" xmlns="" id="{CC0FACA1-24EB-4A34-8B29-0951B46EC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4" y="206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0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灯片编号占位符 1">
            <a:extLst>
              <a:ext uri="{FF2B5EF4-FFF2-40B4-BE49-F238E27FC236}">
                <a16:creationId xmlns:a16="http://schemas.microsoft.com/office/drawing/2014/main" xmlns="" id="{B74F5B83-F495-48EC-B2BA-4912F1F9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C78D-1DA4-4004-B1C3-B63EAAEE283B}" type="slidenum">
              <a:rPr lang="en-US" altLang="zh-CN"/>
              <a:pPr/>
              <a:t>15</a:t>
            </a:fld>
            <a:endParaRPr lang="en-US" altLang="zh-CN"/>
          </a:p>
        </p:txBody>
      </p:sp>
      <p:graphicFrame>
        <p:nvGraphicFramePr>
          <p:cNvPr id="33798" name="Object 6">
            <a:extLst>
              <a:ext uri="{FF2B5EF4-FFF2-40B4-BE49-F238E27FC236}">
                <a16:creationId xmlns:a16="http://schemas.microsoft.com/office/drawing/2014/main" xmlns="" id="{7581D2AA-95C8-4723-8DFD-F2D99840EE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1" y="2057400"/>
          <a:ext cx="252571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0" name="公式" r:id="rId3" imgW="1002960" imgH="330120" progId="Equation.3">
                  <p:embed/>
                </p:oleObj>
              </mc:Choice>
              <mc:Fallback>
                <p:oleObj name="公式" r:id="rId3" imgW="1002960" imgH="330120" progId="Equation.3">
                  <p:embed/>
                  <p:pic>
                    <p:nvPicPr>
                      <p:cNvPr id="0" name="Object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1" y="2057400"/>
                        <a:ext cx="2525713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859" name="Group 67">
            <a:extLst>
              <a:ext uri="{FF2B5EF4-FFF2-40B4-BE49-F238E27FC236}">
                <a16:creationId xmlns:a16="http://schemas.microsoft.com/office/drawing/2014/main" xmlns="" id="{1125F6EA-3F2B-4507-BC01-26EB4F5B9F74}"/>
              </a:ext>
            </a:extLst>
          </p:cNvPr>
          <p:cNvGrpSpPr>
            <a:grpSpLocks/>
          </p:cNvGrpSpPr>
          <p:nvPr/>
        </p:nvGrpSpPr>
        <p:grpSpPr bwMode="auto">
          <a:xfrm>
            <a:off x="6311900" y="2043113"/>
            <a:ext cx="3733800" cy="3833812"/>
            <a:chOff x="3016" y="1287"/>
            <a:chExt cx="2352" cy="2415"/>
          </a:xfrm>
        </p:grpSpPr>
        <p:sp>
          <p:nvSpPr>
            <p:cNvPr id="33799" name="Rectangle 7">
              <a:extLst>
                <a:ext uri="{FF2B5EF4-FFF2-40B4-BE49-F238E27FC236}">
                  <a16:creationId xmlns:a16="http://schemas.microsoft.com/office/drawing/2014/main" xmlns="" id="{910DAA1B-4DDC-4C8F-9DCF-DFD5992D9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350"/>
              <a:ext cx="2352" cy="23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3800" name="Object 8">
              <a:extLst>
                <a:ext uri="{FF2B5EF4-FFF2-40B4-BE49-F238E27FC236}">
                  <a16:creationId xmlns:a16="http://schemas.microsoft.com/office/drawing/2014/main" xmlns="" id="{CE63F261-CD11-4C3A-9484-1D7CDD958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96" y="2780"/>
            <a:ext cx="181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11" name="公式" r:id="rId5" imgW="177480" imgH="190440" progId="Equation.3">
                    <p:embed/>
                  </p:oleObj>
                </mc:Choice>
                <mc:Fallback>
                  <p:oleObj name="公式" r:id="rId5" imgW="177480" imgH="190440" progId="Equation.3">
                    <p:embed/>
                    <p:pic>
                      <p:nvPicPr>
                        <p:cNvPr id="0" name="Object 8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6" y="2780"/>
                          <a:ext cx="181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1" name="Object 9">
              <a:extLst>
                <a:ext uri="{FF2B5EF4-FFF2-40B4-BE49-F238E27FC236}">
                  <a16:creationId xmlns:a16="http://schemas.microsoft.com/office/drawing/2014/main" xmlns="" id="{613B9B78-5C18-4860-9D35-E8651273AE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9" y="1430"/>
            <a:ext cx="199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12" name="公式" r:id="rId7" imgW="190440" imgH="241200" progId="Equation.3">
                    <p:embed/>
                  </p:oleObj>
                </mc:Choice>
                <mc:Fallback>
                  <p:oleObj name="公式" r:id="rId7" imgW="190440" imgH="241200" progId="Equation.3">
                    <p:embed/>
                    <p:pic>
                      <p:nvPicPr>
                        <p:cNvPr id="0" name="Object 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9" y="1430"/>
                          <a:ext cx="199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2" name="Freeform 10">
              <a:extLst>
                <a:ext uri="{FF2B5EF4-FFF2-40B4-BE49-F238E27FC236}">
                  <a16:creationId xmlns:a16="http://schemas.microsoft.com/office/drawing/2014/main" xmlns="" id="{252E0925-E29B-4B90-899E-D455F25AC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6" y="2423"/>
              <a:ext cx="241" cy="113"/>
            </a:xfrm>
            <a:custGeom>
              <a:avLst/>
              <a:gdLst>
                <a:gd name="T0" fmla="*/ 0 w 240"/>
                <a:gd name="T1" fmla="*/ 16 h 112"/>
                <a:gd name="T2" fmla="*/ 144 w 240"/>
                <a:gd name="T3" fmla="*/ 16 h 112"/>
                <a:gd name="T4" fmla="*/ 240 w 240"/>
                <a:gd name="T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12">
                  <a:moveTo>
                    <a:pt x="0" y="16"/>
                  </a:moveTo>
                  <a:cubicBezTo>
                    <a:pt x="52" y="8"/>
                    <a:pt x="104" y="0"/>
                    <a:pt x="144" y="16"/>
                  </a:cubicBezTo>
                  <a:cubicBezTo>
                    <a:pt x="184" y="32"/>
                    <a:pt x="224" y="96"/>
                    <a:pt x="240" y="112"/>
                  </a:cubicBezTo>
                </a:path>
              </a:pathLst>
            </a:custGeom>
            <a:noFill/>
            <a:ln w="28575" cmpd="sng">
              <a:solidFill>
                <a:srgbClr val="FF00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3803" name="Group 11">
              <a:extLst>
                <a:ext uri="{FF2B5EF4-FFF2-40B4-BE49-F238E27FC236}">
                  <a16:creationId xmlns:a16="http://schemas.microsoft.com/office/drawing/2014/main" xmlns="" id="{DDEDE465-0F53-4691-B11D-20433CAEA3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8" y="2134"/>
              <a:ext cx="1176" cy="1199"/>
              <a:chOff x="3456" y="2208"/>
              <a:chExt cx="1248" cy="1248"/>
            </a:xfrm>
          </p:grpSpPr>
          <p:sp>
            <p:nvSpPr>
              <p:cNvPr id="33804" name="Oval 12">
                <a:extLst>
                  <a:ext uri="{FF2B5EF4-FFF2-40B4-BE49-F238E27FC236}">
                    <a16:creationId xmlns:a16="http://schemas.microsoft.com/office/drawing/2014/main" xmlns="" id="{CC2032B7-CCCA-4A56-B0AA-2E7CC872E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208"/>
                <a:ext cx="1248" cy="1248"/>
              </a:xfrm>
              <a:prstGeom prst="ellipse">
                <a:avLst/>
              </a:prstGeom>
              <a:solidFill>
                <a:srgbClr val="E1FFFF"/>
              </a:solidFill>
              <a:ln w="19050">
                <a:solidFill>
                  <a:srgbClr val="00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05" name="Oval 13">
                <a:extLst>
                  <a:ext uri="{FF2B5EF4-FFF2-40B4-BE49-F238E27FC236}">
                    <a16:creationId xmlns:a16="http://schemas.microsoft.com/office/drawing/2014/main" xmlns="" id="{A809970F-164B-4D6B-A88A-5FA6BD6C7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256"/>
                <a:ext cx="1152" cy="11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3806" name="Line 14">
              <a:extLst>
                <a:ext uri="{FF2B5EF4-FFF2-40B4-BE49-F238E27FC236}">
                  <a16:creationId xmlns:a16="http://schemas.microsoft.com/office/drawing/2014/main" xmlns="" id="{73BBECBE-8DBB-4D3A-AD75-FBB1961594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" y="2734"/>
              <a:ext cx="12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07" name="Text Box 15">
              <a:extLst>
                <a:ext uri="{FF2B5EF4-FFF2-40B4-BE49-F238E27FC236}">
                  <a16:creationId xmlns:a16="http://schemas.microsoft.com/office/drawing/2014/main" xmlns="" id="{FBE5A5AD-0808-45BB-ABAC-E413466FC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" y="2687"/>
              <a:ext cx="2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graphicFrame>
          <p:nvGraphicFramePr>
            <p:cNvPr id="33808" name="Object 16">
              <a:extLst>
                <a:ext uri="{FF2B5EF4-FFF2-40B4-BE49-F238E27FC236}">
                  <a16:creationId xmlns:a16="http://schemas.microsoft.com/office/drawing/2014/main" xmlns="" id="{1D9ABEC8-4C2C-4480-B2E4-8624E53C30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02" y="3241"/>
            <a:ext cx="260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13" name="公式" r:id="rId9" imgW="164880" imgH="215640" progId="Equation.3">
                    <p:embed/>
                  </p:oleObj>
                </mc:Choice>
                <mc:Fallback>
                  <p:oleObj name="公式" r:id="rId9" imgW="164880" imgH="215640" progId="Equation.3">
                    <p:embed/>
                    <p:pic>
                      <p:nvPicPr>
                        <p:cNvPr id="0" name="Object 1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2" y="3241"/>
                          <a:ext cx="260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809" name="Group 17">
              <a:extLst>
                <a:ext uri="{FF2B5EF4-FFF2-40B4-BE49-F238E27FC236}">
                  <a16:creationId xmlns:a16="http://schemas.microsoft.com/office/drawing/2014/main" xmlns="" id="{24B7B316-F6A4-4CA1-BA17-60A2328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8" y="1474"/>
              <a:ext cx="252" cy="2090"/>
              <a:chOff x="3454" y="1708"/>
              <a:chExt cx="252" cy="2090"/>
            </a:xfrm>
          </p:grpSpPr>
          <p:grpSp>
            <p:nvGrpSpPr>
              <p:cNvPr id="33810" name="Group 18">
                <a:extLst>
                  <a:ext uri="{FF2B5EF4-FFF2-40B4-BE49-F238E27FC236}">
                    <a16:creationId xmlns:a16="http://schemas.microsoft.com/office/drawing/2014/main" xmlns="" id="{B5C95591-B4EA-4DA4-A633-78B3EF8590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9" y="1920"/>
                <a:ext cx="247" cy="1680"/>
                <a:chOff x="3408" y="1872"/>
                <a:chExt cx="242" cy="1680"/>
              </a:xfrm>
            </p:grpSpPr>
            <p:graphicFrame>
              <p:nvGraphicFramePr>
                <p:cNvPr id="33811" name="Object 19">
                  <a:extLst>
                    <a:ext uri="{FF2B5EF4-FFF2-40B4-BE49-F238E27FC236}">
                      <a16:creationId xmlns:a16="http://schemas.microsoft.com/office/drawing/2014/main" xmlns="" id="{A85871D1-E368-4BF4-B7A9-87EA5BE9918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08" y="2304"/>
                <a:ext cx="242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214" name="公式" r:id="rId11" imgW="139680" imgH="215640" progId="Equation.3">
                        <p:embed/>
                      </p:oleObj>
                    </mc:Choice>
                    <mc:Fallback>
                      <p:oleObj name="公式" r:id="rId11" imgW="139680" imgH="215640" progId="Equation.3">
                        <p:embed/>
                        <p:pic>
                          <p:nvPicPr>
                            <p:cNvPr id="0" name="Object 19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08" y="2304"/>
                              <a:ext cx="242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3812" name="Line 20">
                  <a:extLst>
                    <a:ext uri="{FF2B5EF4-FFF2-40B4-BE49-F238E27FC236}">
                      <a16:creationId xmlns:a16="http://schemas.microsoft.com/office/drawing/2014/main" xmlns="" id="{7F7D15F3-8F01-4CE4-90D2-C83FD387FA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0" cy="16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3813" name="Line 21">
                <a:extLst>
                  <a:ext uri="{FF2B5EF4-FFF2-40B4-BE49-F238E27FC236}">
                    <a16:creationId xmlns:a16="http://schemas.microsoft.com/office/drawing/2014/main" xmlns="" id="{75A7FCDB-E0E7-4718-9CA9-9F1E55A86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9" y="2368"/>
                <a:ext cx="0" cy="231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14" name="Line 22">
                <a:extLst>
                  <a:ext uri="{FF2B5EF4-FFF2-40B4-BE49-F238E27FC236}">
                    <a16:creationId xmlns:a16="http://schemas.microsoft.com/office/drawing/2014/main" xmlns="" id="{7487C850-A688-41F9-BA05-EC0E70BDB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4" y="3521"/>
                <a:ext cx="1" cy="27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15" name="Line 23">
                <a:extLst>
                  <a:ext uri="{FF2B5EF4-FFF2-40B4-BE49-F238E27FC236}">
                    <a16:creationId xmlns:a16="http://schemas.microsoft.com/office/drawing/2014/main" xmlns="" id="{E0A52551-289C-4AFF-B239-DF5A3F9A8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4" y="1708"/>
                <a:ext cx="1" cy="27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3816" name="Group 24">
              <a:extLst>
                <a:ext uri="{FF2B5EF4-FFF2-40B4-BE49-F238E27FC236}">
                  <a16:creationId xmlns:a16="http://schemas.microsoft.com/office/drawing/2014/main" xmlns="" id="{AAED086E-1151-4181-A6FC-F3F0BB8CB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691"/>
              <a:ext cx="872" cy="365"/>
              <a:chOff x="3120" y="1776"/>
              <a:chExt cx="960" cy="380"/>
            </a:xfrm>
          </p:grpSpPr>
          <p:sp>
            <p:nvSpPr>
              <p:cNvPr id="33817" name="Text Box 25">
                <a:extLst>
                  <a:ext uri="{FF2B5EF4-FFF2-40B4-BE49-F238E27FC236}">
                    <a16:creationId xmlns:a16="http://schemas.microsoft.com/office/drawing/2014/main" xmlns="" id="{99707A6B-296C-4B37-AD58-AA67D4A11C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5" y="1776"/>
                <a:ext cx="268" cy="3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32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d</a:t>
                </a:r>
              </a:p>
            </p:txBody>
          </p:sp>
          <p:sp>
            <p:nvSpPr>
              <p:cNvPr id="33818" name="Line 26">
                <a:extLst>
                  <a:ext uri="{FF2B5EF4-FFF2-40B4-BE49-F238E27FC236}">
                    <a16:creationId xmlns:a16="http://schemas.microsoft.com/office/drawing/2014/main" xmlns="" id="{A0768317-0A53-409D-8D9E-54E92CB7C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016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19" name="Line 27">
                <a:extLst>
                  <a:ext uri="{FF2B5EF4-FFF2-40B4-BE49-F238E27FC236}">
                    <a16:creationId xmlns:a16="http://schemas.microsoft.com/office/drawing/2014/main" xmlns="" id="{FFEC021E-9FAC-4FD0-AA40-6C83BE9DB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20" y="2016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3820" name="Group 28">
              <a:extLst>
                <a:ext uri="{FF2B5EF4-FFF2-40B4-BE49-F238E27FC236}">
                  <a16:creationId xmlns:a16="http://schemas.microsoft.com/office/drawing/2014/main" xmlns="" id="{38122CFC-3A48-41AB-93E7-34E68DB46F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6" y="2734"/>
              <a:ext cx="344" cy="507"/>
              <a:chOff x="4080" y="2832"/>
              <a:chExt cx="365" cy="528"/>
            </a:xfrm>
          </p:grpSpPr>
          <p:sp>
            <p:nvSpPr>
              <p:cNvPr id="33821" name="Line 29">
                <a:extLst>
                  <a:ext uri="{FF2B5EF4-FFF2-40B4-BE49-F238E27FC236}">
                    <a16:creationId xmlns:a16="http://schemas.microsoft.com/office/drawing/2014/main" xmlns="" id="{BCD4D973-1C4C-458B-BE70-B3BF3D710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832"/>
                <a:ext cx="192" cy="528"/>
              </a:xfrm>
              <a:prstGeom prst="line">
                <a:avLst/>
              </a:prstGeom>
              <a:noFill/>
              <a:ln w="19050">
                <a:solidFill>
                  <a:srgbClr val="33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2" name="Text Box 30">
                <a:extLst>
                  <a:ext uri="{FF2B5EF4-FFF2-40B4-BE49-F238E27FC236}">
                    <a16:creationId xmlns:a16="http://schemas.microsoft.com/office/drawing/2014/main" xmlns="" id="{12D49705-406F-4145-BE9A-DF99B00202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6" y="2880"/>
                <a:ext cx="269" cy="3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</p:grpSp>
        <p:grpSp>
          <p:nvGrpSpPr>
            <p:cNvPr id="33823" name="Group 31">
              <a:extLst>
                <a:ext uri="{FF2B5EF4-FFF2-40B4-BE49-F238E27FC236}">
                  <a16:creationId xmlns:a16="http://schemas.microsoft.com/office/drawing/2014/main" xmlns="" id="{439F1567-5464-4400-8CE1-8CD4EE40BE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9" y="1605"/>
              <a:ext cx="620" cy="698"/>
              <a:chOff x="4682" y="1824"/>
              <a:chExt cx="620" cy="698"/>
            </a:xfrm>
          </p:grpSpPr>
          <p:sp>
            <p:nvSpPr>
              <p:cNvPr id="33824" name="Line 32">
                <a:extLst>
                  <a:ext uri="{FF2B5EF4-FFF2-40B4-BE49-F238E27FC236}">
                    <a16:creationId xmlns:a16="http://schemas.microsoft.com/office/drawing/2014/main" xmlns="" id="{FF147EE1-80B6-4DB7-9393-3C1068FF5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82" y="2064"/>
                <a:ext cx="454" cy="45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3825" name="Object 33">
                <a:extLst>
                  <a:ext uri="{FF2B5EF4-FFF2-40B4-BE49-F238E27FC236}">
                    <a16:creationId xmlns:a16="http://schemas.microsoft.com/office/drawing/2014/main" xmlns="" id="{193C79B9-F3FC-4756-B6D9-CE5AB236A3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40" y="1824"/>
              <a:ext cx="26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215" name="Equation" r:id="rId13" imgW="342720" imgH="279360" progId="Equation.3">
                      <p:embed/>
                    </p:oleObj>
                  </mc:Choice>
                  <mc:Fallback>
                    <p:oleObj name="Equation" r:id="rId13" imgW="342720" imgH="279360" progId="Equation.3">
                      <p:embed/>
                      <p:pic>
                        <p:nvPicPr>
                          <p:cNvPr id="0" name="Object 33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40" y="1824"/>
                            <a:ext cx="26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826" name="Group 34">
              <a:extLst>
                <a:ext uri="{FF2B5EF4-FFF2-40B4-BE49-F238E27FC236}">
                  <a16:creationId xmlns:a16="http://schemas.microsoft.com/office/drawing/2014/main" xmlns="" id="{1DAFD769-4350-46D6-9BE3-CACA996778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6" y="1525"/>
              <a:ext cx="1008" cy="885"/>
              <a:chOff x="4464" y="1761"/>
              <a:chExt cx="1008" cy="885"/>
            </a:xfrm>
          </p:grpSpPr>
          <p:graphicFrame>
            <p:nvGraphicFramePr>
              <p:cNvPr id="33827" name="Object 35">
                <a:extLst>
                  <a:ext uri="{FF2B5EF4-FFF2-40B4-BE49-F238E27FC236}">
                    <a16:creationId xmlns:a16="http://schemas.microsoft.com/office/drawing/2014/main" xmlns="" id="{C5BC4F1E-95A4-4009-8DA9-C75152ECF8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4" y="1761"/>
              <a:ext cx="336" cy="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216" name="Equation" r:id="rId15" imgW="393480" imgH="368280" progId="Equation.3">
                      <p:embed/>
                    </p:oleObj>
                  </mc:Choice>
                  <mc:Fallback>
                    <p:oleObj name="Equation" r:id="rId15" imgW="393480" imgH="368280" progId="Equation.3">
                      <p:embed/>
                      <p:pic>
                        <p:nvPicPr>
                          <p:cNvPr id="0" name="Object 35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1761"/>
                            <a:ext cx="336" cy="3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828" name="Line 36">
                <a:extLst>
                  <a:ext uri="{FF2B5EF4-FFF2-40B4-BE49-F238E27FC236}">
                    <a16:creationId xmlns:a16="http://schemas.microsoft.com/office/drawing/2014/main" xmlns="" id="{9B949689-77C8-460C-9CC5-18CED8B3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82" y="2504"/>
                <a:ext cx="443" cy="2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29" name="Line 37">
                <a:extLst>
                  <a:ext uri="{FF2B5EF4-FFF2-40B4-BE49-F238E27FC236}">
                    <a16:creationId xmlns:a16="http://schemas.microsoft.com/office/drawing/2014/main" xmlns="" id="{F0B2138E-907F-4E1D-A26D-B5B693084E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82" y="2043"/>
                <a:ext cx="1" cy="50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3830" name="Object 38">
                <a:extLst>
                  <a:ext uri="{FF2B5EF4-FFF2-40B4-BE49-F238E27FC236}">
                    <a16:creationId xmlns:a16="http://schemas.microsoft.com/office/drawing/2014/main" xmlns="" id="{BC007902-83C6-4081-BDA3-FE3A1308C9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25" y="2320"/>
              <a:ext cx="347" cy="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217" name="Equation" r:id="rId17" imgW="380880" imgH="342720" progId="Equation.3">
                      <p:embed/>
                    </p:oleObj>
                  </mc:Choice>
                  <mc:Fallback>
                    <p:oleObj name="Equation" r:id="rId17" imgW="380880" imgH="342720" progId="Equation.3">
                      <p:embed/>
                      <p:pic>
                        <p:nvPicPr>
                          <p:cNvPr id="0" name="Object 38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25" y="2320"/>
                            <a:ext cx="347" cy="3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831" name="Line 39">
                <a:extLst>
                  <a:ext uri="{FF2B5EF4-FFF2-40B4-BE49-F238E27FC236}">
                    <a16:creationId xmlns:a16="http://schemas.microsoft.com/office/drawing/2014/main" xmlns="" id="{98912E15-FDF9-4B51-8CD7-032DF7ABC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30" y="2064"/>
                <a:ext cx="6" cy="4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32" name="Line 40">
                <a:extLst>
                  <a:ext uri="{FF2B5EF4-FFF2-40B4-BE49-F238E27FC236}">
                    <a16:creationId xmlns:a16="http://schemas.microsoft.com/office/drawing/2014/main" xmlns="" id="{74A8E535-C68E-4831-BA8A-19343124C6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4" y="2064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3833" name="Group 41">
              <a:extLst>
                <a:ext uri="{FF2B5EF4-FFF2-40B4-BE49-F238E27FC236}">
                  <a16:creationId xmlns:a16="http://schemas.microsoft.com/office/drawing/2014/main" xmlns="" id="{C4FF1DA7-696D-49ED-ADE7-BAE0B3BCA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6" y="2251"/>
              <a:ext cx="661" cy="437"/>
              <a:chOff x="4638" y="2443"/>
              <a:chExt cx="661" cy="437"/>
            </a:xfrm>
          </p:grpSpPr>
          <p:grpSp>
            <p:nvGrpSpPr>
              <p:cNvPr id="33834" name="Group 42">
                <a:extLst>
                  <a:ext uri="{FF2B5EF4-FFF2-40B4-BE49-F238E27FC236}">
                    <a16:creationId xmlns:a16="http://schemas.microsoft.com/office/drawing/2014/main" xmlns="" id="{45ADC7B1-FF36-4277-B4A5-DEA27917B5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44" y="2592"/>
                <a:ext cx="355" cy="288"/>
                <a:chOff x="4944" y="2640"/>
                <a:chExt cx="355" cy="288"/>
              </a:xfrm>
            </p:grpSpPr>
            <p:graphicFrame>
              <p:nvGraphicFramePr>
                <p:cNvPr id="33835" name="Object 43">
                  <a:extLst>
                    <a:ext uri="{FF2B5EF4-FFF2-40B4-BE49-F238E27FC236}">
                      <a16:creationId xmlns:a16="http://schemas.microsoft.com/office/drawing/2014/main" xmlns="" id="{8A7F69D2-21F4-47BC-A019-5A62ED267E9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944" y="2646"/>
                <a:ext cx="355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218" name="Equation" r:id="rId19" imgW="495000" imgH="342720" progId="Equation.3">
                        <p:embed/>
                      </p:oleObj>
                    </mc:Choice>
                    <mc:Fallback>
                      <p:oleObj name="Equation" r:id="rId19" imgW="495000" imgH="342720" progId="Equation.3">
                        <p:embed/>
                        <p:pic>
                          <p:nvPicPr>
                            <p:cNvPr id="0" name="Object 43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44" y="2646"/>
                              <a:ext cx="355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FF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3836" name="AutoShape 44">
                  <a:extLst>
                    <a:ext uri="{FF2B5EF4-FFF2-40B4-BE49-F238E27FC236}">
                      <a16:creationId xmlns:a16="http://schemas.microsoft.com/office/drawing/2014/main" xmlns="" id="{26F38EFC-ACDD-4353-A475-4A25D85CB6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44" y="2640"/>
                  <a:ext cx="355" cy="276"/>
                </a:xfrm>
                <a:prstGeom prst="wedgeRectCallout">
                  <a:avLst>
                    <a:gd name="adj1" fmla="val -130282"/>
                    <a:gd name="adj2" fmla="val -78986"/>
                  </a:avLst>
                </a:prstGeom>
                <a:noFill/>
                <a:ln w="12700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endParaRPr lang="zh-CN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3837" name="AutoShape 45">
                <a:extLst>
                  <a:ext uri="{FF2B5EF4-FFF2-40B4-BE49-F238E27FC236}">
                    <a16:creationId xmlns:a16="http://schemas.microsoft.com/office/drawing/2014/main" xmlns="" id="{4D01D8DD-429C-4D58-A1AA-31E714512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957211">
                <a:off x="4605" y="2476"/>
                <a:ext cx="154" cy="88"/>
              </a:xfrm>
              <a:prstGeom prst="leftArrow">
                <a:avLst>
                  <a:gd name="adj1" fmla="val 50000"/>
                  <a:gd name="adj2" fmla="val 43750"/>
                </a:avLst>
              </a:prstGeom>
              <a:solidFill>
                <a:schemeClr val="accent1"/>
              </a:solidFill>
              <a:ln w="28575">
                <a:solidFill>
                  <a:srgbClr val="EC00E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3838" name="Group 46">
              <a:extLst>
                <a:ext uri="{FF2B5EF4-FFF2-40B4-BE49-F238E27FC236}">
                  <a16:creationId xmlns:a16="http://schemas.microsoft.com/office/drawing/2014/main" xmlns="" id="{49D0B5BC-22C6-4C37-80A0-D7979F5F3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3" y="1287"/>
              <a:ext cx="430" cy="519"/>
              <a:chOff x="3303" y="1287"/>
              <a:chExt cx="430" cy="519"/>
            </a:xfrm>
          </p:grpSpPr>
          <p:grpSp>
            <p:nvGrpSpPr>
              <p:cNvPr id="33839" name="Group 47">
                <a:extLst>
                  <a:ext uri="{FF2B5EF4-FFF2-40B4-BE49-F238E27FC236}">
                    <a16:creationId xmlns:a16="http://schemas.microsoft.com/office/drawing/2014/main" xmlns="" id="{041C4449-7AEC-466D-A0D0-B781A42335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03" y="1287"/>
                <a:ext cx="212" cy="519"/>
                <a:chOff x="3303" y="1287"/>
                <a:chExt cx="212" cy="519"/>
              </a:xfrm>
            </p:grpSpPr>
            <p:sp>
              <p:nvSpPr>
                <p:cNvPr id="33840" name="Text Box 48">
                  <a:extLst>
                    <a:ext uri="{FF2B5EF4-FFF2-40B4-BE49-F238E27FC236}">
                      <a16:creationId xmlns:a16="http://schemas.microsoft.com/office/drawing/2014/main" xmlns="" id="{81C76442-0D3B-490E-BC27-6B4228C6DA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03" y="1287"/>
                  <a:ext cx="212" cy="5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4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.</a:t>
                  </a:r>
                </a:p>
              </p:txBody>
            </p:sp>
            <p:sp>
              <p:nvSpPr>
                <p:cNvPr id="33841" name="Oval 49">
                  <a:extLst>
                    <a:ext uri="{FF2B5EF4-FFF2-40B4-BE49-F238E27FC236}">
                      <a16:creationId xmlns:a16="http://schemas.microsoft.com/office/drawing/2014/main" xmlns="" id="{442A8A41-E17E-46B6-9D11-0CE43D9CB5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7" y="1570"/>
                  <a:ext cx="159" cy="166"/>
                </a:xfrm>
                <a:prstGeom prst="ellipse">
                  <a:avLst/>
                </a:prstGeom>
                <a:noFill/>
                <a:ln w="19050">
                  <a:solidFill>
                    <a:srgbClr val="0066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33842" name="Object 50">
                <a:extLst>
                  <a:ext uri="{FF2B5EF4-FFF2-40B4-BE49-F238E27FC236}">
                    <a16:creationId xmlns:a16="http://schemas.microsoft.com/office/drawing/2014/main" xmlns="" id="{56A637F5-DE5D-462E-84CA-0DD2B70E6D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45" y="1462"/>
              <a:ext cx="18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219" name="Equation" r:id="rId21" imgW="215640" imgH="266400" progId="Equation.3">
                      <p:embed/>
                    </p:oleObj>
                  </mc:Choice>
                  <mc:Fallback>
                    <p:oleObj name="Equation" r:id="rId21" imgW="215640" imgH="266400" progId="Equation.3">
                      <p:embed/>
                      <p:pic>
                        <p:nvPicPr>
                          <p:cNvPr id="0" name="Object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5" y="1462"/>
                            <a:ext cx="188" cy="240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843" name="Group 51">
              <a:extLst>
                <a:ext uri="{FF2B5EF4-FFF2-40B4-BE49-F238E27FC236}">
                  <a16:creationId xmlns:a16="http://schemas.microsoft.com/office/drawing/2014/main" xmlns="" id="{EA2301BB-EE26-47DF-A8BE-62D619E64F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9" y="2318"/>
              <a:ext cx="731" cy="416"/>
              <a:chOff x="3862" y="2519"/>
              <a:chExt cx="731" cy="416"/>
            </a:xfrm>
          </p:grpSpPr>
          <p:sp>
            <p:nvSpPr>
              <p:cNvPr id="33844" name="Line 52">
                <a:extLst>
                  <a:ext uri="{FF2B5EF4-FFF2-40B4-BE49-F238E27FC236}">
                    <a16:creationId xmlns:a16="http://schemas.microsoft.com/office/drawing/2014/main" xmlns="" id="{C198FB34-9053-4BA8-B0A1-A1563DABC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83" y="2519"/>
                <a:ext cx="310" cy="416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3845" name="Group 53">
                <a:extLst>
                  <a:ext uri="{FF2B5EF4-FFF2-40B4-BE49-F238E27FC236}">
                    <a16:creationId xmlns:a16="http://schemas.microsoft.com/office/drawing/2014/main" xmlns="" id="{E2BE6672-B94E-4AE6-B004-6F9DCFC22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2" y="2655"/>
                <a:ext cx="650" cy="250"/>
                <a:chOff x="3862" y="2640"/>
                <a:chExt cx="650" cy="250"/>
              </a:xfrm>
            </p:grpSpPr>
            <p:sp>
              <p:nvSpPr>
                <p:cNvPr id="33846" name="Freeform 54">
                  <a:extLst>
                    <a:ext uri="{FF2B5EF4-FFF2-40B4-BE49-F238E27FC236}">
                      <a16:creationId xmlns:a16="http://schemas.microsoft.com/office/drawing/2014/main" xmlns="" id="{D249CD0E-7259-4CB0-92EC-3C6800C82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7" y="2688"/>
                  <a:ext cx="55" cy="62"/>
                </a:xfrm>
                <a:custGeom>
                  <a:avLst/>
                  <a:gdLst>
                    <a:gd name="T0" fmla="*/ 0 w 60"/>
                    <a:gd name="T1" fmla="*/ 0 h 66"/>
                    <a:gd name="T2" fmla="*/ 48 w 60"/>
                    <a:gd name="T3" fmla="*/ 24 h 66"/>
                    <a:gd name="T4" fmla="*/ 60 w 60"/>
                    <a:gd name="T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0" h="66">
                      <a:moveTo>
                        <a:pt x="0" y="0"/>
                      </a:moveTo>
                      <a:cubicBezTo>
                        <a:pt x="8" y="4"/>
                        <a:pt x="38" y="13"/>
                        <a:pt x="48" y="24"/>
                      </a:cubicBezTo>
                      <a:cubicBezTo>
                        <a:pt x="58" y="35"/>
                        <a:pt x="58" y="57"/>
                        <a:pt x="60" y="66"/>
                      </a:cubicBezTo>
                    </a:path>
                  </a:pathLst>
                </a:custGeom>
                <a:noFill/>
                <a:ln w="28575" cmpd="sng">
                  <a:solidFill>
                    <a:srgbClr val="FF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47" name="AutoShape 55">
                  <a:extLst>
                    <a:ext uri="{FF2B5EF4-FFF2-40B4-BE49-F238E27FC236}">
                      <a16:creationId xmlns:a16="http://schemas.microsoft.com/office/drawing/2014/main" xmlns="" id="{6F47EF5A-794A-4C91-9DCF-2AEDC49F2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2" y="2640"/>
                  <a:ext cx="314" cy="240"/>
                </a:xfrm>
                <a:prstGeom prst="wedgeRectCallout">
                  <a:avLst>
                    <a:gd name="adj1" fmla="val 135352"/>
                    <a:gd name="adj2" fmla="val -12500"/>
                  </a:avLst>
                </a:prstGeom>
                <a:gradFill rotWithShape="0">
                  <a:gsLst>
                    <a:gs pos="0">
                      <a:schemeClr val="folHlink"/>
                    </a:gs>
                    <a:gs pos="50000">
                      <a:schemeClr val="bg1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12700">
                  <a:solidFill>
                    <a:srgbClr val="FF33CC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endParaRPr lang="zh-CN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33848" name="Object 56">
                  <a:extLst>
                    <a:ext uri="{FF2B5EF4-FFF2-40B4-BE49-F238E27FC236}">
                      <a16:creationId xmlns:a16="http://schemas.microsoft.com/office/drawing/2014/main" xmlns="" id="{E6A7C13B-B03C-4A53-8CEB-CADB8F31701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88" y="2640"/>
                <a:ext cx="247" cy="2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220" name="Equation" r:id="rId23" imgW="228600" imgH="177480" progId="Equation.3">
                        <p:embed/>
                      </p:oleObj>
                    </mc:Choice>
                    <mc:Fallback>
                      <p:oleObj name="Equation" r:id="rId23" imgW="228600" imgH="177480" progId="Equation.3">
                        <p:embed/>
                        <p:pic>
                          <p:nvPicPr>
                            <p:cNvPr id="0" name="Object 56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88" y="2640"/>
                              <a:ext cx="247" cy="2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3849" name="Group 57">
              <a:extLst>
                <a:ext uri="{FF2B5EF4-FFF2-40B4-BE49-F238E27FC236}">
                  <a16:creationId xmlns:a16="http://schemas.microsoft.com/office/drawing/2014/main" xmlns="" id="{E6EDADAE-BD82-4D37-900E-39A63E99D2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392"/>
              <a:ext cx="469" cy="361"/>
              <a:chOff x="4331" y="2626"/>
              <a:chExt cx="469" cy="361"/>
            </a:xfrm>
          </p:grpSpPr>
          <p:grpSp>
            <p:nvGrpSpPr>
              <p:cNvPr id="33850" name="Group 58">
                <a:extLst>
                  <a:ext uri="{FF2B5EF4-FFF2-40B4-BE49-F238E27FC236}">
                    <a16:creationId xmlns:a16="http://schemas.microsoft.com/office/drawing/2014/main" xmlns="" id="{D39584B7-787E-4496-8D7D-CCB368CC6A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8" y="2737"/>
                <a:ext cx="223" cy="250"/>
                <a:chOff x="4548" y="2737"/>
                <a:chExt cx="223" cy="250"/>
              </a:xfrm>
            </p:grpSpPr>
            <p:sp>
              <p:nvSpPr>
                <p:cNvPr id="33851" name="Freeform 59">
                  <a:extLst>
                    <a:ext uri="{FF2B5EF4-FFF2-40B4-BE49-F238E27FC236}">
                      <a16:creationId xmlns:a16="http://schemas.microsoft.com/office/drawing/2014/main" xmlns="" id="{123266C2-A574-4007-8D1E-DE23B6BB30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2814"/>
                  <a:ext cx="46" cy="156"/>
                </a:xfrm>
                <a:custGeom>
                  <a:avLst/>
                  <a:gdLst>
                    <a:gd name="T0" fmla="*/ 0 w 46"/>
                    <a:gd name="T1" fmla="*/ 0 h 156"/>
                    <a:gd name="T2" fmla="*/ 18 w 46"/>
                    <a:gd name="T3" fmla="*/ 12 h 156"/>
                    <a:gd name="T4" fmla="*/ 42 w 46"/>
                    <a:gd name="T5" fmla="*/ 60 h 156"/>
                    <a:gd name="T6" fmla="*/ 42 w 46"/>
                    <a:gd name="T7" fmla="*/ 108 h 156"/>
                    <a:gd name="T8" fmla="*/ 24 w 46"/>
                    <a:gd name="T9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156">
                      <a:moveTo>
                        <a:pt x="0" y="0"/>
                      </a:moveTo>
                      <a:cubicBezTo>
                        <a:pt x="4" y="1"/>
                        <a:pt x="11" y="2"/>
                        <a:pt x="18" y="12"/>
                      </a:cubicBezTo>
                      <a:cubicBezTo>
                        <a:pt x="25" y="22"/>
                        <a:pt x="38" y="44"/>
                        <a:pt x="42" y="60"/>
                      </a:cubicBezTo>
                      <a:cubicBezTo>
                        <a:pt x="46" y="76"/>
                        <a:pt x="45" y="92"/>
                        <a:pt x="42" y="108"/>
                      </a:cubicBezTo>
                      <a:cubicBezTo>
                        <a:pt x="39" y="124"/>
                        <a:pt x="28" y="146"/>
                        <a:pt x="24" y="156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33852" name="Object 60">
                  <a:extLst>
                    <a:ext uri="{FF2B5EF4-FFF2-40B4-BE49-F238E27FC236}">
                      <a16:creationId xmlns:a16="http://schemas.microsoft.com/office/drawing/2014/main" xmlns="" id="{CB39ADA9-291B-4FC0-B87E-B05CD8AD539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97" y="2737"/>
                <a:ext cx="174" cy="2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221" name="公式" r:id="rId25" imgW="126720" imgH="177480" progId="Equation.3">
                        <p:embed/>
                      </p:oleObj>
                    </mc:Choice>
                    <mc:Fallback>
                      <p:oleObj name="公式" r:id="rId25" imgW="126720" imgH="177480" progId="Equation.3">
                        <p:embed/>
                        <p:pic>
                          <p:nvPicPr>
                            <p:cNvPr id="0" name="Object 60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97" y="2737"/>
                              <a:ext cx="174" cy="2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3853" name="Line 61">
                <a:extLst>
                  <a:ext uri="{FF2B5EF4-FFF2-40B4-BE49-F238E27FC236}">
                    <a16:creationId xmlns:a16="http://schemas.microsoft.com/office/drawing/2014/main" xmlns="" id="{D693BE9A-8A67-46E7-B5B1-13D710C8AF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31" y="2626"/>
                <a:ext cx="469" cy="34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3854" name="Line 62">
              <a:extLst>
                <a:ext uri="{FF2B5EF4-FFF2-40B4-BE49-F238E27FC236}">
                  <a16:creationId xmlns:a16="http://schemas.microsoft.com/office/drawing/2014/main" xmlns="" id="{181C8092-6580-4663-BFC5-1E8F9366D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1443"/>
              <a:ext cx="0" cy="1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55" name="Line 63">
              <a:extLst>
                <a:ext uri="{FF2B5EF4-FFF2-40B4-BE49-F238E27FC236}">
                  <a16:creationId xmlns:a16="http://schemas.microsoft.com/office/drawing/2014/main" xmlns="" id="{83BFD49A-4F1D-442C-84D7-008F7D8B29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7" y="3303"/>
              <a:ext cx="22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3856" name="Object 64">
            <a:extLst>
              <a:ext uri="{FF2B5EF4-FFF2-40B4-BE49-F238E27FC236}">
                <a16:creationId xmlns:a16="http://schemas.microsoft.com/office/drawing/2014/main" xmlns="" id="{8D792566-F673-4260-9CA0-263B0A1A35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914401"/>
          <a:ext cx="63373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2" name="公式" r:id="rId27" imgW="2171520" imgH="393480" progId="Equation.3">
                  <p:embed/>
                </p:oleObj>
              </mc:Choice>
              <mc:Fallback>
                <p:oleObj name="公式" r:id="rId27" imgW="2171520" imgH="393480" progId="Equation.3">
                  <p:embed/>
                  <p:pic>
                    <p:nvPicPr>
                      <p:cNvPr id="0" name="Object 6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14401"/>
                        <a:ext cx="633730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57" name="Object 65">
            <a:extLst>
              <a:ext uri="{FF2B5EF4-FFF2-40B4-BE49-F238E27FC236}">
                <a16:creationId xmlns:a16="http://schemas.microsoft.com/office/drawing/2014/main" xmlns="" id="{02CC45EE-B340-4EBA-8B98-830F5F1AD1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1" y="3352801"/>
          <a:ext cx="3757613" cy="181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3" name="公式" r:id="rId29" imgW="1511280" imgH="685800" progId="Equation.3">
                  <p:embed/>
                </p:oleObj>
              </mc:Choice>
              <mc:Fallback>
                <p:oleObj name="公式" r:id="rId29" imgW="1511280" imgH="685800" progId="Equation.3">
                  <p:embed/>
                  <p:pic>
                    <p:nvPicPr>
                      <p:cNvPr id="0" name="Object 65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1" y="3352801"/>
                        <a:ext cx="3757613" cy="181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3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F3333AD9-8972-40BE-BF11-9BCA3146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1AB9DAF7-B312-422C-9D5E-B5487A30DB2A}"/>
                  </a:ext>
                </a:extLst>
              </p:cNvPr>
              <p:cNvSpPr txBox="1"/>
              <p:nvPr/>
            </p:nvSpPr>
            <p:spPr>
              <a:xfrm>
                <a:off x="983432" y="692696"/>
                <a:ext cx="871296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/>
                  <a:t>两个无限长的直导线间距为</a:t>
                </a:r>
                <a:r>
                  <a:rPr lang="en-US" altLang="zh-CN" sz="2800" dirty="0"/>
                  <a:t>d</a:t>
                </a:r>
                <a:r>
                  <a:rPr lang="zh-CN" altLang="en-US" sz="2800" dirty="0"/>
                  <a:t>，分别通有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/>
                  <a:t>的电流，电流方向相同，求单位长度导线受到的力。如果电流方向相反呢？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B9DAF7-B312-422C-9D5E-B5487A30D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92696"/>
                <a:ext cx="8712968" cy="1384995"/>
              </a:xfrm>
              <a:prstGeom prst="rect">
                <a:avLst/>
              </a:prstGeom>
              <a:blipFill>
                <a:blip r:embed="rId2"/>
                <a:stretch>
                  <a:fillRect l="-1399" t="-6167" b="-10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1326240" y="1682280"/>
              <a:ext cx="9858960" cy="31831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8680" y="1676160"/>
                <a:ext cx="9876240" cy="31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0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483BB92-2C8D-4449-A4D5-DA5BD215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1F7BE99-B7AC-4916-B5A0-A5FE4E0AD689}"/>
              </a:ext>
            </a:extLst>
          </p:cNvPr>
          <p:cNvSpPr txBox="1"/>
          <p:nvPr/>
        </p:nvSpPr>
        <p:spPr>
          <a:xfrm>
            <a:off x="983432" y="90872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课后思考题：</a:t>
            </a:r>
            <a:r>
              <a:rPr lang="en-US" altLang="zh-CN" sz="3200" dirty="0"/>
              <a:t>7-23</a:t>
            </a:r>
            <a:r>
              <a:rPr lang="zh-CN" altLang="en-US" sz="3200" dirty="0"/>
              <a:t>，</a:t>
            </a:r>
            <a:r>
              <a:rPr lang="en-US" altLang="zh-CN" sz="3200" dirty="0"/>
              <a:t>7-26</a:t>
            </a:r>
            <a:endParaRPr lang="zh-CN" alt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364040" y="2021040"/>
              <a:ext cx="1154520" cy="18745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5040" y="2011320"/>
                <a:ext cx="1172520" cy="18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90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1">
            <a:extLst>
              <a:ext uri="{FF2B5EF4-FFF2-40B4-BE49-F238E27FC236}">
                <a16:creationId xmlns:a16="http://schemas.microsoft.com/office/drawing/2014/main" xmlns="" id="{A5D50C4B-E357-4807-B0E5-FAFFA581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2566-1FB1-4673-AEDE-AC7FCEBAD32A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22572" name="Text Box 44">
            <a:extLst>
              <a:ext uri="{FF2B5EF4-FFF2-40B4-BE49-F238E27FC236}">
                <a16:creationId xmlns:a16="http://schemas.microsoft.com/office/drawing/2014/main" xmlns="" id="{61AE1CB0-4493-4CF1-B9B3-0E5BB4CBE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5942" y="106779"/>
            <a:ext cx="8278688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7.8.2</a:t>
            </a:r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磁场作用于载流线圈的磁力矩</a:t>
            </a:r>
          </a:p>
        </p:txBody>
      </p:sp>
      <p:sp>
        <p:nvSpPr>
          <p:cNvPr id="22573" name="Text Box 45">
            <a:extLst>
              <a:ext uri="{FF2B5EF4-FFF2-40B4-BE49-F238E27FC236}">
                <a16:creationId xmlns:a16="http://schemas.microsoft.com/office/drawing/2014/main" xmlns="" id="{FC091D95-4E09-48EB-A9BD-B92FEBF4D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563" y="1183481"/>
            <a:ext cx="3670300" cy="299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如图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均匀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磁场中有</a:t>
            </a: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一矩形载流线圈</a:t>
            </a:r>
          </a:p>
          <a:p>
            <a:pPr>
              <a:lnSpc>
                <a:spcPct val="120000"/>
              </a:lnSpc>
            </a:pPr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MNOP</a:t>
            </a:r>
            <a:r>
              <a:rPr lang="zh-CN" altLang="en-US" sz="3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lang="en-US" altLang="zh-CN" sz="3200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线圈所受合力</a:t>
            </a:r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zh-CN" altLang="en-US" sz="3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？力矩</a:t>
            </a:r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zh-CN" altLang="en-US" sz="3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？</a:t>
            </a:r>
            <a:endParaRPr lang="en-US" altLang="zh-CN" sz="3200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2652" name="Group 124">
            <a:extLst>
              <a:ext uri="{FF2B5EF4-FFF2-40B4-BE49-F238E27FC236}">
                <a16:creationId xmlns:a16="http://schemas.microsoft.com/office/drawing/2014/main" xmlns="" id="{260C9013-5F4E-4451-848B-EA6FE97AF778}"/>
              </a:ext>
            </a:extLst>
          </p:cNvPr>
          <p:cNvGrpSpPr>
            <a:grpSpLocks/>
          </p:cNvGrpSpPr>
          <p:nvPr/>
        </p:nvGrpSpPr>
        <p:grpSpPr bwMode="auto">
          <a:xfrm>
            <a:off x="5402263" y="1078230"/>
            <a:ext cx="3810000" cy="2449512"/>
            <a:chOff x="2928" y="1071"/>
            <a:chExt cx="2400" cy="1543"/>
          </a:xfrm>
        </p:grpSpPr>
        <p:sp>
          <p:nvSpPr>
            <p:cNvPr id="22610" name="Rectangle 82">
              <a:extLst>
                <a:ext uri="{FF2B5EF4-FFF2-40B4-BE49-F238E27FC236}">
                  <a16:creationId xmlns:a16="http://schemas.microsoft.com/office/drawing/2014/main" xmlns="" id="{05BE0E22-EE20-45BC-8A3D-121161EE8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071"/>
              <a:ext cx="2400" cy="1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11" name="Line 83">
              <a:extLst>
                <a:ext uri="{FF2B5EF4-FFF2-40B4-BE49-F238E27FC236}">
                  <a16:creationId xmlns:a16="http://schemas.microsoft.com/office/drawing/2014/main" xmlns="" id="{EB999DA4-C46E-4542-9D15-06EB23E38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2" y="1344"/>
              <a:ext cx="172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12" name="Line 84">
              <a:extLst>
                <a:ext uri="{FF2B5EF4-FFF2-40B4-BE49-F238E27FC236}">
                  <a16:creationId xmlns:a16="http://schemas.microsoft.com/office/drawing/2014/main" xmlns="" id="{0D048177-C2E3-4367-B193-D1D3B86A4C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1639"/>
              <a:ext cx="172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13" name="Line 85">
              <a:extLst>
                <a:ext uri="{FF2B5EF4-FFF2-40B4-BE49-F238E27FC236}">
                  <a16:creationId xmlns:a16="http://schemas.microsoft.com/office/drawing/2014/main" xmlns="" id="{3AB73495-A1D5-4419-A858-6B3C46F897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6" y="1933"/>
              <a:ext cx="172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14" name="Line 86">
              <a:extLst>
                <a:ext uri="{FF2B5EF4-FFF2-40B4-BE49-F238E27FC236}">
                  <a16:creationId xmlns:a16="http://schemas.microsoft.com/office/drawing/2014/main" xmlns="" id="{5F0E3AB5-EAFC-479A-8821-69A329666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251"/>
              <a:ext cx="172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615" name="Object 87">
              <a:extLst>
                <a:ext uri="{FF2B5EF4-FFF2-40B4-BE49-F238E27FC236}">
                  <a16:creationId xmlns:a16="http://schemas.microsoft.com/office/drawing/2014/main" xmlns="" id="{C9717ADE-391D-4987-80A2-5EDB44C337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88" y="1702"/>
            <a:ext cx="238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48" name="公式" r:id="rId3" imgW="152280" imgH="190440" progId="Equation.3">
                    <p:embed/>
                  </p:oleObj>
                </mc:Choice>
                <mc:Fallback>
                  <p:oleObj name="公式" r:id="rId3" imgW="152280" imgH="190440" progId="Equation.3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702"/>
                          <a:ext cx="238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616" name="Group 88">
              <a:extLst>
                <a:ext uri="{FF2B5EF4-FFF2-40B4-BE49-F238E27FC236}">
                  <a16:creationId xmlns:a16="http://schemas.microsoft.com/office/drawing/2014/main" xmlns="" id="{7FAD1771-71D2-42CF-B95C-987DAC7D90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2" y="1429"/>
              <a:ext cx="576" cy="799"/>
              <a:chOff x="1920" y="1824"/>
              <a:chExt cx="576" cy="912"/>
            </a:xfrm>
          </p:grpSpPr>
          <p:sp>
            <p:nvSpPr>
              <p:cNvPr id="22617" name="Line 89">
                <a:extLst>
                  <a:ext uri="{FF2B5EF4-FFF2-40B4-BE49-F238E27FC236}">
                    <a16:creationId xmlns:a16="http://schemas.microsoft.com/office/drawing/2014/main" xmlns="" id="{E5F1F20C-B545-455C-AFDF-1C9A92619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016"/>
                <a:ext cx="0" cy="72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18" name="Line 90">
                <a:extLst>
                  <a:ext uri="{FF2B5EF4-FFF2-40B4-BE49-F238E27FC236}">
                    <a16:creationId xmlns:a16="http://schemas.microsoft.com/office/drawing/2014/main" xmlns="" id="{C7379917-7F06-4344-A2B3-38B83A4AB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1824"/>
                <a:ext cx="0" cy="72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19" name="Line 91">
                <a:extLst>
                  <a:ext uri="{FF2B5EF4-FFF2-40B4-BE49-F238E27FC236}">
                    <a16:creationId xmlns:a16="http://schemas.microsoft.com/office/drawing/2014/main" xmlns="" id="{A303F7D8-F99F-45DB-A6D4-8664B9D42A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824"/>
                <a:ext cx="576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20" name="Line 92">
                <a:extLst>
                  <a:ext uri="{FF2B5EF4-FFF2-40B4-BE49-F238E27FC236}">
                    <a16:creationId xmlns:a16="http://schemas.microsoft.com/office/drawing/2014/main" xmlns="" id="{B93009EE-7954-4A63-8F70-FEB81CE339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2544"/>
                <a:ext cx="576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621" name="Text Box 93">
              <a:extLst>
                <a:ext uri="{FF2B5EF4-FFF2-40B4-BE49-F238E27FC236}">
                  <a16:creationId xmlns:a16="http://schemas.microsoft.com/office/drawing/2014/main" xmlns="" id="{7E8F6AA2-B8C9-4455-BBEB-5715CA28D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344"/>
              <a:ext cx="2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2622" name="Text Box 94">
              <a:extLst>
                <a:ext uri="{FF2B5EF4-FFF2-40B4-BE49-F238E27FC236}">
                  <a16:creationId xmlns:a16="http://schemas.microsoft.com/office/drawing/2014/main" xmlns="" id="{07A82617-0C0C-4204-83B4-0A89298A8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2060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22623" name="Text Box 95">
              <a:extLst>
                <a:ext uri="{FF2B5EF4-FFF2-40B4-BE49-F238E27FC236}">
                  <a16:creationId xmlns:a16="http://schemas.microsoft.com/office/drawing/2014/main" xmlns="" id="{926A30D6-F192-46DE-B15D-C3709ABE3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913"/>
              <a:ext cx="2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2624" name="Text Box 96">
              <a:extLst>
                <a:ext uri="{FF2B5EF4-FFF2-40B4-BE49-F238E27FC236}">
                  <a16:creationId xmlns:a16="http://schemas.microsoft.com/office/drawing/2014/main" xmlns="" id="{09C0E803-267C-46C6-99B7-7ABDD8467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3" y="1247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22625" name="Line 97">
              <a:extLst>
                <a:ext uri="{FF2B5EF4-FFF2-40B4-BE49-F238E27FC236}">
                  <a16:creationId xmlns:a16="http://schemas.microsoft.com/office/drawing/2014/main" xmlns="" id="{8B42D228-4489-49E7-BD8B-89316B0D93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2" y="1787"/>
              <a:ext cx="1" cy="8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26" name="Text Box 98">
              <a:extLst>
                <a:ext uri="{FF2B5EF4-FFF2-40B4-BE49-F238E27FC236}">
                  <a16:creationId xmlns:a16="http://schemas.microsoft.com/office/drawing/2014/main" xmlns="" id="{9A04D672-2F36-44C7-B733-8E0B9B345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2" y="1744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2627" name="Line 99">
              <a:extLst>
                <a:ext uri="{FF2B5EF4-FFF2-40B4-BE49-F238E27FC236}">
                  <a16:creationId xmlns:a16="http://schemas.microsoft.com/office/drawing/2014/main" xmlns="" id="{A094251F-53A8-4B38-B28F-9BD39CEB3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808"/>
              <a:ext cx="912" cy="0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628" name="Line 100">
              <a:extLst>
                <a:ext uri="{FF2B5EF4-FFF2-40B4-BE49-F238E27FC236}">
                  <a16:creationId xmlns:a16="http://schemas.microsoft.com/office/drawing/2014/main" xmlns="" id="{52EC7617-398E-40F0-ADB7-1D49A79745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8" y="1744"/>
              <a:ext cx="1" cy="8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629" name="Group 101">
              <a:extLst>
                <a:ext uri="{FF2B5EF4-FFF2-40B4-BE49-F238E27FC236}">
                  <a16:creationId xmlns:a16="http://schemas.microsoft.com/office/drawing/2014/main" xmlns="" id="{7CED7167-3173-4983-A88F-69F5E66F9E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" y="1780"/>
              <a:ext cx="594" cy="711"/>
              <a:chOff x="4130" y="1913"/>
              <a:chExt cx="594" cy="811"/>
            </a:xfrm>
          </p:grpSpPr>
          <p:sp>
            <p:nvSpPr>
              <p:cNvPr id="22630" name="Line 102">
                <a:extLst>
                  <a:ext uri="{FF2B5EF4-FFF2-40B4-BE49-F238E27FC236}">
                    <a16:creationId xmlns:a16="http://schemas.microsoft.com/office/drawing/2014/main" xmlns="" id="{D50F159B-D34F-4CC4-9A8B-C6214150C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0" y="1944"/>
                <a:ext cx="334" cy="504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631" name="Object 103">
                <a:extLst>
                  <a:ext uri="{FF2B5EF4-FFF2-40B4-BE49-F238E27FC236}">
                    <a16:creationId xmlns:a16="http://schemas.microsoft.com/office/drawing/2014/main" xmlns="" id="{F53F5DC3-F69D-490D-8480-07E65CF7CE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16" y="2316"/>
              <a:ext cx="308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549" name="Equation" r:id="rId5" imgW="164880" imgH="215640" progId="Equation.3">
                      <p:embed/>
                    </p:oleObj>
                  </mc:Choice>
                  <mc:Fallback>
                    <p:oleObj name="Equation" r:id="rId5" imgW="164880" imgH="215640" progId="Equation.3">
                      <p:embed/>
                      <p:pic>
                        <p:nvPicPr>
                          <p:cNvPr id="0" name="Object 10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6" y="2316"/>
                            <a:ext cx="308" cy="4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32" name="Object 104">
                <a:extLst>
                  <a:ext uri="{FF2B5EF4-FFF2-40B4-BE49-F238E27FC236}">
                    <a16:creationId xmlns:a16="http://schemas.microsoft.com/office/drawing/2014/main" xmlns="" id="{2997A9BF-27EE-4D96-92AA-01C5171724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06" y="1913"/>
              <a:ext cx="210" cy="2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550" name="公式" r:id="rId7" imgW="126720" imgH="177480" progId="Equation.3">
                      <p:embed/>
                    </p:oleObj>
                  </mc:Choice>
                  <mc:Fallback>
                    <p:oleObj name="公式" r:id="rId7" imgW="126720" imgH="177480" progId="Equation.3">
                      <p:embed/>
                      <p:pic>
                        <p:nvPicPr>
                          <p:cNvPr id="0" name="Object 10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06" y="1913"/>
                            <a:ext cx="210" cy="2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2633" name="Group 105">
            <a:extLst>
              <a:ext uri="{FF2B5EF4-FFF2-40B4-BE49-F238E27FC236}">
                <a16:creationId xmlns:a16="http://schemas.microsoft.com/office/drawing/2014/main" xmlns="" id="{867D9E22-E15E-4E83-9A7B-84ECC3B08AFC}"/>
              </a:ext>
            </a:extLst>
          </p:cNvPr>
          <p:cNvGrpSpPr>
            <a:grpSpLocks/>
          </p:cNvGrpSpPr>
          <p:nvPr/>
        </p:nvGrpSpPr>
        <p:grpSpPr bwMode="auto">
          <a:xfrm>
            <a:off x="7261227" y="1057592"/>
            <a:ext cx="441325" cy="723900"/>
            <a:chOff x="4099" y="1058"/>
            <a:chExt cx="278" cy="456"/>
          </a:xfrm>
        </p:grpSpPr>
        <p:sp>
          <p:nvSpPr>
            <p:cNvPr id="22634" name="Line 106">
              <a:extLst>
                <a:ext uri="{FF2B5EF4-FFF2-40B4-BE49-F238E27FC236}">
                  <a16:creationId xmlns:a16="http://schemas.microsoft.com/office/drawing/2014/main" xmlns="" id="{4B65FF16-B920-477A-8814-FDD721CEB4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28" y="1198"/>
              <a:ext cx="2" cy="316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635" name="Object 107">
              <a:extLst>
                <a:ext uri="{FF2B5EF4-FFF2-40B4-BE49-F238E27FC236}">
                  <a16:creationId xmlns:a16="http://schemas.microsoft.com/office/drawing/2014/main" xmlns="" id="{3C73B459-275E-40DF-8F0D-E95730F5CF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99" y="1058"/>
            <a:ext cx="278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51" name="公式" r:id="rId9" imgW="177480" imgH="241200" progId="Equation.3">
                    <p:embed/>
                  </p:oleObj>
                </mc:Choice>
                <mc:Fallback>
                  <p:oleObj name="公式" r:id="rId9" imgW="177480" imgH="241200" progId="Equation.3">
                    <p:embed/>
                    <p:pic>
                      <p:nvPicPr>
                        <p:cNvPr id="0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9" y="1058"/>
                          <a:ext cx="278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636" name="Group 108">
            <a:extLst>
              <a:ext uri="{FF2B5EF4-FFF2-40B4-BE49-F238E27FC236}">
                <a16:creationId xmlns:a16="http://schemas.microsoft.com/office/drawing/2014/main" xmlns="" id="{25E51CD5-8E85-44B8-BEEF-45294EAC6EE9}"/>
              </a:ext>
            </a:extLst>
          </p:cNvPr>
          <p:cNvGrpSpPr>
            <a:grpSpLocks/>
          </p:cNvGrpSpPr>
          <p:nvPr/>
        </p:nvGrpSpPr>
        <p:grpSpPr bwMode="auto">
          <a:xfrm>
            <a:off x="6905627" y="2786381"/>
            <a:ext cx="441325" cy="687387"/>
            <a:chOff x="3923" y="2115"/>
            <a:chExt cx="278" cy="433"/>
          </a:xfrm>
        </p:grpSpPr>
        <p:sp>
          <p:nvSpPr>
            <p:cNvPr id="22637" name="Line 109">
              <a:extLst>
                <a:ext uri="{FF2B5EF4-FFF2-40B4-BE49-F238E27FC236}">
                  <a16:creationId xmlns:a16="http://schemas.microsoft.com/office/drawing/2014/main" xmlns="" id="{C62A3C41-91D5-4E9E-B0C8-86DE4F609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6" y="2115"/>
              <a:ext cx="0" cy="317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638" name="Object 110">
              <a:extLst>
                <a:ext uri="{FF2B5EF4-FFF2-40B4-BE49-F238E27FC236}">
                  <a16:creationId xmlns:a16="http://schemas.microsoft.com/office/drawing/2014/main" xmlns="" id="{E77CA087-D7EE-4E10-A3B1-BD7709485B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3" y="2251"/>
            <a:ext cx="278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52" name="公式" r:id="rId11" imgW="177480" imgH="228600" progId="Equation.3">
                    <p:embed/>
                  </p:oleObj>
                </mc:Choice>
                <mc:Fallback>
                  <p:oleObj name="公式" r:id="rId11" imgW="177480" imgH="228600" progId="Equation.3">
                    <p:embed/>
                    <p:pic>
                      <p:nvPicPr>
                        <p:cNvPr id="0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2251"/>
                          <a:ext cx="278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639" name="Group 111">
            <a:extLst>
              <a:ext uri="{FF2B5EF4-FFF2-40B4-BE49-F238E27FC236}">
                <a16:creationId xmlns:a16="http://schemas.microsoft.com/office/drawing/2014/main" xmlns="" id="{863D85AB-44F9-4E5D-A923-E8FC7BE97689}"/>
              </a:ext>
            </a:extLst>
          </p:cNvPr>
          <p:cNvGrpSpPr>
            <a:grpSpLocks/>
          </p:cNvGrpSpPr>
          <p:nvPr/>
        </p:nvGrpSpPr>
        <p:grpSpPr bwMode="auto">
          <a:xfrm>
            <a:off x="6011864" y="2446656"/>
            <a:ext cx="841375" cy="534987"/>
            <a:chOff x="3312" y="2088"/>
            <a:chExt cx="530" cy="384"/>
          </a:xfrm>
        </p:grpSpPr>
        <p:sp>
          <p:nvSpPr>
            <p:cNvPr id="22640" name="Line 112">
              <a:extLst>
                <a:ext uri="{FF2B5EF4-FFF2-40B4-BE49-F238E27FC236}">
                  <a16:creationId xmlns:a16="http://schemas.microsoft.com/office/drawing/2014/main" xmlns="" id="{514CBDE3-E576-48BA-BE44-94B8956DFA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6" y="2088"/>
              <a:ext cx="336" cy="192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641" name="Object 113">
              <a:extLst>
                <a:ext uri="{FF2B5EF4-FFF2-40B4-BE49-F238E27FC236}">
                  <a16:creationId xmlns:a16="http://schemas.microsoft.com/office/drawing/2014/main" xmlns="" id="{E00B0518-0E0D-4BB7-89A1-B602880F16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2" y="2112"/>
            <a:ext cx="258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53" name="公式" r:id="rId13" imgW="164880" imgH="228600" progId="Equation.3">
                    <p:embed/>
                  </p:oleObj>
                </mc:Choice>
                <mc:Fallback>
                  <p:oleObj name="公式" r:id="rId13" imgW="164880" imgH="228600" progId="Equation.3">
                    <p:embed/>
                    <p:pic>
                      <p:nvPicPr>
                        <p:cNvPr id="0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112"/>
                          <a:ext cx="258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642" name="Group 114">
            <a:extLst>
              <a:ext uri="{FF2B5EF4-FFF2-40B4-BE49-F238E27FC236}">
                <a16:creationId xmlns:a16="http://schemas.microsoft.com/office/drawing/2014/main" xmlns="" id="{1A5F89C9-CA36-4C14-8B04-B47D2BE32DEB}"/>
              </a:ext>
            </a:extLst>
          </p:cNvPr>
          <p:cNvGrpSpPr>
            <a:grpSpLocks/>
          </p:cNvGrpSpPr>
          <p:nvPr/>
        </p:nvGrpSpPr>
        <p:grpSpPr bwMode="auto">
          <a:xfrm>
            <a:off x="7773989" y="1703705"/>
            <a:ext cx="911225" cy="500062"/>
            <a:chOff x="4418" y="1512"/>
            <a:chExt cx="574" cy="360"/>
          </a:xfrm>
        </p:grpSpPr>
        <p:sp>
          <p:nvSpPr>
            <p:cNvPr id="22643" name="Line 115">
              <a:extLst>
                <a:ext uri="{FF2B5EF4-FFF2-40B4-BE49-F238E27FC236}">
                  <a16:creationId xmlns:a16="http://schemas.microsoft.com/office/drawing/2014/main" xmlns="" id="{458CD85D-F9A8-4C95-A991-D3AAEBB7E6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8" y="1632"/>
              <a:ext cx="336" cy="192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644" name="Object 116">
              <a:extLst>
                <a:ext uri="{FF2B5EF4-FFF2-40B4-BE49-F238E27FC236}">
                  <a16:creationId xmlns:a16="http://schemas.microsoft.com/office/drawing/2014/main" xmlns="" id="{42FD7C2F-BDC7-48EB-BB4E-712D78E0C5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14" y="1512"/>
            <a:ext cx="278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54" name="公式" r:id="rId15" imgW="177480" imgH="228600" progId="Equation.3">
                    <p:embed/>
                  </p:oleObj>
                </mc:Choice>
                <mc:Fallback>
                  <p:oleObj name="公式" r:id="rId15" imgW="177480" imgH="228600" progId="Equation.3">
                    <p:embed/>
                    <p:pic>
                      <p:nvPicPr>
                        <p:cNvPr id="0" name="Object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4" y="1512"/>
                          <a:ext cx="278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8" name="Object 10">
            <a:extLst>
              <a:ext uri="{FF2B5EF4-FFF2-40B4-BE49-F238E27FC236}">
                <a16:creationId xmlns:a16="http://schemas.microsoft.com/office/drawing/2014/main" xmlns="" id="{F584ECD2-B83A-4A8E-9FE2-2891AC5B58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172078"/>
              </p:ext>
            </p:extLst>
          </p:nvPr>
        </p:nvGraphicFramePr>
        <p:xfrm>
          <a:off x="9530551" y="1279842"/>
          <a:ext cx="25908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5" name="Equation" r:id="rId17" imgW="1104840" imgH="215640" progId="Equation.3">
                  <p:embed/>
                </p:oleObj>
              </mc:Choice>
              <mc:Fallback>
                <p:oleObj name="Equation" r:id="rId17" imgW="1104840" imgH="215640" progId="Equation.3">
                  <p:embed/>
                  <p:pic>
                    <p:nvPicPr>
                      <p:cNvPr id="23562" name="Object 10">
                        <a:extLst>
                          <a:ext uri="{FF2B5EF4-FFF2-40B4-BE49-F238E27FC236}">
                            <a16:creationId xmlns:a16="http://schemas.microsoft.com/office/drawing/2014/main" xmlns="" id="{0294E74D-E874-48A2-ACF4-6D156775D3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30551" y="1279842"/>
                        <a:ext cx="259080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72">
            <a:extLst>
              <a:ext uri="{FF2B5EF4-FFF2-40B4-BE49-F238E27FC236}">
                <a16:creationId xmlns:a16="http://schemas.microsoft.com/office/drawing/2014/main" xmlns="" id="{45B2F5B6-A404-45A9-AB65-D325D1B57BC5}"/>
              </a:ext>
            </a:extLst>
          </p:cNvPr>
          <p:cNvGrpSpPr>
            <a:grpSpLocks/>
          </p:cNvGrpSpPr>
          <p:nvPr/>
        </p:nvGrpSpPr>
        <p:grpSpPr bwMode="auto">
          <a:xfrm>
            <a:off x="5441952" y="3888019"/>
            <a:ext cx="3810000" cy="2019300"/>
            <a:chOff x="2928" y="2832"/>
            <a:chExt cx="2400" cy="1272"/>
          </a:xfrm>
        </p:grpSpPr>
        <p:sp>
          <p:nvSpPr>
            <p:cNvPr id="50" name="Rectangle 73">
              <a:extLst>
                <a:ext uri="{FF2B5EF4-FFF2-40B4-BE49-F238E27FC236}">
                  <a16:creationId xmlns:a16="http://schemas.microsoft.com/office/drawing/2014/main" xmlns="" id="{21A66FF2-1630-4254-9585-96C5D07C7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832"/>
              <a:ext cx="2400" cy="12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1" name="Object 74">
              <a:extLst>
                <a:ext uri="{FF2B5EF4-FFF2-40B4-BE49-F238E27FC236}">
                  <a16:creationId xmlns:a16="http://schemas.microsoft.com/office/drawing/2014/main" xmlns="" id="{E69E40C4-3CC8-4ADE-8438-2F0C41FB47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11" y="3504"/>
            <a:ext cx="20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56" name="公式" r:id="rId19" imgW="126720" imgH="177480" progId="Equation.3">
                    <p:embed/>
                  </p:oleObj>
                </mc:Choice>
                <mc:Fallback>
                  <p:oleObj name="公式" r:id="rId19" imgW="126720" imgH="177480" progId="Equation.3">
                    <p:embed/>
                    <p:pic>
                      <p:nvPicPr>
                        <p:cNvPr id="23626" name="Object 74">
                          <a:extLst>
                            <a:ext uri="{FF2B5EF4-FFF2-40B4-BE49-F238E27FC236}">
                              <a16:creationId xmlns:a16="http://schemas.microsoft.com/office/drawing/2014/main" xmlns="" id="{D441A437-910F-45D3-A4F7-541E7B2A57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" y="3504"/>
                          <a:ext cx="20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75">
              <a:extLst>
                <a:ext uri="{FF2B5EF4-FFF2-40B4-BE49-F238E27FC236}">
                  <a16:creationId xmlns:a16="http://schemas.microsoft.com/office/drawing/2014/main" xmlns="" id="{6507D4E7-8235-480E-8DF5-52D22C2D36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96" y="3696"/>
            <a:ext cx="308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57" name="Equation" r:id="rId21" imgW="164880" imgH="215640" progId="Equation.3">
                    <p:embed/>
                  </p:oleObj>
                </mc:Choice>
                <mc:Fallback>
                  <p:oleObj name="Equation" r:id="rId21" imgW="164880" imgH="215640" progId="Equation.3">
                    <p:embed/>
                    <p:pic>
                      <p:nvPicPr>
                        <p:cNvPr id="23627" name="Object 75">
                          <a:extLst>
                            <a:ext uri="{FF2B5EF4-FFF2-40B4-BE49-F238E27FC236}">
                              <a16:creationId xmlns:a16="http://schemas.microsoft.com/office/drawing/2014/main" xmlns="" id="{AE7DFD36-D734-4D14-B770-318771DC0A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6" y="3696"/>
                          <a:ext cx="308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3" name="Group 76">
              <a:extLst>
                <a:ext uri="{FF2B5EF4-FFF2-40B4-BE49-F238E27FC236}">
                  <a16:creationId xmlns:a16="http://schemas.microsoft.com/office/drawing/2014/main" xmlns="" id="{6A3226EF-4175-4C33-B0E1-6A56BCCC38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3168"/>
              <a:ext cx="1035" cy="634"/>
              <a:chOff x="3504" y="3168"/>
              <a:chExt cx="1035" cy="634"/>
            </a:xfrm>
          </p:grpSpPr>
          <p:sp>
            <p:nvSpPr>
              <p:cNvPr id="61" name="Oval 77">
                <a:extLst>
                  <a:ext uri="{FF2B5EF4-FFF2-40B4-BE49-F238E27FC236}">
                    <a16:creationId xmlns:a16="http://schemas.microsoft.com/office/drawing/2014/main" xmlns="" id="{3B8FA428-77AF-499B-B18B-A64DC0A6E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696"/>
                <a:ext cx="96" cy="96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78">
                <a:extLst>
                  <a:ext uri="{FF2B5EF4-FFF2-40B4-BE49-F238E27FC236}">
                    <a16:creationId xmlns:a16="http://schemas.microsoft.com/office/drawing/2014/main" xmlns="" id="{DB791184-76BC-4E39-A8C7-CFF4E2B872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1" y="3168"/>
                <a:ext cx="1008" cy="53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79">
                <a:extLst>
                  <a:ext uri="{FF2B5EF4-FFF2-40B4-BE49-F238E27FC236}">
                    <a16:creationId xmlns:a16="http://schemas.microsoft.com/office/drawing/2014/main" xmlns="" id="{1A1AB419-53CB-4D8D-B330-9E5AC2A91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1" y="3264"/>
                <a:ext cx="1008" cy="53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4" name="Line 80">
              <a:extLst>
                <a:ext uri="{FF2B5EF4-FFF2-40B4-BE49-F238E27FC236}">
                  <a16:creationId xmlns:a16="http://schemas.microsoft.com/office/drawing/2014/main" xmlns="" id="{E10AA2EB-48A8-4AFC-B696-C44967C09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0" y="3504"/>
              <a:ext cx="16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81">
              <a:extLst>
                <a:ext uri="{FF2B5EF4-FFF2-40B4-BE49-F238E27FC236}">
                  <a16:creationId xmlns:a16="http://schemas.microsoft.com/office/drawing/2014/main" xmlns="" id="{C4646356-4811-4FBC-AF6B-4AB389746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2" y="3504"/>
              <a:ext cx="334" cy="48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Text Box 83">
              <a:extLst>
                <a:ext uri="{FF2B5EF4-FFF2-40B4-BE49-F238E27FC236}">
                  <a16:creationId xmlns:a16="http://schemas.microsoft.com/office/drawing/2014/main" xmlns="" id="{267E33C1-68FC-498B-B8D9-E1995C9C6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609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800" i="1">
                  <a:solidFill>
                    <a:srgbClr val="CC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800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M,N</a:t>
              </a:r>
            </a:p>
          </p:txBody>
        </p:sp>
        <p:sp>
          <p:nvSpPr>
            <p:cNvPr id="58" name="Text Box 84">
              <a:extLst>
                <a:ext uri="{FF2B5EF4-FFF2-40B4-BE49-F238E27FC236}">
                  <a16:creationId xmlns:a16="http://schemas.microsoft.com/office/drawing/2014/main" xmlns="" id="{637598B1-15AE-469B-B331-A518E931F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976"/>
              <a:ext cx="6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800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800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O,P</a:t>
              </a:r>
            </a:p>
          </p:txBody>
        </p:sp>
        <p:graphicFrame>
          <p:nvGraphicFramePr>
            <p:cNvPr id="59" name="Object 85">
              <a:extLst>
                <a:ext uri="{FF2B5EF4-FFF2-40B4-BE49-F238E27FC236}">
                  <a16:creationId xmlns:a16="http://schemas.microsoft.com/office/drawing/2014/main" xmlns="" id="{CABB5326-3447-43AE-BC05-A7EC6E8A53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2" y="3408"/>
            <a:ext cx="238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58" name="公式" r:id="rId22" imgW="152280" imgH="190440" progId="Equation.3">
                    <p:embed/>
                  </p:oleObj>
                </mc:Choice>
                <mc:Fallback>
                  <p:oleObj name="公式" r:id="rId22" imgW="152280" imgH="190440" progId="Equation.3">
                    <p:embed/>
                    <p:pic>
                      <p:nvPicPr>
                        <p:cNvPr id="23637" name="Object 85">
                          <a:extLst>
                            <a:ext uri="{FF2B5EF4-FFF2-40B4-BE49-F238E27FC236}">
                              <a16:creationId xmlns:a16="http://schemas.microsoft.com/office/drawing/2014/main" xmlns="" id="{22E59F6E-78AA-44E8-BD7E-52AA6E99DD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2" y="3408"/>
                          <a:ext cx="238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Oval 86">
              <a:extLst>
                <a:ext uri="{FF2B5EF4-FFF2-40B4-BE49-F238E27FC236}">
                  <a16:creationId xmlns:a16="http://schemas.microsoft.com/office/drawing/2014/main" xmlns="" id="{43D23685-0F9E-4E3D-A1C1-553EA0586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3168"/>
              <a:ext cx="96" cy="9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" name="墨迹 1"/>
              <p14:cNvContentPartPr/>
              <p14:nvPr/>
            </p14:nvContentPartPr>
            <p14:xfrm>
              <a:off x="682200" y="671760"/>
              <a:ext cx="11362680" cy="6390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000" y="665640"/>
                <a:ext cx="11379240" cy="640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2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7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xmlns="" id="{7AD4FB91-C6A5-4D40-B8FE-B018745C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C149C-7F4A-40F0-9C83-58F56A79E8E0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xmlns="" id="{87DF6F15-10F5-4A8E-A475-B78176CCD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984" y="727705"/>
            <a:ext cx="9918543" cy="62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Blip>
                <a:blip r:embed="rId2"/>
              </a:buBlip>
            </a:pPr>
            <a:r>
              <a:rPr lang="en-US" altLang="zh-CN" sz="3200" b="1" dirty="0">
                <a:latin typeface="Times New Roman" panose="02020603050405020304" pitchFamily="18" charset="0"/>
              </a:rPr>
              <a:t>     </a:t>
            </a:r>
            <a:r>
              <a:rPr lang="zh-CN" altLang="zh-CN" sz="3200" b="1" dirty="0">
                <a:latin typeface="Times New Roman" panose="02020603050405020304" pitchFamily="18" charset="0"/>
              </a:rPr>
              <a:t>有限长载流导线所受的安培力</a:t>
            </a:r>
            <a:r>
              <a:rPr lang="zh-CN" altLang="en-US" sz="3200" b="1" dirty="0">
                <a:latin typeface="Times New Roman" panose="02020603050405020304" pitchFamily="18" charset="0"/>
              </a:rPr>
              <a:t>（力的叠加原理）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439640" y="1317600"/>
              <a:ext cx="10393920" cy="35380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1720" y="1307880"/>
                <a:ext cx="10409040" cy="355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9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>
            <a:extLst>
              <a:ext uri="{FF2B5EF4-FFF2-40B4-BE49-F238E27FC236}">
                <a16:creationId xmlns:a16="http://schemas.microsoft.com/office/drawing/2014/main" xmlns="" id="{9BF3914C-E84B-4608-B663-C9C14B766F46}"/>
              </a:ext>
            </a:extLst>
          </p:cNvPr>
          <p:cNvGrpSpPr>
            <a:grpSpLocks/>
          </p:cNvGrpSpPr>
          <p:nvPr/>
        </p:nvGrpSpPr>
        <p:grpSpPr bwMode="auto">
          <a:xfrm>
            <a:off x="7680722" y="2268685"/>
            <a:ext cx="2447925" cy="2952750"/>
            <a:chOff x="3744" y="2112"/>
            <a:chExt cx="1728" cy="1824"/>
          </a:xfrm>
        </p:grpSpPr>
        <p:grpSp>
          <p:nvGrpSpPr>
            <p:cNvPr id="24579" name="Group 3">
              <a:extLst>
                <a:ext uri="{FF2B5EF4-FFF2-40B4-BE49-F238E27FC236}">
                  <a16:creationId xmlns:a16="http://schemas.microsoft.com/office/drawing/2014/main" xmlns="" id="{69F364EC-E535-469D-81F2-AD0CEC1C4B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112"/>
              <a:ext cx="1728" cy="1824"/>
              <a:chOff x="3744" y="2112"/>
              <a:chExt cx="1728" cy="1824"/>
            </a:xfrm>
          </p:grpSpPr>
          <p:sp>
            <p:nvSpPr>
              <p:cNvPr id="24580" name="Rectangle 4">
                <a:extLst>
                  <a:ext uri="{FF2B5EF4-FFF2-40B4-BE49-F238E27FC236}">
                    <a16:creationId xmlns:a16="http://schemas.microsoft.com/office/drawing/2014/main" xmlns="" id="{B963D3CA-E811-4C71-94F6-9027D828C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12"/>
                <a:ext cx="1728" cy="18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1" name="Line 5">
                <a:extLst>
                  <a:ext uri="{FF2B5EF4-FFF2-40B4-BE49-F238E27FC236}">
                    <a16:creationId xmlns:a16="http://schemas.microsoft.com/office/drawing/2014/main" xmlns="" id="{197D4F37-D828-4AA9-8785-1490C01CE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2256"/>
                <a:ext cx="1440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xmlns="" id="{D5006C90-513E-4D8B-8A35-09511C3EE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2496"/>
                <a:ext cx="1440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xmlns="" id="{42F05EE9-3FF5-4908-8553-30958CE8CB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2736"/>
                <a:ext cx="1440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4" name="Line 8">
                <a:extLst>
                  <a:ext uri="{FF2B5EF4-FFF2-40B4-BE49-F238E27FC236}">
                    <a16:creationId xmlns:a16="http://schemas.microsoft.com/office/drawing/2014/main" xmlns="" id="{0D392EC1-FEBD-406D-B31F-A279ACCC4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2976"/>
                <a:ext cx="1440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5" name="Line 9">
                <a:extLst>
                  <a:ext uri="{FF2B5EF4-FFF2-40B4-BE49-F238E27FC236}">
                    <a16:creationId xmlns:a16="http://schemas.microsoft.com/office/drawing/2014/main" xmlns="" id="{09C94A77-3D8C-4CBB-A344-028D3044B8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3168"/>
                <a:ext cx="1440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6" name="Line 10">
                <a:extLst>
                  <a:ext uri="{FF2B5EF4-FFF2-40B4-BE49-F238E27FC236}">
                    <a16:creationId xmlns:a16="http://schemas.microsoft.com/office/drawing/2014/main" xmlns="" id="{0A961185-3D37-4D8E-8A6F-88C70D5D91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3360"/>
                <a:ext cx="1440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7" name="AutoShape 11">
                <a:extLst>
                  <a:ext uri="{FF2B5EF4-FFF2-40B4-BE49-F238E27FC236}">
                    <a16:creationId xmlns:a16="http://schemas.microsoft.com/office/drawing/2014/main" xmlns="" id="{6CC850C5-786B-4404-BB8A-4A891EF70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400"/>
                <a:ext cx="672" cy="864"/>
              </a:xfrm>
              <a:prstGeom prst="bevel">
                <a:avLst>
                  <a:gd name="adj" fmla="val 4463"/>
                </a:avLst>
              </a:prstGeom>
              <a:noFill/>
              <a:ln w="19050">
                <a:solidFill>
                  <a:srgbClr val="9933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8" name="Text Box 12">
                <a:extLst>
                  <a:ext uri="{FF2B5EF4-FFF2-40B4-BE49-F238E27FC236}">
                    <a16:creationId xmlns:a16="http://schemas.microsoft.com/office/drawing/2014/main" xmlns="" id="{0DFD1CDB-A9A1-4538-8D5D-E7037A0037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352"/>
                <a:ext cx="227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24589" name="Text Box 13">
                <a:extLst>
                  <a:ext uri="{FF2B5EF4-FFF2-40B4-BE49-F238E27FC236}">
                    <a16:creationId xmlns:a16="http://schemas.microsoft.com/office/drawing/2014/main" xmlns="" id="{865FA9A3-F545-4178-B51C-AD6975473B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8" y="3120"/>
                <a:ext cx="273" cy="2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24590" name="Oval 14">
                <a:extLst>
                  <a:ext uri="{FF2B5EF4-FFF2-40B4-BE49-F238E27FC236}">
                    <a16:creationId xmlns:a16="http://schemas.microsoft.com/office/drawing/2014/main" xmlns="" id="{4BC60100-E336-4FB0-B89C-18C3882A1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736"/>
                <a:ext cx="192" cy="19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8F4A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1" name="Text Box 15">
                <a:extLst>
                  <a:ext uri="{FF2B5EF4-FFF2-40B4-BE49-F238E27FC236}">
                    <a16:creationId xmlns:a16="http://schemas.microsoft.com/office/drawing/2014/main" xmlns="" id="{2F44A279-3541-40F9-A208-9E38ACD679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6" y="2592"/>
                <a:ext cx="203" cy="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.</a:t>
                </a:r>
                <a:endPara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24592" name="Object 16">
                <a:extLst>
                  <a:ext uri="{FF2B5EF4-FFF2-40B4-BE49-F238E27FC236}">
                    <a16:creationId xmlns:a16="http://schemas.microsoft.com/office/drawing/2014/main" xmlns="" id="{D9535AD6-9C64-44D7-B544-3DA6558B27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72" y="2928"/>
              <a:ext cx="247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895" name="公式" r:id="rId3" imgW="164880" imgH="190440" progId="Equation.3">
                      <p:embed/>
                    </p:oleObj>
                  </mc:Choice>
                  <mc:Fallback>
                    <p:oleObj name="公式" r:id="rId3" imgW="164880" imgH="190440" progId="Equation.3">
                      <p:embed/>
                      <p:pic>
                        <p:nvPicPr>
                          <p:cNvPr id="0" name="Object 16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2928"/>
                            <a:ext cx="247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593" name="Object 17">
                <a:extLst>
                  <a:ext uri="{FF2B5EF4-FFF2-40B4-BE49-F238E27FC236}">
                    <a16:creationId xmlns:a16="http://schemas.microsoft.com/office/drawing/2014/main" xmlns="" id="{CFB8A19D-46AF-4725-B508-CEF0DCC47F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4" y="2461"/>
              <a:ext cx="384" cy="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896" name="公式" r:id="rId5" imgW="266400" imgH="190440" progId="Equation.3">
                      <p:embed/>
                    </p:oleObj>
                  </mc:Choice>
                  <mc:Fallback>
                    <p:oleObj name="公式" r:id="rId5" imgW="266400" imgH="190440" progId="Equation.3">
                      <p:embed/>
                      <p:pic>
                        <p:nvPicPr>
                          <p:cNvPr id="0" name="Object 17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2461"/>
                            <a:ext cx="384" cy="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594" name="Oval 18">
                <a:extLst>
                  <a:ext uri="{FF2B5EF4-FFF2-40B4-BE49-F238E27FC236}">
                    <a16:creationId xmlns:a16="http://schemas.microsoft.com/office/drawing/2014/main" xmlns="" id="{C6B9876E-0800-410A-9C83-5A8B3E2CE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736"/>
                <a:ext cx="192" cy="192"/>
              </a:xfrm>
              <a:prstGeom prst="ellips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8F4A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595" name="Group 19">
                <a:extLst>
                  <a:ext uri="{FF2B5EF4-FFF2-40B4-BE49-F238E27FC236}">
                    <a16:creationId xmlns:a16="http://schemas.microsoft.com/office/drawing/2014/main" xmlns="" id="{D84F6484-059F-4FB0-BD7D-F4CDAE2F88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2784"/>
                <a:ext cx="96" cy="96"/>
                <a:chOff x="3120" y="576"/>
                <a:chExt cx="96" cy="48"/>
              </a:xfrm>
            </p:grpSpPr>
            <p:sp>
              <p:nvSpPr>
                <p:cNvPr id="24596" name="Line 20">
                  <a:extLst>
                    <a:ext uri="{FF2B5EF4-FFF2-40B4-BE49-F238E27FC236}">
                      <a16:creationId xmlns:a16="http://schemas.microsoft.com/office/drawing/2014/main" xmlns="" id="{F3CE6318-DD35-4D79-BAB7-5BE37E606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20" y="576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4597" name="Line 21">
                  <a:extLst>
                    <a:ext uri="{FF2B5EF4-FFF2-40B4-BE49-F238E27FC236}">
                      <a16:creationId xmlns:a16="http://schemas.microsoft.com/office/drawing/2014/main" xmlns="" id="{BC31CA62-A83E-4328-9D99-A6A59DE3A8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20" y="576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4598" name="AutoShape 22">
              <a:extLst>
                <a:ext uri="{FF2B5EF4-FFF2-40B4-BE49-F238E27FC236}">
                  <a16:creationId xmlns:a16="http://schemas.microsoft.com/office/drawing/2014/main" xmlns="" id="{BE85C626-7028-44F5-B71F-DBDA651CD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448"/>
              <a:ext cx="96" cy="192"/>
            </a:xfrm>
            <a:prstGeom prst="upArrow">
              <a:avLst>
                <a:gd name="adj1" fmla="val 50000"/>
                <a:gd name="adj2" fmla="val 130000"/>
              </a:avLst>
            </a:prstGeom>
            <a:gradFill rotWithShape="0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5400000" scaled="1"/>
            </a:gra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4658" name="Group 82">
            <a:extLst>
              <a:ext uri="{FF2B5EF4-FFF2-40B4-BE49-F238E27FC236}">
                <a16:creationId xmlns:a16="http://schemas.microsoft.com/office/drawing/2014/main" xmlns="" id="{68F7140E-8E98-4C52-8A06-BF1CFA92CB2D}"/>
              </a:ext>
            </a:extLst>
          </p:cNvPr>
          <p:cNvGrpSpPr>
            <a:grpSpLocks/>
          </p:cNvGrpSpPr>
          <p:nvPr/>
        </p:nvGrpSpPr>
        <p:grpSpPr bwMode="auto">
          <a:xfrm>
            <a:off x="4943872" y="1844824"/>
            <a:ext cx="2663825" cy="3381375"/>
            <a:chOff x="2109" y="1757"/>
            <a:chExt cx="1678" cy="2130"/>
          </a:xfrm>
        </p:grpSpPr>
        <p:grpSp>
          <p:nvGrpSpPr>
            <p:cNvPr id="24657" name="Group 81">
              <a:extLst>
                <a:ext uri="{FF2B5EF4-FFF2-40B4-BE49-F238E27FC236}">
                  <a16:creationId xmlns:a16="http://schemas.microsoft.com/office/drawing/2014/main" xmlns="" id="{0082E5F2-09B6-4BE4-996D-4DE64739F6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9" y="1757"/>
              <a:ext cx="1678" cy="2130"/>
              <a:chOff x="2109" y="1757"/>
              <a:chExt cx="1678" cy="2130"/>
            </a:xfrm>
          </p:grpSpPr>
          <p:grpSp>
            <p:nvGrpSpPr>
              <p:cNvPr id="24656" name="Group 80">
                <a:extLst>
                  <a:ext uri="{FF2B5EF4-FFF2-40B4-BE49-F238E27FC236}">
                    <a16:creationId xmlns:a16="http://schemas.microsoft.com/office/drawing/2014/main" xmlns="" id="{EDE3F004-A992-4844-A57E-DA69A33FE9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9" y="1757"/>
                <a:ext cx="1678" cy="2130"/>
                <a:chOff x="2109" y="1757"/>
                <a:chExt cx="1678" cy="2130"/>
              </a:xfrm>
            </p:grpSpPr>
            <p:sp>
              <p:nvSpPr>
                <p:cNvPr id="24602" name="Rectangle 26">
                  <a:extLst>
                    <a:ext uri="{FF2B5EF4-FFF2-40B4-BE49-F238E27FC236}">
                      <a16:creationId xmlns:a16="http://schemas.microsoft.com/office/drawing/2014/main" xmlns="" id="{E1EAE950-A6A2-404E-9E0C-E66CDC759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9" y="2026"/>
                  <a:ext cx="1678" cy="186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03" name="Text Box 27">
                  <a:extLst>
                    <a:ext uri="{FF2B5EF4-FFF2-40B4-BE49-F238E27FC236}">
                      <a16:creationId xmlns:a16="http://schemas.microsoft.com/office/drawing/2014/main" xmlns="" id="{E16F416E-1164-42C8-A02F-034317A5B2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80" y="1757"/>
                  <a:ext cx="1516" cy="16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ct val="50000"/>
                    </a:spcBef>
                  </a:pPr>
                  <a:endParaRPr lang="en-US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  <a:p>
                  <a:pPr>
                    <a:lnSpc>
                      <a:spcPct val="80000"/>
                    </a:lnSpc>
                    <a:spcBef>
                      <a:spcPct val="50000"/>
                    </a:spcBef>
                  </a:pPr>
                  <a:r>
                    <a:rPr lang="en-US" altLang="zh-CN" sz="28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.     .     .     .     .</a:t>
                  </a:r>
                </a:p>
                <a:p>
                  <a:pPr>
                    <a:lnSpc>
                      <a:spcPct val="80000"/>
                    </a:lnSpc>
                    <a:spcBef>
                      <a:spcPct val="50000"/>
                    </a:spcBef>
                  </a:pPr>
                  <a:r>
                    <a:rPr lang="en-US" altLang="zh-CN" sz="28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.     .     .     .     .</a:t>
                  </a:r>
                </a:p>
                <a:p>
                  <a:pPr>
                    <a:lnSpc>
                      <a:spcPct val="80000"/>
                    </a:lnSpc>
                    <a:spcBef>
                      <a:spcPct val="50000"/>
                    </a:spcBef>
                  </a:pPr>
                  <a:r>
                    <a:rPr lang="en-US" altLang="zh-CN" sz="28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.     .     .     .     .</a:t>
                  </a:r>
                </a:p>
                <a:p>
                  <a:pPr>
                    <a:lnSpc>
                      <a:spcPct val="80000"/>
                    </a:lnSpc>
                    <a:spcBef>
                      <a:spcPct val="50000"/>
                    </a:spcBef>
                  </a:pPr>
                  <a:r>
                    <a:rPr lang="en-US" altLang="zh-CN" sz="28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.     .     .     .     .</a:t>
                  </a:r>
                </a:p>
              </p:txBody>
            </p:sp>
          </p:grpSp>
          <p:grpSp>
            <p:nvGrpSpPr>
              <p:cNvPr id="24604" name="Group 28">
                <a:extLst>
                  <a:ext uri="{FF2B5EF4-FFF2-40B4-BE49-F238E27FC236}">
                    <a16:creationId xmlns:a16="http://schemas.microsoft.com/office/drawing/2014/main" xmlns="" id="{AD89CAF4-33AC-4D41-8B03-81CAAFA6D2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42" y="2332"/>
                <a:ext cx="610" cy="877"/>
                <a:chOff x="2592" y="2448"/>
                <a:chExt cx="576" cy="768"/>
              </a:xfrm>
            </p:grpSpPr>
            <p:sp>
              <p:nvSpPr>
                <p:cNvPr id="24605" name="Line 29">
                  <a:extLst>
                    <a:ext uri="{FF2B5EF4-FFF2-40B4-BE49-F238E27FC236}">
                      <a16:creationId xmlns:a16="http://schemas.microsoft.com/office/drawing/2014/main" xmlns="" id="{C49D665D-3D31-418B-94B8-B353F3601E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84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06" name="Line 30">
                  <a:extLst>
                    <a:ext uri="{FF2B5EF4-FFF2-40B4-BE49-F238E27FC236}">
                      <a16:creationId xmlns:a16="http://schemas.microsoft.com/office/drawing/2014/main" xmlns="" id="{9C571169-823D-46ED-8A53-38FC543AF8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928" y="284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07" name="Line 31">
                  <a:extLst>
                    <a:ext uri="{FF2B5EF4-FFF2-40B4-BE49-F238E27FC236}">
                      <a16:creationId xmlns:a16="http://schemas.microsoft.com/office/drawing/2014/main" xmlns="" id="{4F881A8B-4700-4E80-A4BF-E1841F71C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448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08" name="Line 32">
                  <a:extLst>
                    <a:ext uri="{FF2B5EF4-FFF2-40B4-BE49-F238E27FC236}">
                      <a16:creationId xmlns:a16="http://schemas.microsoft.com/office/drawing/2014/main" xmlns="" id="{B22A6435-E0F4-47D8-9D8A-C45D9A5AE5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80" y="2928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4609" name="Object 33">
                  <a:extLst>
                    <a:ext uri="{FF2B5EF4-FFF2-40B4-BE49-F238E27FC236}">
                      <a16:creationId xmlns:a16="http://schemas.microsoft.com/office/drawing/2014/main" xmlns="" id="{70E9EBEE-6B32-43EE-94C5-FF7D85D5BE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592" y="2496"/>
                <a:ext cx="185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897" name="公式" r:id="rId7" imgW="164880" imgH="190440" progId="Equation.3">
                        <p:embed/>
                      </p:oleObj>
                    </mc:Choice>
                    <mc:Fallback>
                      <p:oleObj name="公式" r:id="rId7" imgW="164880" imgH="190440" progId="Equation.3">
                        <p:embed/>
                        <p:pic>
                          <p:nvPicPr>
                            <p:cNvPr id="0" name="Object 33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92" y="2496"/>
                              <a:ext cx="185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4610" name="AutoShape 34">
                <a:extLst>
                  <a:ext uri="{FF2B5EF4-FFF2-40B4-BE49-F238E27FC236}">
                    <a16:creationId xmlns:a16="http://schemas.microsoft.com/office/drawing/2014/main" xmlns="" id="{0E2B3BF7-81DC-4761-AFA5-7B7CAD910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3" y="2296"/>
                <a:ext cx="619" cy="954"/>
              </a:xfrm>
              <a:prstGeom prst="bevel">
                <a:avLst>
                  <a:gd name="adj" fmla="val 4463"/>
                </a:avLst>
              </a:prstGeom>
              <a:noFill/>
              <a:ln w="19050">
                <a:solidFill>
                  <a:srgbClr val="99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11" name="Text Box 35">
                <a:extLst>
                  <a:ext uri="{FF2B5EF4-FFF2-40B4-BE49-F238E27FC236}">
                    <a16:creationId xmlns:a16="http://schemas.microsoft.com/office/drawing/2014/main" xmlns="" id="{6CAFA906-2484-43A3-9C35-54CA82B07C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9" y="2205"/>
                <a:ext cx="20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24612" name="Text Box 36">
                <a:extLst>
                  <a:ext uri="{FF2B5EF4-FFF2-40B4-BE49-F238E27FC236}">
                    <a16:creationId xmlns:a16="http://schemas.microsoft.com/office/drawing/2014/main" xmlns="" id="{4BE05B17-3760-49A9-B681-AB105F8030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0" y="3103"/>
                <a:ext cx="2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  <p:sp>
          <p:nvSpPr>
            <p:cNvPr id="24613" name="AutoShape 37">
              <a:extLst>
                <a:ext uri="{FF2B5EF4-FFF2-40B4-BE49-F238E27FC236}">
                  <a16:creationId xmlns:a16="http://schemas.microsoft.com/office/drawing/2014/main" xmlns="" id="{44FAACAA-A98F-4187-AEBF-566D777B4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2387"/>
              <a:ext cx="102" cy="192"/>
            </a:xfrm>
            <a:prstGeom prst="upArrow">
              <a:avLst>
                <a:gd name="adj1" fmla="val 50000"/>
                <a:gd name="adj2" fmla="val 122353"/>
              </a:avLst>
            </a:prstGeom>
            <a:gradFill rotWithShape="0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5400000" scaled="1"/>
            </a:gra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4629" name="Object 53">
            <a:extLst>
              <a:ext uri="{FF2B5EF4-FFF2-40B4-BE49-F238E27FC236}">
                <a16:creationId xmlns:a16="http://schemas.microsoft.com/office/drawing/2014/main" xmlns="" id="{79393932-6CF5-4D09-8D6C-8E602596D5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04119"/>
              </p:ext>
            </p:extLst>
          </p:nvPr>
        </p:nvGraphicFramePr>
        <p:xfrm>
          <a:off x="7615634" y="4164160"/>
          <a:ext cx="2513013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8" name="Equation" r:id="rId9" imgW="1079280" imgH="393480" progId="Equation.3">
                  <p:embed/>
                </p:oleObj>
              </mc:Choice>
              <mc:Fallback>
                <p:oleObj name="Equation" r:id="rId9" imgW="1079280" imgH="393480" progId="Equation.3">
                  <p:embed/>
                  <p:pic>
                    <p:nvPicPr>
                      <p:cNvPr id="0" name="Object 5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5634" y="4164160"/>
                        <a:ext cx="2513013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659" name="Group 83">
            <a:extLst>
              <a:ext uri="{FF2B5EF4-FFF2-40B4-BE49-F238E27FC236}">
                <a16:creationId xmlns:a16="http://schemas.microsoft.com/office/drawing/2014/main" xmlns="" id="{9B69E863-7996-4DB3-9F44-E5802739016C}"/>
              </a:ext>
            </a:extLst>
          </p:cNvPr>
          <p:cNvGrpSpPr>
            <a:grpSpLocks/>
          </p:cNvGrpSpPr>
          <p:nvPr/>
        </p:nvGrpSpPr>
        <p:grpSpPr bwMode="auto">
          <a:xfrm>
            <a:off x="2351483" y="2268685"/>
            <a:ext cx="2520950" cy="2952750"/>
            <a:chOff x="476" y="2024"/>
            <a:chExt cx="1588" cy="1860"/>
          </a:xfrm>
        </p:grpSpPr>
        <p:grpSp>
          <p:nvGrpSpPr>
            <p:cNvPr id="24655" name="Group 79">
              <a:extLst>
                <a:ext uri="{FF2B5EF4-FFF2-40B4-BE49-F238E27FC236}">
                  <a16:creationId xmlns:a16="http://schemas.microsoft.com/office/drawing/2014/main" xmlns="" id="{1C44F471-EA73-4F8A-86EF-20F0B74F2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2024"/>
              <a:ext cx="1588" cy="1860"/>
              <a:chOff x="476" y="2024"/>
              <a:chExt cx="1588" cy="1860"/>
            </a:xfrm>
          </p:grpSpPr>
          <p:sp>
            <p:nvSpPr>
              <p:cNvPr id="24616" name="Rectangle 40">
                <a:extLst>
                  <a:ext uri="{FF2B5EF4-FFF2-40B4-BE49-F238E27FC236}">
                    <a16:creationId xmlns:a16="http://schemas.microsoft.com/office/drawing/2014/main" xmlns="" id="{BECFF948-A8EF-492D-B78C-C72812A0B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" y="3542"/>
                <a:ext cx="1548" cy="293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17" name="Rectangle 41">
                <a:extLst>
                  <a:ext uri="{FF2B5EF4-FFF2-40B4-BE49-F238E27FC236}">
                    <a16:creationId xmlns:a16="http://schemas.microsoft.com/office/drawing/2014/main" xmlns="" id="{DE0EB535-4675-45FC-BA6E-5AED5F7C8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2024"/>
                <a:ext cx="1588" cy="18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19" name="Text Box 43">
                <a:extLst>
                  <a:ext uri="{FF2B5EF4-FFF2-40B4-BE49-F238E27FC236}">
                    <a16:creationId xmlns:a16="http://schemas.microsoft.com/office/drawing/2014/main" xmlns="" id="{D2CF33FC-8991-414C-BE4B-17CE0AA2D2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" y="2177"/>
                <a:ext cx="1514" cy="16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tx2"/>
                    </a:solidFill>
                  </a:rPr>
                  <a:t>×    ×    ×    ×    ×</a:t>
                </a:r>
                <a:endParaRPr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tx2"/>
                    </a:solidFill>
                  </a:rPr>
                  <a:t>×    ×    ×    ×    ×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tx2"/>
                    </a:solidFill>
                  </a:rPr>
                  <a:t>×    ×    ×    ×    ×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tx2"/>
                    </a:solidFill>
                  </a:rPr>
                  <a:t>×    ×    ×    ×    ×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tx2"/>
                    </a:solidFill>
                  </a:rPr>
                  <a:t>×    ×    ×    ×</a:t>
                </a:r>
              </a:p>
              <a:p>
                <a:pPr>
                  <a:spcBef>
                    <a:spcPct val="50000"/>
                  </a:spcBef>
                </a:pPr>
                <a:endParaRPr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18" name="Text Box 42">
                <a:extLst>
                  <a:ext uri="{FF2B5EF4-FFF2-40B4-BE49-F238E27FC236}">
                    <a16:creationId xmlns:a16="http://schemas.microsoft.com/office/drawing/2014/main" xmlns="" id="{CB18FEDE-9463-4024-B0D3-4F39C726F6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7" y="3101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24620" name="AutoShape 44">
                <a:extLst>
                  <a:ext uri="{FF2B5EF4-FFF2-40B4-BE49-F238E27FC236}">
                    <a16:creationId xmlns:a16="http://schemas.microsoft.com/office/drawing/2014/main" xmlns="" id="{64DF7780-9566-4B4C-B18B-051452F42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317"/>
                <a:ext cx="557" cy="881"/>
              </a:xfrm>
              <a:prstGeom prst="bevel">
                <a:avLst>
                  <a:gd name="adj" fmla="val 4463"/>
                </a:avLst>
              </a:prstGeom>
              <a:noFill/>
              <a:ln w="19050">
                <a:solidFill>
                  <a:srgbClr val="99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21" name="Text Box 45">
                <a:extLst>
                  <a:ext uri="{FF2B5EF4-FFF2-40B4-BE49-F238E27FC236}">
                    <a16:creationId xmlns:a16="http://schemas.microsoft.com/office/drawing/2014/main" xmlns="" id="{5A461178-DDFB-4F22-BFC0-6A80C10883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3" y="2205"/>
                <a:ext cx="20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33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grpSp>
            <p:nvGrpSpPr>
              <p:cNvPr id="24647" name="Group 71">
                <a:extLst>
                  <a:ext uri="{FF2B5EF4-FFF2-40B4-BE49-F238E27FC236}">
                    <a16:creationId xmlns:a16="http://schemas.microsoft.com/office/drawing/2014/main" xmlns="" id="{423C132B-F4E8-40F5-8485-F2064C3164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2" y="2024"/>
                <a:ext cx="1175" cy="1468"/>
                <a:chOff x="748" y="2064"/>
                <a:chExt cx="1245" cy="1437"/>
              </a:xfrm>
            </p:grpSpPr>
            <p:sp>
              <p:nvSpPr>
                <p:cNvPr id="24623" name="Line 47">
                  <a:extLst>
                    <a:ext uri="{FF2B5EF4-FFF2-40B4-BE49-F238E27FC236}">
                      <a16:creationId xmlns:a16="http://schemas.microsoft.com/office/drawing/2014/main" xmlns="" id="{1EFF1B4C-581F-45D1-8C03-DEB6312D67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46" y="2064"/>
                  <a:ext cx="0" cy="28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24" name="Line 48">
                  <a:extLst>
                    <a:ext uri="{FF2B5EF4-FFF2-40B4-BE49-F238E27FC236}">
                      <a16:creationId xmlns:a16="http://schemas.microsoft.com/office/drawing/2014/main" xmlns="" id="{0D3E07CC-79EE-45D5-BFC6-6BD1803211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6" y="3214"/>
                  <a:ext cx="0" cy="28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25" name="Line 49">
                  <a:extLst>
                    <a:ext uri="{FF2B5EF4-FFF2-40B4-BE49-F238E27FC236}">
                      <a16:creationId xmlns:a16="http://schemas.microsoft.com/office/drawing/2014/main" xmlns="" id="{9487DD59-3375-4B06-A897-E525CB4D25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99" y="2830"/>
                  <a:ext cx="252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26" name="Line 50">
                  <a:extLst>
                    <a:ext uri="{FF2B5EF4-FFF2-40B4-BE49-F238E27FC236}">
                      <a16:creationId xmlns:a16="http://schemas.microsoft.com/office/drawing/2014/main" xmlns="" id="{1FFA25C8-85ED-4611-BA57-319FA527F8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41" y="2830"/>
                  <a:ext cx="252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4627" name="Object 51">
                  <a:extLst>
                    <a:ext uri="{FF2B5EF4-FFF2-40B4-BE49-F238E27FC236}">
                      <a16:creationId xmlns:a16="http://schemas.microsoft.com/office/drawing/2014/main" xmlns="" id="{1B3345A2-132F-48F5-AD0A-58A36D7615D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8" y="2795"/>
                <a:ext cx="225" cy="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899" name="公式" r:id="rId11" imgW="164880" imgH="190440" progId="Equation.3">
                        <p:embed/>
                      </p:oleObj>
                    </mc:Choice>
                    <mc:Fallback>
                      <p:oleObj name="公式" r:id="rId11" imgW="164880" imgH="190440" progId="Equation.3">
                        <p:embed/>
                        <p:pic>
                          <p:nvPicPr>
                            <p:cNvPr id="0" name="Object 51"/>
                            <p:cNvPicPr preferRelativeResize="0"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48" y="2795"/>
                              <a:ext cx="225" cy="3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24628" name="AutoShape 52">
              <a:extLst>
                <a:ext uri="{FF2B5EF4-FFF2-40B4-BE49-F238E27FC236}">
                  <a16:creationId xmlns:a16="http://schemas.microsoft.com/office/drawing/2014/main" xmlns="" id="{86210E72-3DBA-4E05-A0BF-F403FD84E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396"/>
              <a:ext cx="85" cy="192"/>
            </a:xfrm>
            <a:prstGeom prst="upArrow">
              <a:avLst>
                <a:gd name="adj1" fmla="val 50000"/>
                <a:gd name="adj2" fmla="val 146824"/>
              </a:avLst>
            </a:prstGeom>
            <a:gradFill rotWithShape="0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5400000" scaled="1"/>
            </a:gra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4630" name="Object 54">
            <a:extLst>
              <a:ext uri="{FF2B5EF4-FFF2-40B4-BE49-F238E27FC236}">
                <a16:creationId xmlns:a16="http://schemas.microsoft.com/office/drawing/2014/main" xmlns="" id="{3420E54F-D141-43C7-BA19-AA36F4A644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433780"/>
              </p:ext>
            </p:extLst>
          </p:nvPr>
        </p:nvGraphicFramePr>
        <p:xfrm>
          <a:off x="2694384" y="4559448"/>
          <a:ext cx="188912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00" name="Equation" r:id="rId13" imgW="1384200" imgH="355320" progId="Equation.3">
                  <p:embed/>
                </p:oleObj>
              </mc:Choice>
              <mc:Fallback>
                <p:oleObj name="Equation" r:id="rId13" imgW="1384200" imgH="355320" progId="Equation.3">
                  <p:embed/>
                  <p:pic>
                    <p:nvPicPr>
                      <p:cNvPr id="0" name="Object 5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4384" y="4559448"/>
                        <a:ext cx="1889125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31" name="Text Box 55">
            <a:extLst>
              <a:ext uri="{FF2B5EF4-FFF2-40B4-BE49-F238E27FC236}">
                <a16:creationId xmlns:a16="http://schemas.microsoft.com/office/drawing/2014/main" xmlns="" id="{9ECBE9DF-0D17-48C4-B34D-28FC16D6D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7833" y="1570185"/>
            <a:ext cx="2286000" cy="52863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稳定平衡</a:t>
            </a:r>
          </a:p>
        </p:txBody>
      </p:sp>
      <p:sp>
        <p:nvSpPr>
          <p:cNvPr id="24632" name="Rectangle 56">
            <a:extLst>
              <a:ext uri="{FF2B5EF4-FFF2-40B4-BE49-F238E27FC236}">
                <a16:creationId xmlns:a16="http://schemas.microsoft.com/office/drawing/2014/main" xmlns="" id="{CBB172EB-1D8F-4F21-97B2-94B8AA1BD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1033" y="1570185"/>
            <a:ext cx="2438400" cy="52863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不</a:t>
            </a:r>
            <a:r>
              <a:rPr lang="zh-CN" altLang="en-US" sz="2800" b="1">
                <a:solidFill>
                  <a:srgbClr val="3333CC"/>
                </a:solidFill>
                <a:latin typeface="Times New Roman" panose="02020603050405020304" pitchFamily="18" charset="0"/>
              </a:rPr>
              <a:t>稳定平衡</a:t>
            </a:r>
            <a:endParaRPr lang="zh-CN" altLang="en-US" sz="2800" b="1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634" name="AutoShape 58">
            <a:extLst>
              <a:ext uri="{FF2B5EF4-FFF2-40B4-BE49-F238E27FC236}">
                <a16:creationId xmlns:a16="http://schemas.microsoft.com/office/drawing/2014/main" xmlns="" id="{1CF510A6-B0AC-4B46-B6EF-A20804DC2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1" y="1134317"/>
            <a:ext cx="1752600" cy="838200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00CCFF"/>
              </a:gs>
              <a:gs pos="50000">
                <a:srgbClr val="FFFFFF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zh-CN" altLang="en-US" sz="3200" b="1" dirty="0">
                <a:solidFill>
                  <a:srgbClr val="CC3300"/>
                </a:solidFill>
                <a:latin typeface="Times New Roman" panose="02020603050405020304" pitchFamily="18" charset="0"/>
              </a:rPr>
              <a:t>讨  论</a:t>
            </a:r>
          </a:p>
        </p:txBody>
      </p:sp>
      <p:grpSp>
        <p:nvGrpSpPr>
          <p:cNvPr id="24654" name="Group 78">
            <a:extLst>
              <a:ext uri="{FF2B5EF4-FFF2-40B4-BE49-F238E27FC236}">
                <a16:creationId xmlns:a16="http://schemas.microsoft.com/office/drawing/2014/main" xmlns="" id="{EF365DFA-68C4-42D7-A1C1-93E68F53C836}"/>
              </a:ext>
            </a:extLst>
          </p:cNvPr>
          <p:cNvGrpSpPr>
            <a:grpSpLocks/>
          </p:cNvGrpSpPr>
          <p:nvPr/>
        </p:nvGrpSpPr>
        <p:grpSpPr bwMode="auto">
          <a:xfrm>
            <a:off x="2081608" y="655785"/>
            <a:ext cx="3581400" cy="685800"/>
            <a:chOff x="144" y="1008"/>
            <a:chExt cx="2256" cy="432"/>
          </a:xfrm>
        </p:grpSpPr>
        <p:sp>
          <p:nvSpPr>
            <p:cNvPr id="24637" name="Text Box 61">
              <a:extLst>
                <a:ext uri="{FF2B5EF4-FFF2-40B4-BE49-F238E27FC236}">
                  <a16:creationId xmlns:a16="http://schemas.microsoft.com/office/drawing/2014/main" xmlns="" id="{DCB721DD-F7C2-4C3C-84A7-4996CB8AB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097"/>
              <a:ext cx="225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  <a:r>
                <a: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    与      同向</a:t>
              </a:r>
            </a:p>
          </p:txBody>
        </p:sp>
        <p:graphicFrame>
          <p:nvGraphicFramePr>
            <p:cNvPr id="24638" name="Object 62">
              <a:extLst>
                <a:ext uri="{FF2B5EF4-FFF2-40B4-BE49-F238E27FC236}">
                  <a16:creationId xmlns:a16="http://schemas.microsoft.com/office/drawing/2014/main" xmlns="" id="{DCB6809C-6ABE-4B2D-B67F-2880716F26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7" y="1056"/>
            <a:ext cx="249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01" name="Equation" r:id="rId15" imgW="152280" imgH="190440" progId="Equation.3">
                    <p:embed/>
                  </p:oleObj>
                </mc:Choice>
                <mc:Fallback>
                  <p:oleObj name="Equation" r:id="rId15" imgW="152280" imgH="19044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1056"/>
                          <a:ext cx="249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39" name="Object 63">
              <a:extLst>
                <a:ext uri="{FF2B5EF4-FFF2-40B4-BE49-F238E27FC236}">
                  <a16:creationId xmlns:a16="http://schemas.microsoft.com/office/drawing/2014/main" xmlns="" id="{424BFA62-C770-420A-8B4A-1026E84B71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6" y="1008"/>
            <a:ext cx="30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02" name="Equation" r:id="rId17" imgW="164880" imgH="215640" progId="Equation.3">
                    <p:embed/>
                  </p:oleObj>
                </mc:Choice>
                <mc:Fallback>
                  <p:oleObj name="Equation" r:id="rId17" imgW="164880" imgH="21564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" y="1008"/>
                          <a:ext cx="300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640" name="Text Box 64">
            <a:extLst>
              <a:ext uri="{FF2B5EF4-FFF2-40B4-BE49-F238E27FC236}">
                <a16:creationId xmlns:a16="http://schemas.microsoft.com/office/drawing/2014/main" xmlns="" id="{62D13DCB-50AA-487F-8F52-C12538970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4358" y="812948"/>
            <a:ext cx="358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</a:rPr>
              <a:t>方向相反</a:t>
            </a:r>
          </a:p>
        </p:txBody>
      </p:sp>
      <p:sp>
        <p:nvSpPr>
          <p:cNvPr id="24641" name="Text Box 65">
            <a:extLst>
              <a:ext uri="{FF2B5EF4-FFF2-40B4-BE49-F238E27FC236}">
                <a16:creationId xmlns:a16="http://schemas.microsoft.com/office/drawing/2014/main" xmlns="" id="{90D59AFF-C365-45A8-B8D4-CE0F4A30B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3233" y="812948"/>
            <a:ext cx="2819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</a:rPr>
              <a:t>方向垂直</a:t>
            </a:r>
          </a:p>
        </p:txBody>
      </p:sp>
      <p:graphicFrame>
        <p:nvGraphicFramePr>
          <p:cNvPr id="24642" name="Object 66">
            <a:extLst>
              <a:ext uri="{FF2B5EF4-FFF2-40B4-BE49-F238E27FC236}">
                <a16:creationId xmlns:a16="http://schemas.microsoft.com/office/drawing/2014/main" xmlns="" id="{2DECB957-22F9-4408-99A8-8BB92ED6E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26112"/>
              </p:ext>
            </p:extLst>
          </p:nvPr>
        </p:nvGraphicFramePr>
        <p:xfrm>
          <a:off x="5177233" y="4645173"/>
          <a:ext cx="2070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03" name="Equation" r:id="rId19" imgW="812520" imgH="203040" progId="Equation.3">
                  <p:embed/>
                </p:oleObj>
              </mc:Choice>
              <mc:Fallback>
                <p:oleObj name="Equation" r:id="rId19" imgW="812520" imgH="203040" progId="Equation.3">
                  <p:embed/>
                  <p:pic>
                    <p:nvPicPr>
                      <p:cNvPr id="0" name="Object 6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7233" y="4645173"/>
                        <a:ext cx="20701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43" name="Text Box 67">
            <a:extLst>
              <a:ext uri="{FF2B5EF4-FFF2-40B4-BE49-F238E27FC236}">
                <a16:creationId xmlns:a16="http://schemas.microsoft.com/office/drawing/2014/main" xmlns="" id="{F56F46E9-6D8F-40B1-87F0-90BC7996A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4233" y="1570185"/>
            <a:ext cx="2209800" cy="52863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力矩最大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墨迹 1"/>
              <p14:cNvContentPartPr/>
              <p14:nvPr/>
            </p14:nvContentPartPr>
            <p14:xfrm>
              <a:off x="379440" y="1150560"/>
              <a:ext cx="10844640" cy="5596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3680" y="1142640"/>
                <a:ext cx="10852920" cy="561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24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2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4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1" grpId="0" animBg="1" autoUpdateAnimBg="0"/>
      <p:bldP spid="24632" grpId="0" animBg="1" autoUpdateAnimBg="0"/>
      <p:bldP spid="24640" grpId="0" autoUpdateAnimBg="0"/>
      <p:bldP spid="24641" grpId="0" autoUpdateAnimBg="0"/>
      <p:bldP spid="24643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03407D8B-06A2-40F6-AA6E-A22FC3D3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21</a:t>
            </a:fld>
            <a:endParaRPr lang="en-US" altLang="zh-CN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AC36F9E2-A28A-42CA-AE72-E87F3D92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569986"/>
              </p:ext>
            </p:extLst>
          </p:nvPr>
        </p:nvGraphicFramePr>
        <p:xfrm>
          <a:off x="0" y="1196752"/>
          <a:ext cx="11809312" cy="482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xmlns="" val="3461559537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xmlns="" val="3586890644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xmlns="" val="18893848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xmlns="" val="190674872"/>
                    </a:ext>
                  </a:extLst>
                </a:gridCol>
              </a:tblGrid>
              <a:tr h="840444"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物理量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在电</a:t>
                      </a:r>
                      <a:r>
                        <a:rPr lang="en-US" altLang="zh-CN" sz="2800" dirty="0"/>
                        <a:t>(</a:t>
                      </a:r>
                      <a:r>
                        <a:rPr lang="zh-CN" altLang="en-US" sz="2800" dirty="0"/>
                        <a:t>磁</a:t>
                      </a:r>
                      <a:r>
                        <a:rPr lang="en-US" altLang="zh-CN" sz="2800" dirty="0"/>
                        <a:t>)</a:t>
                      </a:r>
                      <a:r>
                        <a:rPr lang="zh-CN" altLang="en-US" sz="2800" dirty="0"/>
                        <a:t>场中受力情况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稳定状态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83335899"/>
                  </a:ext>
                </a:extLst>
              </a:tr>
              <a:tr h="1992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电偶极子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02132197"/>
                  </a:ext>
                </a:extLst>
              </a:tr>
              <a:tr h="19920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圆形电流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891388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230760" y="967680"/>
              <a:ext cx="11647080" cy="44978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200" y="960120"/>
                <a:ext cx="11661480" cy="45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312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xmlns="" id="{9EA78FFA-E1F3-4FA0-A6B5-BCAEFD02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B4A40-F305-48AD-83BC-BF2C30D303E9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5602" name="Text Box 2">
            <a:extLst>
              <a:ext uri="{FF2B5EF4-FFF2-40B4-BE49-F238E27FC236}">
                <a16:creationId xmlns:a16="http://schemas.microsoft.com/office/drawing/2014/main" xmlns="" id="{0BD8A5DC-8A12-463D-A5F5-2F59D2FDF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922339"/>
            <a:ext cx="792480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5000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结论</a:t>
            </a: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:   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均匀</a:t>
            </a:r>
            <a:r>
              <a:rPr lang="zh-CN" altLang="en-US" sz="3200" b="1" dirty="0">
                <a:latin typeface="Times New Roman" panose="02020603050405020304" pitchFamily="18" charset="0"/>
              </a:rPr>
              <a:t>磁场中，</a:t>
            </a:r>
            <a:r>
              <a:rPr lang="zh-CN" altLang="en-US" sz="3200" b="1" u="sng" dirty="0">
                <a:latin typeface="Times New Roman" panose="02020603050405020304" pitchFamily="18" charset="0"/>
              </a:rPr>
              <a:t>任意形状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刚</a:t>
            </a:r>
            <a:r>
              <a:rPr lang="zh-CN" altLang="en-US" sz="3200" b="1" dirty="0">
                <a:latin typeface="Times New Roman" panose="02020603050405020304" pitchFamily="18" charset="0"/>
              </a:rPr>
              <a:t>性闭合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平面</a:t>
            </a:r>
            <a:r>
              <a:rPr lang="zh-CN" altLang="en-US" sz="3200" b="1" dirty="0">
                <a:latin typeface="Times New Roman" panose="02020603050405020304" pitchFamily="18" charset="0"/>
              </a:rPr>
              <a:t>通电线圈所受的力和力矩为</a:t>
            </a:r>
          </a:p>
        </p:txBody>
      </p: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xmlns="" id="{69583D16-280E-47B5-A3A5-1A437729C0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1" y="2362201"/>
          <a:ext cx="3514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5" name="公式" r:id="rId3" imgW="1307880" imgH="253800" progId="Equation.3">
                  <p:embed/>
                </p:oleObj>
              </mc:Choice>
              <mc:Fallback>
                <p:oleObj name="公式" r:id="rId3" imgW="130788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1" y="2362201"/>
                        <a:ext cx="3514725" cy="67627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>
            <a:extLst>
              <a:ext uri="{FF2B5EF4-FFF2-40B4-BE49-F238E27FC236}">
                <a16:creationId xmlns:a16="http://schemas.microsoft.com/office/drawing/2014/main" xmlns="" id="{DD91CABD-93E6-4080-BA4B-50A11981FB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1" y="4648200"/>
          <a:ext cx="55975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6" name="Equation" r:id="rId5" imgW="4483080" imgH="393480" progId="Equation.3">
                  <p:embed/>
                </p:oleObj>
              </mc:Choice>
              <mc:Fallback>
                <p:oleObj name="Equation" r:id="rId5" imgW="448308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4648200"/>
                        <a:ext cx="55975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27" name="Group 27">
            <a:extLst>
              <a:ext uri="{FF2B5EF4-FFF2-40B4-BE49-F238E27FC236}">
                <a16:creationId xmlns:a16="http://schemas.microsoft.com/office/drawing/2014/main" xmlns="" id="{4FCCB2AA-A909-4865-87F2-76EE15DF2AF0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3200401"/>
            <a:ext cx="7010400" cy="1198563"/>
            <a:chOff x="624" y="2016"/>
            <a:chExt cx="4416" cy="755"/>
          </a:xfrm>
        </p:grpSpPr>
        <p:sp>
          <p:nvSpPr>
            <p:cNvPr id="25612" name="Rectangle 12">
              <a:extLst>
                <a:ext uri="{FF2B5EF4-FFF2-40B4-BE49-F238E27FC236}">
                  <a16:creationId xmlns:a16="http://schemas.microsoft.com/office/drawing/2014/main" xmlns="" id="{C6C1B2C1-7CC4-437A-AE2F-94DA1571D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2047"/>
              <a:ext cx="13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5613" name="Rectangle 13">
              <a:extLst>
                <a:ext uri="{FF2B5EF4-FFF2-40B4-BE49-F238E27FC236}">
                  <a16:creationId xmlns:a16="http://schemas.microsoft.com/office/drawing/2014/main" xmlns="" id="{2980DB38-E92F-4E3A-A573-B3CC0C8A7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" y="2429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400">
                  <a:solidFill>
                    <a:srgbClr val="000000"/>
                  </a:solidFill>
                  <a:latin typeface="Symbol" panose="05050102010706020507" pitchFamily="18" charset="2"/>
                </a:rPr>
                <a:t>p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5614" name="Rectangle 14">
              <a:extLst>
                <a:ext uri="{FF2B5EF4-FFF2-40B4-BE49-F238E27FC236}">
                  <a16:creationId xmlns:a16="http://schemas.microsoft.com/office/drawing/2014/main" xmlns="" id="{C49B8DAF-DCC7-4CE3-A4E7-16F8AAF7B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" y="2429"/>
              <a:ext cx="14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400" i="1">
                  <a:solidFill>
                    <a:srgbClr val="000000"/>
                  </a:solidFill>
                  <a:latin typeface="Symbol" panose="05050102010706020507" pitchFamily="18" charset="2"/>
                </a:rPr>
                <a:t>q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5615" name="Rectangle 15">
              <a:extLst>
                <a:ext uri="{FF2B5EF4-FFF2-40B4-BE49-F238E27FC236}">
                  <a16:creationId xmlns:a16="http://schemas.microsoft.com/office/drawing/2014/main" xmlns="" id="{DDCF6CDF-0D6C-4AEE-B72C-5A7934227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" y="2016"/>
              <a:ext cx="14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400" i="1">
                  <a:solidFill>
                    <a:srgbClr val="000000"/>
                  </a:solidFill>
                  <a:latin typeface="Symbol" panose="05050102010706020507" pitchFamily="18" charset="2"/>
                </a:rPr>
                <a:t>q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5616" name="Rectangle 16">
              <a:extLst>
                <a:ext uri="{FF2B5EF4-FFF2-40B4-BE49-F238E27FC236}">
                  <a16:creationId xmlns:a16="http://schemas.microsoft.com/office/drawing/2014/main" xmlns="" id="{39A669D3-B256-40EC-9D73-FEE45923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" y="2429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4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5617" name="Rectangle 17">
              <a:extLst>
                <a:ext uri="{FF2B5EF4-FFF2-40B4-BE49-F238E27FC236}">
                  <a16:creationId xmlns:a16="http://schemas.microsoft.com/office/drawing/2014/main" xmlns="" id="{C59FDC25-EC6A-4985-B87C-1968CA084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" y="2016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4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5618" name="Text Box 18">
              <a:extLst>
                <a:ext uri="{FF2B5EF4-FFF2-40B4-BE49-F238E27FC236}">
                  <a16:creationId xmlns:a16="http://schemas.microsoft.com/office/drawing/2014/main" xmlns="" id="{9D4B00FE-B958-4DA3-9315-AE30A39AB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4" y="2032"/>
              <a:ext cx="12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稳定</a:t>
              </a:r>
              <a:r>
                <a:rPr lang="zh-CN" altLang="en-US" sz="2800" b="1">
                  <a:latin typeface="Times New Roman" panose="02020603050405020304" pitchFamily="18" charset="0"/>
                </a:rPr>
                <a:t>平衡</a:t>
              </a:r>
            </a:p>
          </p:txBody>
        </p:sp>
        <p:sp>
          <p:nvSpPr>
            <p:cNvPr id="25619" name="Text Box 19">
              <a:extLst>
                <a:ext uri="{FF2B5EF4-FFF2-40B4-BE49-F238E27FC236}">
                  <a16:creationId xmlns:a16="http://schemas.microsoft.com/office/drawing/2014/main" xmlns="" id="{3D9AD182-2A6B-47DB-BF5E-4F13A3A8AA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444"/>
              <a:ext cx="14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3333CC"/>
                  </a:solidFill>
                  <a:latin typeface="Times New Roman" panose="02020603050405020304" pitchFamily="18" charset="0"/>
                </a:rPr>
                <a:t>非稳定</a:t>
              </a:r>
              <a:r>
                <a:rPr lang="zh-CN" altLang="en-US" sz="2800" b="1">
                  <a:latin typeface="Times New Roman" panose="02020603050405020304" pitchFamily="18" charset="0"/>
                </a:rPr>
                <a:t>平衡</a:t>
              </a:r>
            </a:p>
          </p:txBody>
        </p:sp>
        <p:sp>
          <p:nvSpPr>
            <p:cNvPr id="25620" name="AutoShape 20">
              <a:extLst>
                <a:ext uri="{FF2B5EF4-FFF2-40B4-BE49-F238E27FC236}">
                  <a16:creationId xmlns:a16="http://schemas.microsoft.com/office/drawing/2014/main" xmlns="" id="{287D8E3C-8F44-47E8-A063-E1CC0005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" y="2180"/>
              <a:ext cx="96" cy="432"/>
            </a:xfrm>
            <a:prstGeom prst="leftBrace">
              <a:avLst>
                <a:gd name="adj1" fmla="val 37500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21" name="Object 21">
              <a:extLst>
                <a:ext uri="{FF2B5EF4-FFF2-40B4-BE49-F238E27FC236}">
                  <a16:creationId xmlns:a16="http://schemas.microsoft.com/office/drawing/2014/main" xmlns="" id="{7A25D3B5-6E2E-4A61-885C-3DBB6A0765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4" y="2208"/>
            <a:ext cx="1485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87" name="Equation" r:id="rId7" imgW="1765080" imgH="380880" progId="Equation.3">
                    <p:embed/>
                  </p:oleObj>
                </mc:Choice>
                <mc:Fallback>
                  <p:oleObj name="Equation" r:id="rId7" imgW="1765080" imgH="38088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208"/>
                          <a:ext cx="1485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628" name="Group 28">
            <a:extLst>
              <a:ext uri="{FF2B5EF4-FFF2-40B4-BE49-F238E27FC236}">
                <a16:creationId xmlns:a16="http://schemas.microsoft.com/office/drawing/2014/main" xmlns="" id="{09148166-D5F6-4259-833B-0F753A7B7C53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5334000"/>
            <a:ext cx="8153400" cy="655638"/>
            <a:chOff x="384" y="3360"/>
            <a:chExt cx="5136" cy="413"/>
          </a:xfrm>
        </p:grpSpPr>
        <p:grpSp>
          <p:nvGrpSpPr>
            <p:cNvPr id="25605" name="Group 5">
              <a:extLst>
                <a:ext uri="{FF2B5EF4-FFF2-40B4-BE49-F238E27FC236}">
                  <a16:creationId xmlns:a16="http://schemas.microsoft.com/office/drawing/2014/main" xmlns="" id="{EDED0523-1393-483E-85D3-44D5354FB9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3360"/>
              <a:ext cx="2304" cy="413"/>
              <a:chOff x="3360" y="3456"/>
              <a:chExt cx="2304" cy="413"/>
            </a:xfrm>
          </p:grpSpPr>
          <p:grpSp>
            <p:nvGrpSpPr>
              <p:cNvPr id="25606" name="Group 6">
                <a:extLst>
                  <a:ext uri="{FF2B5EF4-FFF2-40B4-BE49-F238E27FC236}">
                    <a16:creationId xmlns:a16="http://schemas.microsoft.com/office/drawing/2014/main" xmlns="" id="{4EA9FA50-4993-485E-96B6-FB51D778CB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3456"/>
                <a:ext cx="2304" cy="413"/>
                <a:chOff x="3360" y="3456"/>
                <a:chExt cx="2304" cy="413"/>
              </a:xfrm>
            </p:grpSpPr>
            <p:sp>
              <p:nvSpPr>
                <p:cNvPr id="25607" name="Rectangle 7">
                  <a:extLst>
                    <a:ext uri="{FF2B5EF4-FFF2-40B4-BE49-F238E27FC236}">
                      <a16:creationId xmlns:a16="http://schemas.microsoft.com/office/drawing/2014/main" xmlns="" id="{EC38C829-B05B-4C0E-8CF0-CB6ABA4DED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3504"/>
                  <a:ext cx="1920" cy="336"/>
                </a:xfrm>
                <a:prstGeom prst="rect">
                  <a:avLst/>
                </a:prstGeom>
                <a:gradFill rotWithShape="0">
                  <a:gsLst>
                    <a:gs pos="0">
                      <a:srgbClr val="FCE3FD"/>
                    </a:gs>
                    <a:gs pos="50000">
                      <a:srgbClr val="FFFFFF"/>
                    </a:gs>
                    <a:gs pos="100000">
                      <a:srgbClr val="FCE3FD"/>
                    </a:gs>
                  </a:gsLst>
                  <a:lin ang="5400000" scaled="1"/>
                </a:gradFill>
                <a:ln w="9525">
                  <a:solidFill>
                    <a:srgbClr val="CC00CC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5608" name="Object 8">
                  <a:extLst>
                    <a:ext uri="{FF2B5EF4-FFF2-40B4-BE49-F238E27FC236}">
                      <a16:creationId xmlns:a16="http://schemas.microsoft.com/office/drawing/2014/main" xmlns="" id="{DB79965F-A14A-492B-842B-2A6D5D3B6C2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56" y="3456"/>
                <a:ext cx="353" cy="3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788" name="Equation" r:id="rId9" imgW="266400" imgH="368280" progId="Equation.3">
                        <p:embed/>
                      </p:oleObj>
                    </mc:Choice>
                    <mc:Fallback>
                      <p:oleObj name="Equation" r:id="rId9" imgW="266400" imgH="368280" progId="Equation.3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56" y="3456"/>
                              <a:ext cx="353" cy="3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2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5609" name="Text Box 9">
                  <a:extLst>
                    <a:ext uri="{FF2B5EF4-FFF2-40B4-BE49-F238E27FC236}">
                      <a16:creationId xmlns:a16="http://schemas.microsoft.com/office/drawing/2014/main" xmlns="" id="{76D094F3-E1A9-4F16-B0C5-239CF12996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96" y="3504"/>
                  <a:ext cx="1968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3200" b="1">
                      <a:latin typeface="Times New Roman" panose="02020603050405020304" pitchFamily="18" charset="0"/>
                    </a:rPr>
                    <a:t>与</a:t>
                  </a:r>
                  <a:r>
                    <a:rPr lang="zh-CN" altLang="en-US" sz="3200" b="1">
                      <a:solidFill>
                        <a:srgbClr val="CC0000"/>
                      </a:solidFill>
                      <a:latin typeface="Times New Roman" panose="02020603050405020304" pitchFamily="18" charset="0"/>
                    </a:rPr>
                    <a:t>     </a:t>
                  </a:r>
                  <a:r>
                    <a:rPr lang="zh-CN" altLang="en-US" sz="3200" b="1">
                      <a:latin typeface="Times New Roman" panose="02020603050405020304" pitchFamily="18" charset="0"/>
                    </a:rPr>
                    <a:t>成</a:t>
                  </a:r>
                  <a:r>
                    <a:rPr lang="zh-CN" altLang="en-US" sz="3200" b="1">
                      <a:solidFill>
                        <a:srgbClr val="CC0000"/>
                      </a:solidFill>
                      <a:latin typeface="Times New Roman" panose="02020603050405020304" pitchFamily="18" charset="0"/>
                    </a:rPr>
                    <a:t>右</a:t>
                  </a:r>
                  <a:r>
                    <a:rPr lang="zh-CN" altLang="en-US" sz="3200" b="1">
                      <a:latin typeface="Times New Roman" panose="02020603050405020304" pitchFamily="18" charset="0"/>
                    </a:rPr>
                    <a:t>螺旋</a:t>
                  </a:r>
                </a:p>
              </p:txBody>
            </p:sp>
          </p:grpSp>
          <p:graphicFrame>
            <p:nvGraphicFramePr>
              <p:cNvPr id="25610" name="Object 10">
                <a:extLst>
                  <a:ext uri="{FF2B5EF4-FFF2-40B4-BE49-F238E27FC236}">
                    <a16:creationId xmlns:a16="http://schemas.microsoft.com/office/drawing/2014/main" xmlns="" id="{FE779237-7525-462C-836E-CB19C80772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51" y="3552"/>
              <a:ext cx="17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89" name="Equation" r:id="rId11" imgW="164880" imgH="228600" progId="Equation.3">
                      <p:embed/>
                    </p:oleObj>
                  </mc:Choice>
                  <mc:Fallback>
                    <p:oleObj name="Equation" r:id="rId11" imgW="164880" imgH="228600" progId="Equation.3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1" y="3552"/>
                            <a:ext cx="173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5623" name="Object 23">
              <a:extLst>
                <a:ext uri="{FF2B5EF4-FFF2-40B4-BE49-F238E27FC236}">
                  <a16:creationId xmlns:a16="http://schemas.microsoft.com/office/drawing/2014/main" xmlns="" id="{CEA54D77-B9B4-4348-94E5-DA950791C0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8" y="3408"/>
            <a:ext cx="1256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90" name="Equation" r:id="rId13" imgW="1269720" imgH="368280" progId="Equation.3">
                    <p:embed/>
                  </p:oleObj>
                </mc:Choice>
                <mc:Fallback>
                  <p:oleObj name="Equation" r:id="rId13" imgW="1269720" imgH="36828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3408"/>
                          <a:ext cx="1256" cy="316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CE3FD"/>
                            </a:gs>
                            <a:gs pos="50000">
                              <a:srgbClr val="FFFFFF"/>
                            </a:gs>
                            <a:gs pos="100000">
                              <a:srgbClr val="FCE3FD"/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4" name="Text Box 24">
              <a:extLst>
                <a:ext uri="{FF2B5EF4-FFF2-40B4-BE49-F238E27FC236}">
                  <a16:creationId xmlns:a16="http://schemas.microsoft.com/office/drawing/2014/main" xmlns="" id="{5E8604C9-3643-429D-AE8C-46B4122349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360"/>
              <a:ext cx="12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en-US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   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磁矩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墨迹 1"/>
              <p14:cNvContentPartPr/>
              <p14:nvPr/>
            </p14:nvContentPartPr>
            <p14:xfrm>
              <a:off x="2413080" y="681120"/>
              <a:ext cx="7796160" cy="38170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08040" y="672480"/>
                <a:ext cx="7808040" cy="382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xmlns="" id="{7A0B9FF0-4A3E-4807-9583-1E2C7A43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FA9E-C3BA-43C7-8FC0-35D4F6C4337F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6626" name="Text Box 2">
            <a:extLst>
              <a:ext uri="{FF2B5EF4-FFF2-40B4-BE49-F238E27FC236}">
                <a16:creationId xmlns:a16="http://schemas.microsoft.com/office/drawing/2014/main" xmlns="" id="{AF3A9FF6-2BBF-4D53-AB6C-BE3AE1D01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725" y="1008064"/>
            <a:ext cx="7812088" cy="476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如图半径为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0.20 m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，电流为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20 A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，可绕轴旋转的圆形载流线圈放在均匀磁场中 ，磁感应强度</a:t>
            </a: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的大小为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0.08 T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，方向</a:t>
            </a: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沿 </a:t>
            </a: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轴正向</a:t>
            </a: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问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线圈受力情况怎样？</a:t>
            </a: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线圈所受的磁力矩又</a:t>
            </a: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为多少？</a:t>
            </a:r>
          </a:p>
        </p:txBody>
      </p:sp>
      <p:grpSp>
        <p:nvGrpSpPr>
          <p:cNvPr id="26670" name="Group 46">
            <a:extLst>
              <a:ext uri="{FF2B5EF4-FFF2-40B4-BE49-F238E27FC236}">
                <a16:creationId xmlns:a16="http://schemas.microsoft.com/office/drawing/2014/main" xmlns="" id="{8BD0B1EF-24E7-4BCD-85F9-7EDF4B264AEA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2438400"/>
            <a:ext cx="3352800" cy="3429000"/>
            <a:chOff x="3061" y="1633"/>
            <a:chExt cx="2112" cy="2160"/>
          </a:xfrm>
        </p:grpSpPr>
        <p:sp>
          <p:nvSpPr>
            <p:cNvPr id="26632" name="Rectangle 8">
              <a:extLst>
                <a:ext uri="{FF2B5EF4-FFF2-40B4-BE49-F238E27FC236}">
                  <a16:creationId xmlns:a16="http://schemas.microsoft.com/office/drawing/2014/main" xmlns="" id="{DFB30A27-E0A8-4BF8-8788-45A950CAB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633"/>
              <a:ext cx="2112" cy="2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3" name="Freeform 9">
              <a:extLst>
                <a:ext uri="{FF2B5EF4-FFF2-40B4-BE49-F238E27FC236}">
                  <a16:creationId xmlns:a16="http://schemas.microsoft.com/office/drawing/2014/main" xmlns="" id="{F9E71EC0-52ED-4B74-AD23-1C54348B1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" y="1791"/>
              <a:ext cx="3" cy="1099"/>
            </a:xfrm>
            <a:custGeom>
              <a:avLst/>
              <a:gdLst>
                <a:gd name="T0" fmla="*/ 3 w 3"/>
                <a:gd name="T1" fmla="*/ 1099 h 1099"/>
                <a:gd name="T2" fmla="*/ 0 w 3"/>
                <a:gd name="T3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099">
                  <a:moveTo>
                    <a:pt x="3" y="1099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4" name="AutoShape 10">
              <a:extLst>
                <a:ext uri="{FF2B5EF4-FFF2-40B4-BE49-F238E27FC236}">
                  <a16:creationId xmlns:a16="http://schemas.microsoft.com/office/drawing/2014/main" xmlns="" id="{A6EBB8BA-F743-4AAA-98D2-531B55ABF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5" y="2275"/>
              <a:ext cx="1214" cy="1241"/>
            </a:xfrm>
            <a:custGeom>
              <a:avLst/>
              <a:gdLst>
                <a:gd name="G0" fmla="+- 1035 0 0"/>
                <a:gd name="G1" fmla="+- 21600 0 1035"/>
                <a:gd name="G2" fmla="+- 21600 0 1035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35" y="10800"/>
                  </a:moveTo>
                  <a:cubicBezTo>
                    <a:pt x="1035" y="16193"/>
                    <a:pt x="5407" y="20565"/>
                    <a:pt x="10800" y="20565"/>
                  </a:cubicBezTo>
                  <a:cubicBezTo>
                    <a:pt x="16193" y="20565"/>
                    <a:pt x="20565" y="16193"/>
                    <a:pt x="20565" y="10800"/>
                  </a:cubicBezTo>
                  <a:cubicBezTo>
                    <a:pt x="20565" y="5407"/>
                    <a:pt x="16193" y="1035"/>
                    <a:pt x="10800" y="1035"/>
                  </a:cubicBezTo>
                  <a:cubicBezTo>
                    <a:pt x="5407" y="1035"/>
                    <a:pt x="1035" y="5407"/>
                    <a:pt x="1035" y="1080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5" name="Line 11">
              <a:extLst>
                <a:ext uri="{FF2B5EF4-FFF2-40B4-BE49-F238E27FC236}">
                  <a16:creationId xmlns:a16="http://schemas.microsoft.com/office/drawing/2014/main" xmlns="" id="{11B82DD5-E971-4C99-956C-B36C5F5D5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2" y="2889"/>
              <a:ext cx="11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6" name="Line 12">
              <a:extLst>
                <a:ext uri="{FF2B5EF4-FFF2-40B4-BE49-F238E27FC236}">
                  <a16:creationId xmlns:a16="http://schemas.microsoft.com/office/drawing/2014/main" xmlns="" id="{D8A7D696-42C0-4C16-9B27-EA85636985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7" y="2024"/>
              <a:ext cx="1821" cy="0"/>
            </a:xfrm>
            <a:prstGeom prst="line">
              <a:avLst/>
            </a:prstGeom>
            <a:noFill/>
            <a:ln w="19050">
              <a:solidFill>
                <a:srgbClr val="DC00DC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7" name="Text Box 13">
              <a:extLst>
                <a:ext uri="{FF2B5EF4-FFF2-40B4-BE49-F238E27FC236}">
                  <a16:creationId xmlns:a16="http://schemas.microsoft.com/office/drawing/2014/main" xmlns="" id="{858E7321-387C-4C42-8BE2-58A26668F4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9" y="2408"/>
              <a:ext cx="2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i="1">
                  <a:solidFill>
                    <a:srgbClr val="A5002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I</a:t>
              </a:r>
              <a:endParaRPr lang="en-US" altLang="zh-CN" sz="3200" i="1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26638" name="Text Box 14">
              <a:extLst>
                <a:ext uri="{FF2B5EF4-FFF2-40B4-BE49-F238E27FC236}">
                  <a16:creationId xmlns:a16="http://schemas.microsoft.com/office/drawing/2014/main" xmlns="" id="{2A606C75-068D-452B-A275-732A70ADA6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" y="1845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6639" name="Object 15">
              <a:extLst>
                <a:ext uri="{FF2B5EF4-FFF2-40B4-BE49-F238E27FC236}">
                  <a16:creationId xmlns:a16="http://schemas.microsoft.com/office/drawing/2014/main" xmlns="" id="{044915C3-01DC-42BD-B5B1-B212BF80BB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89" y="1688"/>
            <a:ext cx="248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71" name="Equation" r:id="rId3" imgW="152280" imgH="190440" progId="Equation.3">
                    <p:embed/>
                  </p:oleObj>
                </mc:Choice>
                <mc:Fallback>
                  <p:oleObj name="Equation" r:id="rId3" imgW="152280" imgH="19044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9" y="1688"/>
                          <a:ext cx="248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0" name="Line 16">
              <a:extLst>
                <a:ext uri="{FF2B5EF4-FFF2-40B4-BE49-F238E27FC236}">
                  <a16:creationId xmlns:a16="http://schemas.microsoft.com/office/drawing/2014/main" xmlns="" id="{09DF090D-7A2E-4956-A31D-E508AC8429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2" y="2600"/>
              <a:ext cx="481" cy="2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1" name="Line 17">
              <a:extLst>
                <a:ext uri="{FF2B5EF4-FFF2-40B4-BE49-F238E27FC236}">
                  <a16:creationId xmlns:a16="http://schemas.microsoft.com/office/drawing/2014/main" xmlns="" id="{A5992160-2B9F-4767-806F-6D9C08A98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09" y="2888"/>
              <a:ext cx="90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2" name="Text Box 18">
              <a:extLst>
                <a:ext uri="{FF2B5EF4-FFF2-40B4-BE49-F238E27FC236}">
                  <a16:creationId xmlns:a16="http://schemas.microsoft.com/office/drawing/2014/main" xmlns="" id="{DDFE7949-6A57-4B90-A101-E19F5F16C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1" y="2600"/>
              <a:ext cx="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graphicFrame>
          <p:nvGraphicFramePr>
            <p:cNvPr id="26643" name="Object 19">
              <a:extLst>
                <a:ext uri="{FF2B5EF4-FFF2-40B4-BE49-F238E27FC236}">
                  <a16:creationId xmlns:a16="http://schemas.microsoft.com/office/drawing/2014/main" xmlns="" id="{530A0234-AD1F-4D43-8F42-C687601FDA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38" y="1736"/>
            <a:ext cx="227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72" name="Equation" r:id="rId5" imgW="139680" imgH="164880" progId="Equation.3">
                    <p:embed/>
                  </p:oleObj>
                </mc:Choice>
                <mc:Fallback>
                  <p:oleObj name="Equation" r:id="rId5" imgW="139680" imgH="16488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8" y="1736"/>
                          <a:ext cx="227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4" name="Object 20">
              <a:extLst>
                <a:ext uri="{FF2B5EF4-FFF2-40B4-BE49-F238E27FC236}">
                  <a16:creationId xmlns:a16="http://schemas.microsoft.com/office/drawing/2014/main" xmlns="" id="{50FAEAB4-96AC-407D-BFC0-D515478DA9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01" y="3464"/>
            <a:ext cx="207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73" name="Equation" r:id="rId7" imgW="126720" imgH="126720" progId="Equation.3">
                    <p:embed/>
                  </p:oleObj>
                </mc:Choice>
                <mc:Fallback>
                  <p:oleObj name="Equation" r:id="rId7" imgW="126720" imgH="12672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1" y="3464"/>
                          <a:ext cx="207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5" name="Text Box 21">
              <a:extLst>
                <a:ext uri="{FF2B5EF4-FFF2-40B4-BE49-F238E27FC236}">
                  <a16:creationId xmlns:a16="http://schemas.microsoft.com/office/drawing/2014/main" xmlns="" id="{469A0EDA-0056-4E63-B08C-59331AB57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7" y="2801"/>
              <a:ext cx="3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26646" name="Text Box 22">
              <a:extLst>
                <a:ext uri="{FF2B5EF4-FFF2-40B4-BE49-F238E27FC236}">
                  <a16:creationId xmlns:a16="http://schemas.microsoft.com/office/drawing/2014/main" xmlns="" id="{124A6F29-E116-4323-B071-B8A1084FB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8" y="2033"/>
              <a:ext cx="3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26647" name="Text Box 23">
              <a:extLst>
                <a:ext uri="{FF2B5EF4-FFF2-40B4-BE49-F238E27FC236}">
                  <a16:creationId xmlns:a16="http://schemas.microsoft.com/office/drawing/2014/main" xmlns="" id="{4C77C888-B9CE-41F6-8901-89F3D93CB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9" y="2840"/>
              <a:ext cx="3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26648" name="Text Box 24">
              <a:extLst>
                <a:ext uri="{FF2B5EF4-FFF2-40B4-BE49-F238E27FC236}">
                  <a16:creationId xmlns:a16="http://schemas.microsoft.com/office/drawing/2014/main" xmlns="" id="{29E83B5D-C1B3-4C60-829A-115D93D96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7" y="3464"/>
              <a:ext cx="3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26649" name="Line 25">
              <a:extLst>
                <a:ext uri="{FF2B5EF4-FFF2-40B4-BE49-F238E27FC236}">
                  <a16:creationId xmlns:a16="http://schemas.microsoft.com/office/drawing/2014/main" xmlns="" id="{5BBD83C8-E824-43E8-A443-E3361F35C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1" y="2888"/>
              <a:ext cx="72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50" name="Text Box 26">
              <a:extLst>
                <a:ext uri="{FF2B5EF4-FFF2-40B4-BE49-F238E27FC236}">
                  <a16:creationId xmlns:a16="http://schemas.microsoft.com/office/drawing/2014/main" xmlns="" id="{631A39F4-18D3-4F3F-B4B0-F5AE63619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5" y="2792"/>
              <a:ext cx="2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graphicFrame>
          <p:nvGraphicFramePr>
            <p:cNvPr id="26651" name="Object 27">
              <a:extLst>
                <a:ext uri="{FF2B5EF4-FFF2-40B4-BE49-F238E27FC236}">
                  <a16:creationId xmlns:a16="http://schemas.microsoft.com/office/drawing/2014/main" xmlns="" id="{3941B377-6266-48FA-96B1-3C9C6D6F92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25" y="2888"/>
            <a:ext cx="22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74" name="Equation" r:id="rId9" imgW="126720" imgH="139680" progId="Equation.3">
                    <p:embed/>
                  </p:oleObj>
                </mc:Choice>
                <mc:Fallback>
                  <p:oleObj name="Equation" r:id="rId9" imgW="126720" imgH="13968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5" y="2888"/>
                          <a:ext cx="22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69" name="Line 45">
              <a:extLst>
                <a:ext uri="{FF2B5EF4-FFF2-40B4-BE49-F238E27FC236}">
                  <a16:creationId xmlns:a16="http://schemas.microsoft.com/office/drawing/2014/main" xmlns="" id="{72F8A316-FAA4-4A2E-B0E7-C8FEF70B1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2" y="2704"/>
              <a:ext cx="0" cy="317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墨迹 1"/>
              <p14:cNvContentPartPr/>
              <p14:nvPr/>
            </p14:nvContentPartPr>
            <p14:xfrm>
              <a:off x="2352960" y="765000"/>
              <a:ext cx="9133920" cy="6147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45400" y="756000"/>
                <a:ext cx="9150840" cy="616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DC32675E-0823-4F3E-B1D9-DAE00991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24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572400" y="-21960"/>
              <a:ext cx="11363760" cy="67777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120" y="-30960"/>
                <a:ext cx="11381760" cy="67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2565720" y="671760"/>
              <a:ext cx="7000200" cy="43700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1760" y="662040"/>
                <a:ext cx="7007400" cy="43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90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A9BF3B9-920B-4C85-A1DE-8586A57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61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AE241B76-6C92-4142-966D-1F773558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DA56CCF-E100-4683-8A12-9F700EAC0DC1}"/>
              </a:ext>
            </a:extLst>
          </p:cNvPr>
          <p:cNvSpPr txBox="1"/>
          <p:nvPr/>
        </p:nvSpPr>
        <p:spPr>
          <a:xfrm>
            <a:off x="1199456" y="620688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任意形状的闭合平面电流，所受磁力矩的证明（不讲）：</a:t>
            </a:r>
          </a:p>
        </p:txBody>
      </p:sp>
    </p:spTree>
    <p:extLst>
      <p:ext uri="{BB962C8B-B14F-4D97-AF65-F5344CB8AC3E}">
        <p14:creationId xmlns:p14="http://schemas.microsoft.com/office/powerpoint/2010/main" val="29603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1">
            <a:extLst>
              <a:ext uri="{FF2B5EF4-FFF2-40B4-BE49-F238E27FC236}">
                <a16:creationId xmlns:a16="http://schemas.microsoft.com/office/drawing/2014/main" xmlns="" id="{67EE4FF9-078C-49B7-843D-0FEDBF83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51E56-5C7E-4EA7-9D8B-221228049686}" type="slidenum">
              <a:rPr lang="en-US" altLang="zh-CN"/>
              <a:pPr/>
              <a:t>27</a:t>
            </a:fld>
            <a:endParaRPr lang="en-US" altLang="zh-CN"/>
          </a:p>
        </p:txBody>
      </p:sp>
      <p:graphicFrame>
        <p:nvGraphicFramePr>
          <p:cNvPr id="30761" name="Object 41">
            <a:extLst>
              <a:ext uri="{FF2B5EF4-FFF2-40B4-BE49-F238E27FC236}">
                <a16:creationId xmlns:a16="http://schemas.microsoft.com/office/drawing/2014/main" xmlns="" id="{F5696F95-522F-4316-BCAE-1732C97582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1" y="2057400"/>
          <a:ext cx="3724275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58" name="公式" r:id="rId3" imgW="1384200" imgH="507960" progId="Equation.3">
                  <p:embed/>
                </p:oleObj>
              </mc:Choice>
              <mc:Fallback>
                <p:oleObj name="公式" r:id="rId3" imgW="1384200" imgH="50796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2057400"/>
                        <a:ext cx="3724275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3" name="Text Box 43">
            <a:extLst>
              <a:ext uri="{FF2B5EF4-FFF2-40B4-BE49-F238E27FC236}">
                <a16:creationId xmlns:a16="http://schemas.microsoft.com/office/drawing/2014/main" xmlns="" id="{81BEADFA-A32C-4123-B556-9A656D4B1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066800"/>
            <a:ext cx="8064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（方法一）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把线圈分为</a:t>
            </a: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JQP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PKJ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两部分</a:t>
            </a:r>
            <a:endParaRPr lang="zh-CN" altLang="en-US" sz="3200" i="1">
              <a:solidFill>
                <a:srgbClr val="1C1C1C"/>
              </a:solidFill>
              <a:latin typeface="Times New Roman" panose="02020603050405020304" pitchFamily="18" charset="0"/>
            </a:endParaRPr>
          </a:p>
          <a:p>
            <a:r>
              <a:rPr lang="zh-CN" altLang="en-US" sz="3200" i="1">
                <a:solidFill>
                  <a:srgbClr val="1C1C1C"/>
                </a:solidFill>
                <a:latin typeface="Times New Roman" panose="02020603050405020304" pitchFamily="18" charset="0"/>
              </a:rPr>
              <a:t>                          </a:t>
            </a:r>
          </a:p>
        </p:txBody>
      </p:sp>
      <p:grpSp>
        <p:nvGrpSpPr>
          <p:cNvPr id="30845" name="Group 125">
            <a:extLst>
              <a:ext uri="{FF2B5EF4-FFF2-40B4-BE49-F238E27FC236}">
                <a16:creationId xmlns:a16="http://schemas.microsoft.com/office/drawing/2014/main" xmlns="" id="{2F903526-249B-4020-A96A-ACC49A25B9B4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2438400"/>
            <a:ext cx="3352800" cy="3429000"/>
            <a:chOff x="3061" y="1633"/>
            <a:chExt cx="2112" cy="2160"/>
          </a:xfrm>
        </p:grpSpPr>
        <p:sp>
          <p:nvSpPr>
            <p:cNvPr id="30846" name="Rectangle 126">
              <a:extLst>
                <a:ext uri="{FF2B5EF4-FFF2-40B4-BE49-F238E27FC236}">
                  <a16:creationId xmlns:a16="http://schemas.microsoft.com/office/drawing/2014/main" xmlns="" id="{879E727A-1348-4FFA-8812-CD0256EB8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633"/>
              <a:ext cx="2112" cy="2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47" name="Freeform 127">
              <a:extLst>
                <a:ext uri="{FF2B5EF4-FFF2-40B4-BE49-F238E27FC236}">
                  <a16:creationId xmlns:a16="http://schemas.microsoft.com/office/drawing/2014/main" xmlns="" id="{060315B3-9C5D-474D-A196-8AF54B826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" y="1791"/>
              <a:ext cx="3" cy="1099"/>
            </a:xfrm>
            <a:custGeom>
              <a:avLst/>
              <a:gdLst>
                <a:gd name="T0" fmla="*/ 3 w 3"/>
                <a:gd name="T1" fmla="*/ 1099 h 1099"/>
                <a:gd name="T2" fmla="*/ 0 w 3"/>
                <a:gd name="T3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099">
                  <a:moveTo>
                    <a:pt x="3" y="1099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48" name="AutoShape 128">
              <a:extLst>
                <a:ext uri="{FF2B5EF4-FFF2-40B4-BE49-F238E27FC236}">
                  <a16:creationId xmlns:a16="http://schemas.microsoft.com/office/drawing/2014/main" xmlns="" id="{389967A9-AC24-474B-A28F-8D81BF1EF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5" y="2275"/>
              <a:ext cx="1214" cy="1241"/>
            </a:xfrm>
            <a:custGeom>
              <a:avLst/>
              <a:gdLst>
                <a:gd name="G0" fmla="+- 1035 0 0"/>
                <a:gd name="G1" fmla="+- 21600 0 1035"/>
                <a:gd name="G2" fmla="+- 21600 0 1035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35" y="10800"/>
                  </a:moveTo>
                  <a:cubicBezTo>
                    <a:pt x="1035" y="16193"/>
                    <a:pt x="5407" y="20565"/>
                    <a:pt x="10800" y="20565"/>
                  </a:cubicBezTo>
                  <a:cubicBezTo>
                    <a:pt x="16193" y="20565"/>
                    <a:pt x="20565" y="16193"/>
                    <a:pt x="20565" y="10800"/>
                  </a:cubicBezTo>
                  <a:cubicBezTo>
                    <a:pt x="20565" y="5407"/>
                    <a:pt x="16193" y="1035"/>
                    <a:pt x="10800" y="1035"/>
                  </a:cubicBezTo>
                  <a:cubicBezTo>
                    <a:pt x="5407" y="1035"/>
                    <a:pt x="1035" y="5407"/>
                    <a:pt x="1035" y="1080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49" name="Line 129">
              <a:extLst>
                <a:ext uri="{FF2B5EF4-FFF2-40B4-BE49-F238E27FC236}">
                  <a16:creationId xmlns:a16="http://schemas.microsoft.com/office/drawing/2014/main" xmlns="" id="{253F4F7B-3018-4E2F-8B10-0B204F449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2" y="2889"/>
              <a:ext cx="11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50" name="Line 130">
              <a:extLst>
                <a:ext uri="{FF2B5EF4-FFF2-40B4-BE49-F238E27FC236}">
                  <a16:creationId xmlns:a16="http://schemas.microsoft.com/office/drawing/2014/main" xmlns="" id="{3C69F75E-4982-47FA-8980-22E5CD60C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7" y="2024"/>
              <a:ext cx="1821" cy="0"/>
            </a:xfrm>
            <a:prstGeom prst="line">
              <a:avLst/>
            </a:prstGeom>
            <a:noFill/>
            <a:ln w="19050">
              <a:solidFill>
                <a:srgbClr val="DC00DC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51" name="Text Box 131">
              <a:extLst>
                <a:ext uri="{FF2B5EF4-FFF2-40B4-BE49-F238E27FC236}">
                  <a16:creationId xmlns:a16="http://schemas.microsoft.com/office/drawing/2014/main" xmlns="" id="{8CCED55B-8CEB-46E5-A3C9-479D39A752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9" y="2408"/>
              <a:ext cx="2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i="1">
                  <a:solidFill>
                    <a:srgbClr val="A5002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I</a:t>
              </a:r>
              <a:endParaRPr lang="en-US" altLang="zh-CN" sz="3200" i="1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30852" name="Text Box 132">
              <a:extLst>
                <a:ext uri="{FF2B5EF4-FFF2-40B4-BE49-F238E27FC236}">
                  <a16:creationId xmlns:a16="http://schemas.microsoft.com/office/drawing/2014/main" xmlns="" id="{2E2BE8F2-7C7B-48EE-849F-D071B832E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" y="1845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0853" name="Object 133">
              <a:extLst>
                <a:ext uri="{FF2B5EF4-FFF2-40B4-BE49-F238E27FC236}">
                  <a16:creationId xmlns:a16="http://schemas.microsoft.com/office/drawing/2014/main" xmlns="" id="{3C8AA01E-C832-4F50-BB4A-10997D80AE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89" y="1688"/>
            <a:ext cx="248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59" name="Equation" r:id="rId5" imgW="152280" imgH="190440" progId="Equation.3">
                    <p:embed/>
                  </p:oleObj>
                </mc:Choice>
                <mc:Fallback>
                  <p:oleObj name="Equation" r:id="rId5" imgW="152280" imgH="190440" progId="Equation.3">
                    <p:embed/>
                    <p:pic>
                      <p:nvPicPr>
                        <p:cNvPr id="0" name="Object 1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9" y="1688"/>
                          <a:ext cx="248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54" name="Line 134">
              <a:extLst>
                <a:ext uri="{FF2B5EF4-FFF2-40B4-BE49-F238E27FC236}">
                  <a16:creationId xmlns:a16="http://schemas.microsoft.com/office/drawing/2014/main" xmlns="" id="{267E8AD6-2496-4581-B9B1-C36D90321A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2" y="2600"/>
              <a:ext cx="481" cy="2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855" name="Line 135">
              <a:extLst>
                <a:ext uri="{FF2B5EF4-FFF2-40B4-BE49-F238E27FC236}">
                  <a16:creationId xmlns:a16="http://schemas.microsoft.com/office/drawing/2014/main" xmlns="" id="{AEBF523A-58AD-45F4-B201-B9C0D68B9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09" y="2888"/>
              <a:ext cx="90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856" name="Text Box 136">
              <a:extLst>
                <a:ext uri="{FF2B5EF4-FFF2-40B4-BE49-F238E27FC236}">
                  <a16:creationId xmlns:a16="http://schemas.microsoft.com/office/drawing/2014/main" xmlns="" id="{8FB2DC66-5253-430B-A491-4D60E6013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1" y="2600"/>
              <a:ext cx="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graphicFrame>
          <p:nvGraphicFramePr>
            <p:cNvPr id="30857" name="Object 137">
              <a:extLst>
                <a:ext uri="{FF2B5EF4-FFF2-40B4-BE49-F238E27FC236}">
                  <a16:creationId xmlns:a16="http://schemas.microsoft.com/office/drawing/2014/main" xmlns="" id="{8ECF9DEE-D152-4EEC-A8D8-F275E759E6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38" y="1736"/>
            <a:ext cx="227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60" name="Equation" r:id="rId7" imgW="139680" imgH="164880" progId="Equation.3">
                    <p:embed/>
                  </p:oleObj>
                </mc:Choice>
                <mc:Fallback>
                  <p:oleObj name="Equation" r:id="rId7" imgW="139680" imgH="164880" progId="Equation.3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8" y="1736"/>
                          <a:ext cx="227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58" name="Object 138">
              <a:extLst>
                <a:ext uri="{FF2B5EF4-FFF2-40B4-BE49-F238E27FC236}">
                  <a16:creationId xmlns:a16="http://schemas.microsoft.com/office/drawing/2014/main" xmlns="" id="{C7B42182-3E89-46CC-BA86-2A4CCF7444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01" y="3464"/>
            <a:ext cx="207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61" name="Equation" r:id="rId9" imgW="126720" imgH="126720" progId="Equation.3">
                    <p:embed/>
                  </p:oleObj>
                </mc:Choice>
                <mc:Fallback>
                  <p:oleObj name="Equation" r:id="rId9" imgW="126720" imgH="126720" progId="Equation.3">
                    <p:embed/>
                    <p:pic>
                      <p:nvPicPr>
                        <p:cNvPr id="0" name="Object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1" y="3464"/>
                          <a:ext cx="207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59" name="Text Box 139">
              <a:extLst>
                <a:ext uri="{FF2B5EF4-FFF2-40B4-BE49-F238E27FC236}">
                  <a16:creationId xmlns:a16="http://schemas.microsoft.com/office/drawing/2014/main" xmlns="" id="{ABA2FCC9-78E3-4C27-8A92-D610EDB7C6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7" y="2801"/>
              <a:ext cx="3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30860" name="Text Box 140">
              <a:extLst>
                <a:ext uri="{FF2B5EF4-FFF2-40B4-BE49-F238E27FC236}">
                  <a16:creationId xmlns:a16="http://schemas.microsoft.com/office/drawing/2014/main" xmlns="" id="{CCB61E0B-CB69-49A3-9C6C-5983472C01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8" y="2033"/>
              <a:ext cx="3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30861" name="Text Box 141">
              <a:extLst>
                <a:ext uri="{FF2B5EF4-FFF2-40B4-BE49-F238E27FC236}">
                  <a16:creationId xmlns:a16="http://schemas.microsoft.com/office/drawing/2014/main" xmlns="" id="{DB7C96DA-724A-4B60-B37A-DED63E309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9" y="2840"/>
              <a:ext cx="3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30862" name="Text Box 142">
              <a:extLst>
                <a:ext uri="{FF2B5EF4-FFF2-40B4-BE49-F238E27FC236}">
                  <a16:creationId xmlns:a16="http://schemas.microsoft.com/office/drawing/2014/main" xmlns="" id="{7421DCC9-F829-4A3A-878C-251F377CD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7" y="3464"/>
              <a:ext cx="3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30863" name="Line 143">
              <a:extLst>
                <a:ext uri="{FF2B5EF4-FFF2-40B4-BE49-F238E27FC236}">
                  <a16:creationId xmlns:a16="http://schemas.microsoft.com/office/drawing/2014/main" xmlns="" id="{C92A4925-F678-4110-A631-6F4328140C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1" y="2888"/>
              <a:ext cx="72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864" name="Text Box 144">
              <a:extLst>
                <a:ext uri="{FF2B5EF4-FFF2-40B4-BE49-F238E27FC236}">
                  <a16:creationId xmlns:a16="http://schemas.microsoft.com/office/drawing/2014/main" xmlns="" id="{126F40C6-BA78-4C79-847A-D6817E8CE1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5" y="2792"/>
              <a:ext cx="2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graphicFrame>
          <p:nvGraphicFramePr>
            <p:cNvPr id="30865" name="Object 145">
              <a:extLst>
                <a:ext uri="{FF2B5EF4-FFF2-40B4-BE49-F238E27FC236}">
                  <a16:creationId xmlns:a16="http://schemas.microsoft.com/office/drawing/2014/main" xmlns="" id="{1F8472A2-5FD9-43B2-B525-44148FDE2A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25" y="2888"/>
            <a:ext cx="22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62" name="Equation" r:id="rId11" imgW="126720" imgH="139680" progId="Equation.3">
                    <p:embed/>
                  </p:oleObj>
                </mc:Choice>
                <mc:Fallback>
                  <p:oleObj name="Equation" r:id="rId11" imgW="126720" imgH="139680" progId="Equation.3">
                    <p:embed/>
                    <p:pic>
                      <p:nvPicPr>
                        <p:cNvPr id="0" name="Object 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5" y="2888"/>
                          <a:ext cx="22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66" name="Line 146">
              <a:extLst>
                <a:ext uri="{FF2B5EF4-FFF2-40B4-BE49-F238E27FC236}">
                  <a16:creationId xmlns:a16="http://schemas.microsoft.com/office/drawing/2014/main" xmlns="" id="{33FF61C6-AD3F-4206-A639-0C0384A7DE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2" y="2704"/>
              <a:ext cx="0" cy="317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67" name="Group 147">
            <a:extLst>
              <a:ext uri="{FF2B5EF4-FFF2-40B4-BE49-F238E27FC236}">
                <a16:creationId xmlns:a16="http://schemas.microsoft.com/office/drawing/2014/main" xmlns="" id="{A8B81A6D-FA76-410C-A9A8-56BB7D542D7C}"/>
              </a:ext>
            </a:extLst>
          </p:cNvPr>
          <p:cNvGrpSpPr>
            <a:grpSpLocks/>
          </p:cNvGrpSpPr>
          <p:nvPr/>
        </p:nvGrpSpPr>
        <p:grpSpPr bwMode="auto">
          <a:xfrm>
            <a:off x="7831138" y="3927475"/>
            <a:ext cx="374650" cy="427038"/>
            <a:chOff x="4320" y="2275"/>
            <a:chExt cx="236" cy="269"/>
          </a:xfrm>
        </p:grpSpPr>
        <p:sp>
          <p:nvSpPr>
            <p:cNvPr id="30868" name="Freeform 148">
              <a:extLst>
                <a:ext uri="{FF2B5EF4-FFF2-40B4-BE49-F238E27FC236}">
                  <a16:creationId xmlns:a16="http://schemas.microsoft.com/office/drawing/2014/main" xmlns="" id="{D86FC605-10A1-4AF7-9070-51F68C52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2275"/>
              <a:ext cx="197" cy="80"/>
            </a:xfrm>
            <a:custGeom>
              <a:avLst/>
              <a:gdLst>
                <a:gd name="T0" fmla="*/ 0 w 156"/>
                <a:gd name="T1" fmla="*/ 9 h 63"/>
                <a:gd name="T2" fmla="*/ 84 w 156"/>
                <a:gd name="T3" fmla="*/ 9 h 63"/>
                <a:gd name="T4" fmla="*/ 156 w 156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63">
                  <a:moveTo>
                    <a:pt x="0" y="9"/>
                  </a:moveTo>
                  <a:cubicBezTo>
                    <a:pt x="14" y="9"/>
                    <a:pt x="58" y="0"/>
                    <a:pt x="84" y="9"/>
                  </a:cubicBezTo>
                  <a:cubicBezTo>
                    <a:pt x="110" y="18"/>
                    <a:pt x="141" y="52"/>
                    <a:pt x="156" y="63"/>
                  </a:cubicBezTo>
                </a:path>
              </a:pathLst>
            </a:custGeom>
            <a:noFill/>
            <a:ln w="28575" cmpd="sng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0869" name="Object 149">
              <a:extLst>
                <a:ext uri="{FF2B5EF4-FFF2-40B4-BE49-F238E27FC236}">
                  <a16:creationId xmlns:a16="http://schemas.microsoft.com/office/drawing/2014/main" xmlns="" id="{FA870116-C49C-4EC2-A1E1-EAB2FC6143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2283"/>
            <a:ext cx="188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63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0" name="Object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283"/>
                          <a:ext cx="188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870" name="Group 150">
            <a:extLst>
              <a:ext uri="{FF2B5EF4-FFF2-40B4-BE49-F238E27FC236}">
                <a16:creationId xmlns:a16="http://schemas.microsoft.com/office/drawing/2014/main" xmlns="" id="{F943E6DD-ADC4-4AB6-8486-9FCED1AFF7C3}"/>
              </a:ext>
            </a:extLst>
          </p:cNvPr>
          <p:cNvGrpSpPr>
            <a:grpSpLocks/>
          </p:cNvGrpSpPr>
          <p:nvPr/>
        </p:nvGrpSpPr>
        <p:grpSpPr bwMode="auto">
          <a:xfrm>
            <a:off x="7893050" y="3627438"/>
            <a:ext cx="763588" cy="804862"/>
            <a:chOff x="4359" y="2163"/>
            <a:chExt cx="481" cy="507"/>
          </a:xfrm>
        </p:grpSpPr>
        <p:sp>
          <p:nvSpPr>
            <p:cNvPr id="30871" name="Line 151">
              <a:extLst>
                <a:ext uri="{FF2B5EF4-FFF2-40B4-BE49-F238E27FC236}">
                  <a16:creationId xmlns:a16="http://schemas.microsoft.com/office/drawing/2014/main" xmlns="" id="{6828447B-9B44-458E-B441-65D755DDB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9" y="2241"/>
              <a:ext cx="364" cy="42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872" name="AutoShape 152">
              <a:extLst>
                <a:ext uri="{FF2B5EF4-FFF2-40B4-BE49-F238E27FC236}">
                  <a16:creationId xmlns:a16="http://schemas.microsoft.com/office/drawing/2014/main" xmlns="" id="{327A3596-B0D5-4FB0-8D68-894ED4A60B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30715" flipH="1">
              <a:off x="4668" y="2229"/>
              <a:ext cx="238" cy="106"/>
            </a:xfrm>
            <a:prstGeom prst="rightArrow">
              <a:avLst>
                <a:gd name="adj1" fmla="val 50000"/>
                <a:gd name="adj2" fmla="val 56132"/>
              </a:avLst>
            </a:prstGeom>
            <a:solidFill>
              <a:schemeClr val="folHlink"/>
            </a:solidFill>
            <a:ln w="2857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/>
              <a:endPara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873" name="Group 153">
            <a:extLst>
              <a:ext uri="{FF2B5EF4-FFF2-40B4-BE49-F238E27FC236}">
                <a16:creationId xmlns:a16="http://schemas.microsoft.com/office/drawing/2014/main" xmlns="" id="{5166EA87-610F-440C-A127-2DC64ED5EFAC}"/>
              </a:ext>
            </a:extLst>
          </p:cNvPr>
          <p:cNvGrpSpPr>
            <a:grpSpLocks/>
          </p:cNvGrpSpPr>
          <p:nvPr/>
        </p:nvGrpSpPr>
        <p:grpSpPr bwMode="auto">
          <a:xfrm>
            <a:off x="7894638" y="3592513"/>
            <a:ext cx="533400" cy="381000"/>
            <a:chOff x="4360" y="2141"/>
            <a:chExt cx="336" cy="240"/>
          </a:xfrm>
        </p:grpSpPr>
        <p:sp>
          <p:nvSpPr>
            <p:cNvPr id="30874" name="Line 154">
              <a:extLst>
                <a:ext uri="{FF2B5EF4-FFF2-40B4-BE49-F238E27FC236}">
                  <a16:creationId xmlns:a16="http://schemas.microsoft.com/office/drawing/2014/main" xmlns="" id="{07042124-B1B7-443C-A3A8-D9CA6C38C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0" y="2237"/>
              <a:ext cx="336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0875" name="Object 155">
              <a:extLst>
                <a:ext uri="{FF2B5EF4-FFF2-40B4-BE49-F238E27FC236}">
                  <a16:creationId xmlns:a16="http://schemas.microsoft.com/office/drawing/2014/main" xmlns="" id="{506C7AA3-D68A-4194-B67A-797362EC56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6" y="2141"/>
            <a:ext cx="22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64" name="Equation" r:id="rId15" imgW="126720" imgH="139680" progId="Equation.3">
                    <p:embed/>
                  </p:oleObj>
                </mc:Choice>
                <mc:Fallback>
                  <p:oleObj name="Equation" r:id="rId15" imgW="126720" imgH="139680" progId="Equation.3">
                    <p:embed/>
                    <p:pic>
                      <p:nvPicPr>
                        <p:cNvPr id="0" name="Object 1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141"/>
                          <a:ext cx="22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876" name="Group 156">
            <a:extLst>
              <a:ext uri="{FF2B5EF4-FFF2-40B4-BE49-F238E27FC236}">
                <a16:creationId xmlns:a16="http://schemas.microsoft.com/office/drawing/2014/main" xmlns="" id="{A8C3551E-0040-4586-9841-16147A3D65E9}"/>
              </a:ext>
            </a:extLst>
          </p:cNvPr>
          <p:cNvGrpSpPr>
            <a:grpSpLocks/>
          </p:cNvGrpSpPr>
          <p:nvPr/>
        </p:nvGrpSpPr>
        <p:grpSpPr bwMode="auto">
          <a:xfrm>
            <a:off x="7907338" y="4087814"/>
            <a:ext cx="533400" cy="909637"/>
            <a:chOff x="4368" y="2376"/>
            <a:chExt cx="336" cy="573"/>
          </a:xfrm>
        </p:grpSpPr>
        <p:sp>
          <p:nvSpPr>
            <p:cNvPr id="30877" name="Freeform 157">
              <a:extLst>
                <a:ext uri="{FF2B5EF4-FFF2-40B4-BE49-F238E27FC236}">
                  <a16:creationId xmlns:a16="http://schemas.microsoft.com/office/drawing/2014/main" xmlns="" id="{500A051D-28D6-441E-BA13-807958201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" y="2376"/>
              <a:ext cx="66" cy="60"/>
            </a:xfrm>
            <a:custGeom>
              <a:avLst/>
              <a:gdLst>
                <a:gd name="T0" fmla="*/ 0 w 66"/>
                <a:gd name="T1" fmla="*/ 0 h 60"/>
                <a:gd name="T2" fmla="*/ 48 w 66"/>
                <a:gd name="T3" fmla="*/ 12 h 60"/>
                <a:gd name="T4" fmla="*/ 66 w 66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60">
                  <a:moveTo>
                    <a:pt x="0" y="0"/>
                  </a:moveTo>
                  <a:cubicBezTo>
                    <a:pt x="8" y="2"/>
                    <a:pt x="37" y="2"/>
                    <a:pt x="48" y="12"/>
                  </a:cubicBezTo>
                  <a:cubicBezTo>
                    <a:pt x="59" y="22"/>
                    <a:pt x="62" y="50"/>
                    <a:pt x="66" y="60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0878" name="Group 158">
              <a:extLst>
                <a:ext uri="{FF2B5EF4-FFF2-40B4-BE49-F238E27FC236}">
                  <a16:creationId xmlns:a16="http://schemas.microsoft.com/office/drawing/2014/main" xmlns="" id="{55ED58CC-1947-4C7E-9C36-E524C318C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2688"/>
              <a:ext cx="336" cy="261"/>
              <a:chOff x="4368" y="2688"/>
              <a:chExt cx="336" cy="261"/>
            </a:xfrm>
          </p:grpSpPr>
          <p:sp>
            <p:nvSpPr>
              <p:cNvPr id="30879" name="AutoShape 159">
                <a:extLst>
                  <a:ext uri="{FF2B5EF4-FFF2-40B4-BE49-F238E27FC236}">
                    <a16:creationId xmlns:a16="http://schemas.microsoft.com/office/drawing/2014/main" xmlns="" id="{48FE3918-2505-449D-926A-3B9DE0AEA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688"/>
                <a:ext cx="336" cy="240"/>
              </a:xfrm>
              <a:prstGeom prst="wedgeRectCallout">
                <a:avLst>
                  <a:gd name="adj1" fmla="val 2083"/>
                  <a:gd name="adj2" fmla="val -167500"/>
                </a:avLst>
              </a:prstGeom>
              <a:gradFill rotWithShape="0">
                <a:gsLst>
                  <a:gs pos="0">
                    <a:schemeClr val="folHlink"/>
                  </a:gs>
                  <a:gs pos="50000">
                    <a:schemeClr val="bg1"/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30880" name="Object 160">
                <a:extLst>
                  <a:ext uri="{FF2B5EF4-FFF2-40B4-BE49-F238E27FC236}">
                    <a16:creationId xmlns:a16="http://schemas.microsoft.com/office/drawing/2014/main" xmlns="" id="{F3234AB1-5101-4618-8701-5EB5D2A165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68" y="2688"/>
              <a:ext cx="288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565" name="Equation" r:id="rId16" imgW="228600" imgH="177480" progId="Equation.3">
                      <p:embed/>
                    </p:oleObj>
                  </mc:Choice>
                  <mc:Fallback>
                    <p:oleObj name="Equation" r:id="rId16" imgW="228600" imgH="177480" progId="Equation.3">
                      <p:embed/>
                      <p:pic>
                        <p:nvPicPr>
                          <p:cNvPr id="0" name="Object 1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2688"/>
                            <a:ext cx="288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0885" name="Group 165">
            <a:extLst>
              <a:ext uri="{FF2B5EF4-FFF2-40B4-BE49-F238E27FC236}">
                <a16:creationId xmlns:a16="http://schemas.microsoft.com/office/drawing/2014/main" xmlns="" id="{9042F9D8-C3E9-41E9-A6FD-F951A87C3AA3}"/>
              </a:ext>
            </a:extLst>
          </p:cNvPr>
          <p:cNvGrpSpPr>
            <a:grpSpLocks/>
          </p:cNvGrpSpPr>
          <p:nvPr/>
        </p:nvGrpSpPr>
        <p:grpSpPr bwMode="auto">
          <a:xfrm>
            <a:off x="2286001" y="3810000"/>
            <a:ext cx="5903913" cy="1066800"/>
            <a:chOff x="975" y="1525"/>
            <a:chExt cx="3719" cy="672"/>
          </a:xfrm>
        </p:grpSpPr>
        <p:sp>
          <p:nvSpPr>
            <p:cNvPr id="30882" name="Text Box 162">
              <a:extLst>
                <a:ext uri="{FF2B5EF4-FFF2-40B4-BE49-F238E27FC236}">
                  <a16:creationId xmlns:a16="http://schemas.microsoft.com/office/drawing/2014/main" xmlns="" id="{3331A4D7-A90E-4FD3-9F41-C1957F911D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1525"/>
              <a:ext cx="3719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以     为轴，   </a:t>
              </a:r>
            </a:p>
            <a:p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所受磁力矩大小</a:t>
              </a:r>
            </a:p>
          </p:txBody>
        </p:sp>
        <p:graphicFrame>
          <p:nvGraphicFramePr>
            <p:cNvPr id="30883" name="Object 163">
              <a:extLst>
                <a:ext uri="{FF2B5EF4-FFF2-40B4-BE49-F238E27FC236}">
                  <a16:creationId xmlns:a16="http://schemas.microsoft.com/office/drawing/2014/main" xmlns="" id="{1E671889-227E-4B5B-8F1C-E898A24235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7" y="1570"/>
            <a:ext cx="424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66" name="Equation" r:id="rId18" imgW="228600" imgH="203040" progId="Equation.3">
                    <p:embed/>
                  </p:oleObj>
                </mc:Choice>
                <mc:Fallback>
                  <p:oleObj name="Equation" r:id="rId18" imgW="228600" imgH="203040" progId="Equation.3">
                    <p:embed/>
                    <p:pic>
                      <p:nvPicPr>
                        <p:cNvPr id="0" name="Object 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1570"/>
                          <a:ext cx="424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84" name="Object 164">
              <a:extLst>
                <a:ext uri="{FF2B5EF4-FFF2-40B4-BE49-F238E27FC236}">
                  <a16:creationId xmlns:a16="http://schemas.microsoft.com/office/drawing/2014/main" xmlns="" id="{5E7F61F1-8AE6-4006-A73B-F8856B5A6D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45" y="1525"/>
            <a:ext cx="472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67" name="Equation" r:id="rId20" imgW="253800" imgH="203040" progId="Equation.3">
                    <p:embed/>
                  </p:oleObj>
                </mc:Choice>
                <mc:Fallback>
                  <p:oleObj name="Equation" r:id="rId20" imgW="253800" imgH="203040" progId="Equation.3">
                    <p:embed/>
                    <p:pic>
                      <p:nvPicPr>
                        <p:cNvPr id="0" name="Object 1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1525"/>
                          <a:ext cx="472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886" name="Object 166">
            <a:extLst>
              <a:ext uri="{FF2B5EF4-FFF2-40B4-BE49-F238E27FC236}">
                <a16:creationId xmlns:a16="http://schemas.microsoft.com/office/drawing/2014/main" xmlns="" id="{E1CC53D9-CAB2-43FA-ADA5-8903314B44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410201"/>
          <a:ext cx="38163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68" name="Equation" r:id="rId22" imgW="2895480" imgH="279360" progId="Equation.3">
                  <p:embed/>
                </p:oleObj>
              </mc:Choice>
              <mc:Fallback>
                <p:oleObj name="Equation" r:id="rId22" imgW="2895480" imgH="279360" progId="Equation.3">
                  <p:embed/>
                  <p:pic>
                    <p:nvPicPr>
                      <p:cNvPr id="0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410201"/>
                        <a:ext cx="381635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3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1">
            <a:extLst>
              <a:ext uri="{FF2B5EF4-FFF2-40B4-BE49-F238E27FC236}">
                <a16:creationId xmlns:a16="http://schemas.microsoft.com/office/drawing/2014/main" xmlns="" id="{78130100-E62A-4FA1-8C7C-0FAF6521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1CD1-9360-41AE-8C82-8CD6A7EE5AF1}" type="slidenum">
              <a:rPr lang="en-US" altLang="zh-CN"/>
              <a:pPr/>
              <a:t>28</a:t>
            </a:fld>
            <a:endParaRPr lang="en-US" altLang="zh-CN"/>
          </a:p>
        </p:txBody>
      </p:sp>
      <p:graphicFrame>
        <p:nvGraphicFramePr>
          <p:cNvPr id="28674" name="Object 2">
            <a:extLst>
              <a:ext uri="{FF2B5EF4-FFF2-40B4-BE49-F238E27FC236}">
                <a16:creationId xmlns:a16="http://schemas.microsoft.com/office/drawing/2014/main" xmlns="" id="{43455656-B4E8-4F39-B20F-3F16353F82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9650" y="2319338"/>
          <a:ext cx="3543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71" name="Equation" r:id="rId3" imgW="1269720" imgH="203040" progId="Equation.3">
                  <p:embed/>
                </p:oleObj>
              </mc:Choice>
              <mc:Fallback>
                <p:oleObj name="Equation" r:id="rId3" imgW="126972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2319338"/>
                        <a:ext cx="35433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>
            <a:extLst>
              <a:ext uri="{FF2B5EF4-FFF2-40B4-BE49-F238E27FC236}">
                <a16:creationId xmlns:a16="http://schemas.microsoft.com/office/drawing/2014/main" xmlns="" id="{25D62C84-FD85-4FF0-9B14-9C617A5D16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5551" y="3352801"/>
          <a:ext cx="369887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72" name="Equation" r:id="rId5" imgW="2298600" imgH="507960" progId="Equation.3">
                  <p:embed/>
                </p:oleObj>
              </mc:Choice>
              <mc:Fallback>
                <p:oleObj name="Equation" r:id="rId5" imgW="2298600" imgH="5079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1" y="3352801"/>
                        <a:ext cx="369887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7">
            <a:extLst>
              <a:ext uri="{FF2B5EF4-FFF2-40B4-BE49-F238E27FC236}">
                <a16:creationId xmlns:a16="http://schemas.microsoft.com/office/drawing/2014/main" xmlns="" id="{613F5FF5-52A1-4679-A4DC-AEEC5785B3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5551" y="4535489"/>
          <a:ext cx="193516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73" name="Equation" r:id="rId7" imgW="1269720" imgH="304560" progId="Equation.3">
                  <p:embed/>
                </p:oleObj>
              </mc:Choice>
              <mc:Fallback>
                <p:oleObj name="Equation" r:id="rId7" imgW="1269720" imgH="3045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1" y="4535489"/>
                        <a:ext cx="193516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792" name="Group 120">
            <a:extLst>
              <a:ext uri="{FF2B5EF4-FFF2-40B4-BE49-F238E27FC236}">
                <a16:creationId xmlns:a16="http://schemas.microsoft.com/office/drawing/2014/main" xmlns="" id="{D230348A-699E-4DAF-A2DC-347DBB0D5E40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2438400"/>
            <a:ext cx="3352800" cy="3429000"/>
            <a:chOff x="3061" y="1633"/>
            <a:chExt cx="2112" cy="2160"/>
          </a:xfrm>
        </p:grpSpPr>
        <p:grpSp>
          <p:nvGrpSpPr>
            <p:cNvPr id="28756" name="Group 84">
              <a:extLst>
                <a:ext uri="{FF2B5EF4-FFF2-40B4-BE49-F238E27FC236}">
                  <a16:creationId xmlns:a16="http://schemas.microsoft.com/office/drawing/2014/main" xmlns="" id="{B3491A4C-C873-4A12-A87C-EAE9DB07F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1633"/>
              <a:ext cx="2112" cy="2160"/>
              <a:chOff x="3061" y="1633"/>
              <a:chExt cx="2112" cy="2160"/>
            </a:xfrm>
          </p:grpSpPr>
          <p:sp>
            <p:nvSpPr>
              <p:cNvPr id="28757" name="Rectangle 85">
                <a:extLst>
                  <a:ext uri="{FF2B5EF4-FFF2-40B4-BE49-F238E27FC236}">
                    <a16:creationId xmlns:a16="http://schemas.microsoft.com/office/drawing/2014/main" xmlns="" id="{0FD4176E-E645-4A24-996A-A061438D8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1" y="1633"/>
                <a:ext cx="2112" cy="2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58" name="Freeform 86">
                <a:extLst>
                  <a:ext uri="{FF2B5EF4-FFF2-40B4-BE49-F238E27FC236}">
                    <a16:creationId xmlns:a16="http://schemas.microsoft.com/office/drawing/2014/main" xmlns="" id="{BC12A94E-136D-43BD-AEF6-16F338482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9" y="1791"/>
                <a:ext cx="3" cy="1099"/>
              </a:xfrm>
              <a:custGeom>
                <a:avLst/>
                <a:gdLst>
                  <a:gd name="T0" fmla="*/ 3 w 3"/>
                  <a:gd name="T1" fmla="*/ 1099 h 1099"/>
                  <a:gd name="T2" fmla="*/ 0 w 3"/>
                  <a:gd name="T3" fmla="*/ 0 h 1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1099">
                    <a:moveTo>
                      <a:pt x="3" y="1099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59" name="AutoShape 87">
                <a:extLst>
                  <a:ext uri="{FF2B5EF4-FFF2-40B4-BE49-F238E27FC236}">
                    <a16:creationId xmlns:a16="http://schemas.microsoft.com/office/drawing/2014/main" xmlns="" id="{5FCC9D91-28E7-4F12-9BF4-D316523CF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5" y="2275"/>
                <a:ext cx="1214" cy="1241"/>
              </a:xfrm>
              <a:custGeom>
                <a:avLst/>
                <a:gdLst>
                  <a:gd name="G0" fmla="+- 1035 0 0"/>
                  <a:gd name="G1" fmla="+- 21600 0 1035"/>
                  <a:gd name="G2" fmla="+- 21600 0 1035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35" y="10800"/>
                    </a:moveTo>
                    <a:cubicBezTo>
                      <a:pt x="1035" y="16193"/>
                      <a:pt x="5407" y="20565"/>
                      <a:pt x="10800" y="20565"/>
                    </a:cubicBezTo>
                    <a:cubicBezTo>
                      <a:pt x="16193" y="20565"/>
                      <a:pt x="20565" y="16193"/>
                      <a:pt x="20565" y="10800"/>
                    </a:cubicBezTo>
                    <a:cubicBezTo>
                      <a:pt x="20565" y="5407"/>
                      <a:pt x="16193" y="1035"/>
                      <a:pt x="10800" y="1035"/>
                    </a:cubicBezTo>
                    <a:cubicBezTo>
                      <a:pt x="5407" y="1035"/>
                      <a:pt x="1035" y="5407"/>
                      <a:pt x="1035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60" name="Line 88">
                <a:extLst>
                  <a:ext uri="{FF2B5EF4-FFF2-40B4-BE49-F238E27FC236}">
                    <a16:creationId xmlns:a16="http://schemas.microsoft.com/office/drawing/2014/main" xmlns="" id="{E826CE95-0DEE-4172-89C8-408984DC7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2" y="2889"/>
                <a:ext cx="115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61" name="Line 89">
                <a:extLst>
                  <a:ext uri="{FF2B5EF4-FFF2-40B4-BE49-F238E27FC236}">
                    <a16:creationId xmlns:a16="http://schemas.microsoft.com/office/drawing/2014/main" xmlns="" id="{CA2DDC55-B0B5-4CBF-A372-1F3EF2156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7" y="2024"/>
                <a:ext cx="1821" cy="0"/>
              </a:xfrm>
              <a:prstGeom prst="line">
                <a:avLst/>
              </a:prstGeom>
              <a:noFill/>
              <a:ln w="19050">
                <a:solidFill>
                  <a:srgbClr val="DC00D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62" name="Text Box 90">
                <a:extLst>
                  <a:ext uri="{FF2B5EF4-FFF2-40B4-BE49-F238E27FC236}">
                    <a16:creationId xmlns:a16="http://schemas.microsoft.com/office/drawing/2014/main" xmlns="" id="{10021542-71C1-4BAE-BA29-D0A3952EB2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9" y="2408"/>
                <a:ext cx="20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i="1">
                    <a:solidFill>
                      <a:srgbClr val="A50021"/>
                    </a:solidFill>
                    <a:latin typeface="Times New Roman" panose="02020603050405020304" pitchFamily="18" charset="0"/>
                    <a:ea typeface="PMingLiU" panose="02020500000000000000" pitchFamily="18" charset="-120"/>
                  </a:rPr>
                  <a:t>I</a:t>
                </a:r>
                <a:endParaRPr lang="en-US" altLang="zh-CN" sz="3200" i="1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</p:txBody>
          </p:sp>
          <p:sp>
            <p:nvSpPr>
              <p:cNvPr id="28763" name="Text Box 91">
                <a:extLst>
                  <a:ext uri="{FF2B5EF4-FFF2-40B4-BE49-F238E27FC236}">
                    <a16:creationId xmlns:a16="http://schemas.microsoft.com/office/drawing/2014/main" xmlns="" id="{A209F695-F28D-4020-B8A1-F325016D47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7" y="1845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2400" b="1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28764" name="Object 92">
                <a:extLst>
                  <a:ext uri="{FF2B5EF4-FFF2-40B4-BE49-F238E27FC236}">
                    <a16:creationId xmlns:a16="http://schemas.microsoft.com/office/drawing/2014/main" xmlns="" id="{440D827E-C18F-4AFC-A3EC-3536A69EAE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89" y="1688"/>
              <a:ext cx="248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074" name="Equation" r:id="rId9" imgW="152280" imgH="190440" progId="Equation.3">
                      <p:embed/>
                    </p:oleObj>
                  </mc:Choice>
                  <mc:Fallback>
                    <p:oleObj name="Equation" r:id="rId9" imgW="152280" imgH="190440" progId="Equation.3">
                      <p:embed/>
                      <p:pic>
                        <p:nvPicPr>
                          <p:cNvPr id="0" name="Object 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89" y="1688"/>
                            <a:ext cx="248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65" name="Line 93">
                <a:extLst>
                  <a:ext uri="{FF2B5EF4-FFF2-40B4-BE49-F238E27FC236}">
                    <a16:creationId xmlns:a16="http://schemas.microsoft.com/office/drawing/2014/main" xmlns="" id="{5386D7BD-7583-4920-BBAC-50FF74A0A7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2" y="2600"/>
                <a:ext cx="481" cy="28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8766" name="Line 94">
                <a:extLst>
                  <a:ext uri="{FF2B5EF4-FFF2-40B4-BE49-F238E27FC236}">
                    <a16:creationId xmlns:a16="http://schemas.microsoft.com/office/drawing/2014/main" xmlns="" id="{9894997B-DF3E-41E3-875F-20E9B318E9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09" y="2888"/>
                <a:ext cx="90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8767" name="Text Box 95">
                <a:extLst>
                  <a:ext uri="{FF2B5EF4-FFF2-40B4-BE49-F238E27FC236}">
                    <a16:creationId xmlns:a16="http://schemas.microsoft.com/office/drawing/2014/main" xmlns="" id="{E466ECDF-06F6-48EE-BC13-A4C35E431B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1" y="2600"/>
                <a:ext cx="4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  <p:graphicFrame>
            <p:nvGraphicFramePr>
              <p:cNvPr id="28768" name="Object 96">
                <a:extLst>
                  <a:ext uri="{FF2B5EF4-FFF2-40B4-BE49-F238E27FC236}">
                    <a16:creationId xmlns:a16="http://schemas.microsoft.com/office/drawing/2014/main" xmlns="" id="{8779E020-62C4-4193-A84E-1BD0050BEA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38" y="1736"/>
              <a:ext cx="227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075" name="Equation" r:id="rId11" imgW="139680" imgH="164880" progId="Equation.3">
                      <p:embed/>
                    </p:oleObj>
                  </mc:Choice>
                  <mc:Fallback>
                    <p:oleObj name="Equation" r:id="rId11" imgW="139680" imgH="164880" progId="Equation.3">
                      <p:embed/>
                      <p:pic>
                        <p:nvPicPr>
                          <p:cNvPr id="0" name="Object 9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38" y="1736"/>
                            <a:ext cx="227" cy="2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769" name="Object 97">
                <a:extLst>
                  <a:ext uri="{FF2B5EF4-FFF2-40B4-BE49-F238E27FC236}">
                    <a16:creationId xmlns:a16="http://schemas.microsoft.com/office/drawing/2014/main" xmlns="" id="{4A65D368-1387-48BE-A4E0-07DE659F67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01" y="3464"/>
              <a:ext cx="207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076" name="Equation" r:id="rId13" imgW="126720" imgH="126720" progId="Equation.3">
                      <p:embed/>
                    </p:oleObj>
                  </mc:Choice>
                  <mc:Fallback>
                    <p:oleObj name="Equation" r:id="rId13" imgW="126720" imgH="126720" progId="Equation.3">
                      <p:embed/>
                      <p:pic>
                        <p:nvPicPr>
                          <p:cNvPr id="0" name="Object 9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01" y="3464"/>
                            <a:ext cx="207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70" name="Text Box 98">
                <a:extLst>
                  <a:ext uri="{FF2B5EF4-FFF2-40B4-BE49-F238E27FC236}">
                    <a16:creationId xmlns:a16="http://schemas.microsoft.com/office/drawing/2014/main" xmlns="" id="{16333879-EEB6-4D02-BBB1-10724BDD5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7" y="2801"/>
                <a:ext cx="34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Q</a:t>
                </a:r>
              </a:p>
            </p:txBody>
          </p:sp>
          <p:sp>
            <p:nvSpPr>
              <p:cNvPr id="28771" name="Text Box 99">
                <a:extLst>
                  <a:ext uri="{FF2B5EF4-FFF2-40B4-BE49-F238E27FC236}">
                    <a16:creationId xmlns:a16="http://schemas.microsoft.com/office/drawing/2014/main" xmlns="" id="{66BA0AE2-1130-46BE-A6F1-A4D71EB5BD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8" y="2033"/>
                <a:ext cx="31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J</a:t>
                </a:r>
              </a:p>
            </p:txBody>
          </p:sp>
          <p:sp>
            <p:nvSpPr>
              <p:cNvPr id="28772" name="Text Box 100">
                <a:extLst>
                  <a:ext uri="{FF2B5EF4-FFF2-40B4-BE49-F238E27FC236}">
                    <a16:creationId xmlns:a16="http://schemas.microsoft.com/office/drawing/2014/main" xmlns="" id="{F30DAA79-C603-4DA5-8264-B0CB216775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9" y="2840"/>
                <a:ext cx="34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K</a:t>
                </a:r>
              </a:p>
            </p:txBody>
          </p:sp>
          <p:sp>
            <p:nvSpPr>
              <p:cNvPr id="28773" name="Text Box 101">
                <a:extLst>
                  <a:ext uri="{FF2B5EF4-FFF2-40B4-BE49-F238E27FC236}">
                    <a16:creationId xmlns:a16="http://schemas.microsoft.com/office/drawing/2014/main" xmlns="" id="{58968A89-D430-478A-BD01-EF6BB5E25A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7" y="3464"/>
                <a:ext cx="34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  <p:sp>
            <p:nvSpPr>
              <p:cNvPr id="28774" name="Line 102">
                <a:extLst>
                  <a:ext uri="{FF2B5EF4-FFF2-40B4-BE49-F238E27FC236}">
                    <a16:creationId xmlns:a16="http://schemas.microsoft.com/office/drawing/2014/main" xmlns="" id="{7F82E81C-DD65-4788-8BCF-C01872705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1" y="2888"/>
                <a:ext cx="720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8775" name="Text Box 103">
                <a:extLst>
                  <a:ext uri="{FF2B5EF4-FFF2-40B4-BE49-F238E27FC236}">
                    <a16:creationId xmlns:a16="http://schemas.microsoft.com/office/drawing/2014/main" xmlns="" id="{8D1FB841-F95F-4F3B-BC42-6F6BF2D084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5" y="2792"/>
                <a:ext cx="29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graphicFrame>
            <p:nvGraphicFramePr>
              <p:cNvPr id="28776" name="Object 104">
                <a:extLst>
                  <a:ext uri="{FF2B5EF4-FFF2-40B4-BE49-F238E27FC236}">
                    <a16:creationId xmlns:a16="http://schemas.microsoft.com/office/drawing/2014/main" xmlns="" id="{0FADF937-7775-41DD-A753-18021D4886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5" y="2888"/>
              <a:ext cx="22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077" name="Equation" r:id="rId15" imgW="126720" imgH="139680" progId="Equation.3">
                      <p:embed/>
                    </p:oleObj>
                  </mc:Choice>
                  <mc:Fallback>
                    <p:oleObj name="Equation" r:id="rId15" imgW="126720" imgH="139680" progId="Equation.3">
                      <p:embed/>
                      <p:pic>
                        <p:nvPicPr>
                          <p:cNvPr id="0" name="Object 10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5" y="2888"/>
                            <a:ext cx="220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77" name="Line 105">
                <a:extLst>
                  <a:ext uri="{FF2B5EF4-FFF2-40B4-BE49-F238E27FC236}">
                    <a16:creationId xmlns:a16="http://schemas.microsoft.com/office/drawing/2014/main" xmlns="" id="{5FFE8C14-DEF2-4B98-9440-83B8B84D1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2" y="2704"/>
                <a:ext cx="0" cy="317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778" name="Group 106">
              <a:extLst>
                <a:ext uri="{FF2B5EF4-FFF2-40B4-BE49-F238E27FC236}">
                  <a16:creationId xmlns:a16="http://schemas.microsoft.com/office/drawing/2014/main" xmlns="" id="{67CD51C4-8D52-413C-A94B-3C797BDB83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3" y="2571"/>
              <a:ext cx="236" cy="269"/>
              <a:chOff x="4320" y="2275"/>
              <a:chExt cx="236" cy="269"/>
            </a:xfrm>
          </p:grpSpPr>
          <p:sp>
            <p:nvSpPr>
              <p:cNvPr id="28779" name="Freeform 107">
                <a:extLst>
                  <a:ext uri="{FF2B5EF4-FFF2-40B4-BE49-F238E27FC236}">
                    <a16:creationId xmlns:a16="http://schemas.microsoft.com/office/drawing/2014/main" xmlns="" id="{81A54BE7-2862-49B2-9875-7C3279311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" y="2275"/>
                <a:ext cx="197" cy="80"/>
              </a:xfrm>
              <a:custGeom>
                <a:avLst/>
                <a:gdLst>
                  <a:gd name="T0" fmla="*/ 0 w 156"/>
                  <a:gd name="T1" fmla="*/ 9 h 63"/>
                  <a:gd name="T2" fmla="*/ 84 w 156"/>
                  <a:gd name="T3" fmla="*/ 9 h 63"/>
                  <a:gd name="T4" fmla="*/ 156 w 156"/>
                  <a:gd name="T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6" h="63">
                    <a:moveTo>
                      <a:pt x="0" y="9"/>
                    </a:moveTo>
                    <a:cubicBezTo>
                      <a:pt x="14" y="9"/>
                      <a:pt x="58" y="0"/>
                      <a:pt x="84" y="9"/>
                    </a:cubicBezTo>
                    <a:cubicBezTo>
                      <a:pt x="110" y="18"/>
                      <a:pt x="141" y="52"/>
                      <a:pt x="156" y="63"/>
                    </a:cubicBezTo>
                  </a:path>
                </a:pathLst>
              </a:custGeom>
              <a:noFill/>
              <a:ln w="28575" cmpd="sng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28780" name="Object 108">
                <a:extLst>
                  <a:ext uri="{FF2B5EF4-FFF2-40B4-BE49-F238E27FC236}">
                    <a16:creationId xmlns:a16="http://schemas.microsoft.com/office/drawing/2014/main" xmlns="" id="{1540EB0E-9027-410B-A76F-9F42E30E3C3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20" y="2283"/>
              <a:ext cx="188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078" name="Equation" r:id="rId17" imgW="126720" imgH="177480" progId="Equation.3">
                      <p:embed/>
                    </p:oleObj>
                  </mc:Choice>
                  <mc:Fallback>
                    <p:oleObj name="Equation" r:id="rId17" imgW="126720" imgH="177480" progId="Equation.3">
                      <p:embed/>
                      <p:pic>
                        <p:nvPicPr>
                          <p:cNvPr id="0" name="Object 10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2283"/>
                            <a:ext cx="188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8781" name="Group 109">
              <a:extLst>
                <a:ext uri="{FF2B5EF4-FFF2-40B4-BE49-F238E27FC236}">
                  <a16:creationId xmlns:a16="http://schemas.microsoft.com/office/drawing/2014/main" xmlns="" id="{B87303A9-8D05-4ACE-AAB0-C0E3BE72C1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382"/>
              <a:ext cx="481" cy="507"/>
              <a:chOff x="4359" y="2163"/>
              <a:chExt cx="481" cy="507"/>
            </a:xfrm>
          </p:grpSpPr>
          <p:sp>
            <p:nvSpPr>
              <p:cNvPr id="28782" name="Line 110">
                <a:extLst>
                  <a:ext uri="{FF2B5EF4-FFF2-40B4-BE49-F238E27FC236}">
                    <a16:creationId xmlns:a16="http://schemas.microsoft.com/office/drawing/2014/main" xmlns="" id="{353D23E2-303D-4823-9F48-CBBC9A155F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9" y="2241"/>
                <a:ext cx="364" cy="4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8783" name="AutoShape 111">
                <a:extLst>
                  <a:ext uri="{FF2B5EF4-FFF2-40B4-BE49-F238E27FC236}">
                    <a16:creationId xmlns:a16="http://schemas.microsoft.com/office/drawing/2014/main" xmlns="" id="{A4636C29-B540-411B-ACD2-6C92372D2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30715" flipH="1">
                <a:off x="4668" y="2229"/>
                <a:ext cx="238" cy="106"/>
              </a:xfrm>
              <a:prstGeom prst="rightArrow">
                <a:avLst>
                  <a:gd name="adj1" fmla="val 50000"/>
                  <a:gd name="adj2" fmla="val 56132"/>
                </a:avLst>
              </a:prstGeom>
              <a:solidFill>
                <a:schemeClr val="folHlink"/>
              </a:solidFill>
              <a:ln w="28575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zh-CN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8784" name="Group 112">
              <a:extLst>
                <a:ext uri="{FF2B5EF4-FFF2-40B4-BE49-F238E27FC236}">
                  <a16:creationId xmlns:a16="http://schemas.microsoft.com/office/drawing/2014/main" xmlns="" id="{35517D8E-D069-4ABB-8A2B-E9E25C2CF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3" y="2360"/>
              <a:ext cx="336" cy="240"/>
              <a:chOff x="4360" y="2141"/>
              <a:chExt cx="336" cy="240"/>
            </a:xfrm>
          </p:grpSpPr>
          <p:sp>
            <p:nvSpPr>
              <p:cNvPr id="28785" name="Line 113">
                <a:extLst>
                  <a:ext uri="{FF2B5EF4-FFF2-40B4-BE49-F238E27FC236}">
                    <a16:creationId xmlns:a16="http://schemas.microsoft.com/office/drawing/2014/main" xmlns="" id="{DB144074-A0E5-4B78-A798-83A75C73BA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2237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28786" name="Object 114">
                <a:extLst>
                  <a:ext uri="{FF2B5EF4-FFF2-40B4-BE49-F238E27FC236}">
                    <a16:creationId xmlns:a16="http://schemas.microsoft.com/office/drawing/2014/main" xmlns="" id="{F63F4F65-EDAB-41F0-91F3-D125B9D1DD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16" y="2141"/>
              <a:ext cx="22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079" name="Equation" r:id="rId19" imgW="126720" imgH="139680" progId="Equation.3">
                      <p:embed/>
                    </p:oleObj>
                  </mc:Choice>
                  <mc:Fallback>
                    <p:oleObj name="Equation" r:id="rId19" imgW="126720" imgH="139680" progId="Equation.3">
                      <p:embed/>
                      <p:pic>
                        <p:nvPicPr>
                          <p:cNvPr id="0" name="Object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6" y="2141"/>
                            <a:ext cx="220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8787" name="Group 115">
              <a:extLst>
                <a:ext uri="{FF2B5EF4-FFF2-40B4-BE49-F238E27FC236}">
                  <a16:creationId xmlns:a16="http://schemas.microsoft.com/office/drawing/2014/main" xmlns="" id="{F25F150E-EEB9-4F8C-945F-B922F7B70F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1" y="2672"/>
              <a:ext cx="336" cy="573"/>
              <a:chOff x="4368" y="2376"/>
              <a:chExt cx="336" cy="573"/>
            </a:xfrm>
          </p:grpSpPr>
          <p:sp>
            <p:nvSpPr>
              <p:cNvPr id="28788" name="Freeform 116">
                <a:extLst>
                  <a:ext uri="{FF2B5EF4-FFF2-40B4-BE49-F238E27FC236}">
                    <a16:creationId xmlns:a16="http://schemas.microsoft.com/office/drawing/2014/main" xmlns="" id="{8769CF12-D43E-495B-BE17-12EE291A4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8" y="2376"/>
                <a:ext cx="66" cy="60"/>
              </a:xfrm>
              <a:custGeom>
                <a:avLst/>
                <a:gdLst>
                  <a:gd name="T0" fmla="*/ 0 w 66"/>
                  <a:gd name="T1" fmla="*/ 0 h 60"/>
                  <a:gd name="T2" fmla="*/ 48 w 66"/>
                  <a:gd name="T3" fmla="*/ 12 h 60"/>
                  <a:gd name="T4" fmla="*/ 66 w 66"/>
                  <a:gd name="T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60">
                    <a:moveTo>
                      <a:pt x="0" y="0"/>
                    </a:moveTo>
                    <a:cubicBezTo>
                      <a:pt x="8" y="2"/>
                      <a:pt x="37" y="2"/>
                      <a:pt x="48" y="12"/>
                    </a:cubicBezTo>
                    <a:cubicBezTo>
                      <a:pt x="59" y="22"/>
                      <a:pt x="62" y="50"/>
                      <a:pt x="66" y="60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8789" name="Group 117">
                <a:extLst>
                  <a:ext uri="{FF2B5EF4-FFF2-40B4-BE49-F238E27FC236}">
                    <a16:creationId xmlns:a16="http://schemas.microsoft.com/office/drawing/2014/main" xmlns="" id="{2927E8B1-9498-4384-9AAA-687601BDA9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8" y="2688"/>
                <a:ext cx="336" cy="261"/>
                <a:chOff x="4368" y="2688"/>
                <a:chExt cx="336" cy="261"/>
              </a:xfrm>
            </p:grpSpPr>
            <p:sp>
              <p:nvSpPr>
                <p:cNvPr id="28790" name="AutoShape 118">
                  <a:extLst>
                    <a:ext uri="{FF2B5EF4-FFF2-40B4-BE49-F238E27FC236}">
                      <a16:creationId xmlns:a16="http://schemas.microsoft.com/office/drawing/2014/main" xmlns="" id="{E15FE256-C03B-47F4-A75F-6EBA83875C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8" y="2688"/>
                  <a:ext cx="336" cy="240"/>
                </a:xfrm>
                <a:prstGeom prst="wedgeRectCallout">
                  <a:avLst>
                    <a:gd name="adj1" fmla="val 2083"/>
                    <a:gd name="adj2" fmla="val -167500"/>
                  </a:avLst>
                </a:prstGeom>
                <a:gradFill rotWithShape="0">
                  <a:gsLst>
                    <a:gs pos="0">
                      <a:schemeClr val="folHlink"/>
                    </a:gs>
                    <a:gs pos="50000">
                      <a:schemeClr val="bg1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endParaRPr lang="zh-CN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28791" name="Object 119">
                  <a:extLst>
                    <a:ext uri="{FF2B5EF4-FFF2-40B4-BE49-F238E27FC236}">
                      <a16:creationId xmlns:a16="http://schemas.microsoft.com/office/drawing/2014/main" xmlns="" id="{A87B02E8-B507-4729-93B2-547E84AE21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68" y="2688"/>
                <a:ext cx="288" cy="2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080" name="Equation" r:id="rId20" imgW="228600" imgH="177480" progId="Equation.3">
                        <p:embed/>
                      </p:oleObj>
                    </mc:Choice>
                    <mc:Fallback>
                      <p:oleObj name="Equation" r:id="rId20" imgW="228600" imgH="177480" progId="Equation.3">
                        <p:embed/>
                        <p:pic>
                          <p:nvPicPr>
                            <p:cNvPr id="0" name="Object 1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68" y="2688"/>
                              <a:ext cx="288" cy="26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aphicFrame>
        <p:nvGraphicFramePr>
          <p:cNvPr id="28795" name="Object 123">
            <a:extLst>
              <a:ext uri="{FF2B5EF4-FFF2-40B4-BE49-F238E27FC236}">
                <a16:creationId xmlns:a16="http://schemas.microsoft.com/office/drawing/2014/main" xmlns="" id="{9776AADC-E5F1-41C6-B13E-7F097FF047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1" y="1295400"/>
          <a:ext cx="364331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1" name="公式" r:id="rId22" imgW="1371600" imgH="190440" progId="Equation.3">
                  <p:embed/>
                </p:oleObj>
              </mc:Choice>
              <mc:Fallback>
                <p:oleObj name="公式" r:id="rId22" imgW="1371600" imgH="190440" progId="Equation.3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1295400"/>
                        <a:ext cx="364331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1">
            <a:extLst>
              <a:ext uri="{FF2B5EF4-FFF2-40B4-BE49-F238E27FC236}">
                <a16:creationId xmlns:a16="http://schemas.microsoft.com/office/drawing/2014/main" xmlns="" id="{D17B29A8-8EF7-46F8-A6B6-FE6A592C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5F1AF-E03F-411A-8ABA-866E37628ABE}" type="slidenum">
              <a:rPr lang="en-US" altLang="zh-CN"/>
              <a:pPr/>
              <a:t>29</a:t>
            </a:fld>
            <a:endParaRPr lang="en-US" altLang="zh-CN"/>
          </a:p>
        </p:txBody>
      </p:sp>
      <p:grpSp>
        <p:nvGrpSpPr>
          <p:cNvPr id="36868" name="Group 4">
            <a:extLst>
              <a:ext uri="{FF2B5EF4-FFF2-40B4-BE49-F238E27FC236}">
                <a16:creationId xmlns:a16="http://schemas.microsoft.com/office/drawing/2014/main" xmlns="" id="{09E4A5D0-ED01-40D8-9C3A-79C87E4F0FB8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2438400"/>
            <a:ext cx="3352800" cy="3429000"/>
            <a:chOff x="3061" y="1633"/>
            <a:chExt cx="2112" cy="2160"/>
          </a:xfrm>
        </p:grpSpPr>
        <p:grpSp>
          <p:nvGrpSpPr>
            <p:cNvPr id="36869" name="Group 5">
              <a:extLst>
                <a:ext uri="{FF2B5EF4-FFF2-40B4-BE49-F238E27FC236}">
                  <a16:creationId xmlns:a16="http://schemas.microsoft.com/office/drawing/2014/main" xmlns="" id="{EBBFDA85-27B3-45B2-8CF8-2F0C831C7E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1633"/>
              <a:ext cx="2112" cy="2160"/>
              <a:chOff x="3061" y="1633"/>
              <a:chExt cx="2112" cy="2160"/>
            </a:xfrm>
          </p:grpSpPr>
          <p:sp>
            <p:nvSpPr>
              <p:cNvPr id="36870" name="Rectangle 6">
                <a:extLst>
                  <a:ext uri="{FF2B5EF4-FFF2-40B4-BE49-F238E27FC236}">
                    <a16:creationId xmlns:a16="http://schemas.microsoft.com/office/drawing/2014/main" xmlns="" id="{901799E8-D2BD-4301-9291-BE4698585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1" y="1633"/>
                <a:ext cx="2112" cy="2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71" name="Freeform 7">
                <a:extLst>
                  <a:ext uri="{FF2B5EF4-FFF2-40B4-BE49-F238E27FC236}">
                    <a16:creationId xmlns:a16="http://schemas.microsoft.com/office/drawing/2014/main" xmlns="" id="{03E63580-C1BB-465E-AF6F-EB5580941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9" y="1791"/>
                <a:ext cx="3" cy="1099"/>
              </a:xfrm>
              <a:custGeom>
                <a:avLst/>
                <a:gdLst>
                  <a:gd name="T0" fmla="*/ 3 w 3"/>
                  <a:gd name="T1" fmla="*/ 1099 h 1099"/>
                  <a:gd name="T2" fmla="*/ 0 w 3"/>
                  <a:gd name="T3" fmla="*/ 0 h 1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1099">
                    <a:moveTo>
                      <a:pt x="3" y="1099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72" name="AutoShape 8">
                <a:extLst>
                  <a:ext uri="{FF2B5EF4-FFF2-40B4-BE49-F238E27FC236}">
                    <a16:creationId xmlns:a16="http://schemas.microsoft.com/office/drawing/2014/main" xmlns="" id="{585D96EF-469D-4F69-94A1-0BD0FFC08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5" y="2275"/>
                <a:ext cx="1214" cy="1241"/>
              </a:xfrm>
              <a:custGeom>
                <a:avLst/>
                <a:gdLst>
                  <a:gd name="G0" fmla="+- 1035 0 0"/>
                  <a:gd name="G1" fmla="+- 21600 0 1035"/>
                  <a:gd name="G2" fmla="+- 21600 0 1035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35" y="10800"/>
                    </a:moveTo>
                    <a:cubicBezTo>
                      <a:pt x="1035" y="16193"/>
                      <a:pt x="5407" y="20565"/>
                      <a:pt x="10800" y="20565"/>
                    </a:cubicBezTo>
                    <a:cubicBezTo>
                      <a:pt x="16193" y="20565"/>
                      <a:pt x="20565" y="16193"/>
                      <a:pt x="20565" y="10800"/>
                    </a:cubicBezTo>
                    <a:cubicBezTo>
                      <a:pt x="20565" y="5407"/>
                      <a:pt x="16193" y="1035"/>
                      <a:pt x="10800" y="1035"/>
                    </a:cubicBezTo>
                    <a:cubicBezTo>
                      <a:pt x="5407" y="1035"/>
                      <a:pt x="1035" y="5407"/>
                      <a:pt x="1035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73" name="Line 9">
                <a:extLst>
                  <a:ext uri="{FF2B5EF4-FFF2-40B4-BE49-F238E27FC236}">
                    <a16:creationId xmlns:a16="http://schemas.microsoft.com/office/drawing/2014/main" xmlns="" id="{9A584C15-FD0E-4C34-9F40-F77A4EC5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2" y="2889"/>
                <a:ext cx="115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74" name="Line 10">
                <a:extLst>
                  <a:ext uri="{FF2B5EF4-FFF2-40B4-BE49-F238E27FC236}">
                    <a16:creationId xmlns:a16="http://schemas.microsoft.com/office/drawing/2014/main" xmlns="" id="{BA0733DD-5B0A-4C6E-B754-51DBEE0A1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7" y="2024"/>
                <a:ext cx="1821" cy="0"/>
              </a:xfrm>
              <a:prstGeom prst="line">
                <a:avLst/>
              </a:prstGeom>
              <a:noFill/>
              <a:ln w="19050">
                <a:solidFill>
                  <a:srgbClr val="DC00DC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75" name="Text Box 11">
                <a:extLst>
                  <a:ext uri="{FF2B5EF4-FFF2-40B4-BE49-F238E27FC236}">
                    <a16:creationId xmlns:a16="http://schemas.microsoft.com/office/drawing/2014/main" xmlns="" id="{29971567-803C-4A88-B6F4-77E3BDBD9A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9" y="2408"/>
                <a:ext cx="20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i="1">
                    <a:solidFill>
                      <a:srgbClr val="A50021"/>
                    </a:solidFill>
                    <a:latin typeface="Times New Roman" panose="02020603050405020304" pitchFamily="18" charset="0"/>
                    <a:ea typeface="PMingLiU" panose="02020500000000000000" pitchFamily="18" charset="-120"/>
                  </a:rPr>
                  <a:t>I</a:t>
                </a:r>
                <a:endParaRPr lang="en-US" altLang="zh-CN" sz="3200" i="1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</p:txBody>
          </p:sp>
          <p:sp>
            <p:nvSpPr>
              <p:cNvPr id="36876" name="Text Box 12">
                <a:extLst>
                  <a:ext uri="{FF2B5EF4-FFF2-40B4-BE49-F238E27FC236}">
                    <a16:creationId xmlns:a16="http://schemas.microsoft.com/office/drawing/2014/main" xmlns="" id="{FF434DC5-9FAB-4E0D-81D7-08F87CA5B1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7" y="1845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2400" b="1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36877" name="Object 13">
                <a:extLst>
                  <a:ext uri="{FF2B5EF4-FFF2-40B4-BE49-F238E27FC236}">
                    <a16:creationId xmlns:a16="http://schemas.microsoft.com/office/drawing/2014/main" xmlns="" id="{5007811C-0B87-4F83-9C6B-EB6378B29D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89" y="1688"/>
              <a:ext cx="248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60" name="Equation" r:id="rId3" imgW="152280" imgH="190440" progId="Equation.3">
                      <p:embed/>
                    </p:oleObj>
                  </mc:Choice>
                  <mc:Fallback>
                    <p:oleObj name="Equation" r:id="rId3" imgW="152280" imgH="190440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89" y="1688"/>
                            <a:ext cx="248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878" name="Line 14">
                <a:extLst>
                  <a:ext uri="{FF2B5EF4-FFF2-40B4-BE49-F238E27FC236}">
                    <a16:creationId xmlns:a16="http://schemas.microsoft.com/office/drawing/2014/main" xmlns="" id="{43513DB8-8730-48AE-B424-EF779FFBE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2" y="2600"/>
                <a:ext cx="481" cy="28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6879" name="Line 15">
                <a:extLst>
                  <a:ext uri="{FF2B5EF4-FFF2-40B4-BE49-F238E27FC236}">
                    <a16:creationId xmlns:a16="http://schemas.microsoft.com/office/drawing/2014/main" xmlns="" id="{3707DB8B-8981-46D4-8A92-FAA93A86A9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09" y="2888"/>
                <a:ext cx="90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6880" name="Text Box 16">
                <a:extLst>
                  <a:ext uri="{FF2B5EF4-FFF2-40B4-BE49-F238E27FC236}">
                    <a16:creationId xmlns:a16="http://schemas.microsoft.com/office/drawing/2014/main" xmlns="" id="{56CD3684-5D0A-47B7-A08C-51E7E54D1E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1" y="2600"/>
                <a:ext cx="4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  <p:graphicFrame>
            <p:nvGraphicFramePr>
              <p:cNvPr id="36881" name="Object 17">
                <a:extLst>
                  <a:ext uri="{FF2B5EF4-FFF2-40B4-BE49-F238E27FC236}">
                    <a16:creationId xmlns:a16="http://schemas.microsoft.com/office/drawing/2014/main" xmlns="" id="{05B4DF47-460A-49F8-B45F-492B3284E5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38" y="1736"/>
              <a:ext cx="227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61" name="Equation" r:id="rId5" imgW="139680" imgH="164880" progId="Equation.3">
                      <p:embed/>
                    </p:oleObj>
                  </mc:Choice>
                  <mc:Fallback>
                    <p:oleObj name="Equation" r:id="rId5" imgW="139680" imgH="164880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38" y="1736"/>
                            <a:ext cx="227" cy="2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882" name="Object 18">
                <a:extLst>
                  <a:ext uri="{FF2B5EF4-FFF2-40B4-BE49-F238E27FC236}">
                    <a16:creationId xmlns:a16="http://schemas.microsoft.com/office/drawing/2014/main" xmlns="" id="{B9BA7BCB-9625-45A7-96D3-997FA47D25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01" y="3464"/>
              <a:ext cx="207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62" name="Equation" r:id="rId7" imgW="126720" imgH="126720" progId="Equation.3">
                      <p:embed/>
                    </p:oleObj>
                  </mc:Choice>
                  <mc:Fallback>
                    <p:oleObj name="Equation" r:id="rId7" imgW="126720" imgH="12672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01" y="3464"/>
                            <a:ext cx="207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883" name="Text Box 19">
                <a:extLst>
                  <a:ext uri="{FF2B5EF4-FFF2-40B4-BE49-F238E27FC236}">
                    <a16:creationId xmlns:a16="http://schemas.microsoft.com/office/drawing/2014/main" xmlns="" id="{163E8DFA-1D3B-4427-8B44-AE23A171CF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7" y="2801"/>
                <a:ext cx="34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Q</a:t>
                </a:r>
              </a:p>
            </p:txBody>
          </p:sp>
          <p:sp>
            <p:nvSpPr>
              <p:cNvPr id="36884" name="Text Box 20">
                <a:extLst>
                  <a:ext uri="{FF2B5EF4-FFF2-40B4-BE49-F238E27FC236}">
                    <a16:creationId xmlns:a16="http://schemas.microsoft.com/office/drawing/2014/main" xmlns="" id="{DE6B475D-766B-41BA-AF72-A8854D8F7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8" y="2033"/>
                <a:ext cx="31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J</a:t>
                </a:r>
              </a:p>
            </p:txBody>
          </p:sp>
          <p:sp>
            <p:nvSpPr>
              <p:cNvPr id="36885" name="Text Box 21">
                <a:extLst>
                  <a:ext uri="{FF2B5EF4-FFF2-40B4-BE49-F238E27FC236}">
                    <a16:creationId xmlns:a16="http://schemas.microsoft.com/office/drawing/2014/main" xmlns="" id="{343BC014-EA2C-4335-94FB-0AD7A1442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9" y="2840"/>
                <a:ext cx="34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K</a:t>
                </a:r>
              </a:p>
            </p:txBody>
          </p:sp>
          <p:sp>
            <p:nvSpPr>
              <p:cNvPr id="36886" name="Text Box 22">
                <a:extLst>
                  <a:ext uri="{FF2B5EF4-FFF2-40B4-BE49-F238E27FC236}">
                    <a16:creationId xmlns:a16="http://schemas.microsoft.com/office/drawing/2014/main" xmlns="" id="{3B4986F9-25E6-4FA7-9C85-AFECA017FD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7" y="3464"/>
                <a:ext cx="34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  <p:sp>
            <p:nvSpPr>
              <p:cNvPr id="36887" name="Line 23">
                <a:extLst>
                  <a:ext uri="{FF2B5EF4-FFF2-40B4-BE49-F238E27FC236}">
                    <a16:creationId xmlns:a16="http://schemas.microsoft.com/office/drawing/2014/main" xmlns="" id="{282234E8-6427-4C8D-B5F6-32DB3CD50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1" y="2888"/>
                <a:ext cx="720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6888" name="Text Box 24">
                <a:extLst>
                  <a:ext uri="{FF2B5EF4-FFF2-40B4-BE49-F238E27FC236}">
                    <a16:creationId xmlns:a16="http://schemas.microsoft.com/office/drawing/2014/main" xmlns="" id="{F7012A2C-028B-46D0-A4EF-4ABA13C9F0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5" y="2792"/>
                <a:ext cx="29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graphicFrame>
            <p:nvGraphicFramePr>
              <p:cNvPr id="36889" name="Object 25">
                <a:extLst>
                  <a:ext uri="{FF2B5EF4-FFF2-40B4-BE49-F238E27FC236}">
                    <a16:creationId xmlns:a16="http://schemas.microsoft.com/office/drawing/2014/main" xmlns="" id="{A02ACCA7-A6D9-46CE-B806-F22886772C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5" y="2888"/>
              <a:ext cx="22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63" name="Equation" r:id="rId9" imgW="126720" imgH="139680" progId="Equation.3">
                      <p:embed/>
                    </p:oleObj>
                  </mc:Choice>
                  <mc:Fallback>
                    <p:oleObj name="Equation" r:id="rId9" imgW="126720" imgH="13968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5" y="2888"/>
                            <a:ext cx="220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890" name="Line 26">
                <a:extLst>
                  <a:ext uri="{FF2B5EF4-FFF2-40B4-BE49-F238E27FC236}">
                    <a16:creationId xmlns:a16="http://schemas.microsoft.com/office/drawing/2014/main" xmlns="" id="{7C3ABF22-9DE2-437A-A7CC-3867DE49C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2" y="2704"/>
                <a:ext cx="0" cy="317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891" name="Group 27">
              <a:extLst>
                <a:ext uri="{FF2B5EF4-FFF2-40B4-BE49-F238E27FC236}">
                  <a16:creationId xmlns:a16="http://schemas.microsoft.com/office/drawing/2014/main" xmlns="" id="{4C104C11-1FB9-42C0-A851-CE5E72990C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3" y="2571"/>
              <a:ext cx="236" cy="269"/>
              <a:chOff x="4320" y="2275"/>
              <a:chExt cx="236" cy="269"/>
            </a:xfrm>
          </p:grpSpPr>
          <p:sp>
            <p:nvSpPr>
              <p:cNvPr id="36892" name="Freeform 28">
                <a:extLst>
                  <a:ext uri="{FF2B5EF4-FFF2-40B4-BE49-F238E27FC236}">
                    <a16:creationId xmlns:a16="http://schemas.microsoft.com/office/drawing/2014/main" xmlns="" id="{6EA9B0D0-00B6-4AEC-9A59-488A142FC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" y="2275"/>
                <a:ext cx="197" cy="80"/>
              </a:xfrm>
              <a:custGeom>
                <a:avLst/>
                <a:gdLst>
                  <a:gd name="T0" fmla="*/ 0 w 156"/>
                  <a:gd name="T1" fmla="*/ 9 h 63"/>
                  <a:gd name="T2" fmla="*/ 84 w 156"/>
                  <a:gd name="T3" fmla="*/ 9 h 63"/>
                  <a:gd name="T4" fmla="*/ 156 w 156"/>
                  <a:gd name="T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6" h="63">
                    <a:moveTo>
                      <a:pt x="0" y="9"/>
                    </a:moveTo>
                    <a:cubicBezTo>
                      <a:pt x="14" y="9"/>
                      <a:pt x="58" y="0"/>
                      <a:pt x="84" y="9"/>
                    </a:cubicBezTo>
                    <a:cubicBezTo>
                      <a:pt x="110" y="18"/>
                      <a:pt x="141" y="52"/>
                      <a:pt x="156" y="63"/>
                    </a:cubicBezTo>
                  </a:path>
                </a:pathLst>
              </a:custGeom>
              <a:noFill/>
              <a:ln w="28575" cmpd="sng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36893" name="Object 29">
                <a:extLst>
                  <a:ext uri="{FF2B5EF4-FFF2-40B4-BE49-F238E27FC236}">
                    <a16:creationId xmlns:a16="http://schemas.microsoft.com/office/drawing/2014/main" xmlns="" id="{03B74F7C-6FFF-4EBD-82CD-4CFFA74684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20" y="2283"/>
              <a:ext cx="188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64" name="Equation" r:id="rId11" imgW="126720" imgH="177480" progId="Equation.3">
                      <p:embed/>
                    </p:oleObj>
                  </mc:Choice>
                  <mc:Fallback>
                    <p:oleObj name="Equation" r:id="rId11" imgW="126720" imgH="177480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2283"/>
                            <a:ext cx="188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6894" name="Group 30">
              <a:extLst>
                <a:ext uri="{FF2B5EF4-FFF2-40B4-BE49-F238E27FC236}">
                  <a16:creationId xmlns:a16="http://schemas.microsoft.com/office/drawing/2014/main" xmlns="" id="{868DE6C5-C30B-4AE9-8963-0D7AC8DFF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382"/>
              <a:ext cx="481" cy="507"/>
              <a:chOff x="4359" y="2163"/>
              <a:chExt cx="481" cy="507"/>
            </a:xfrm>
          </p:grpSpPr>
          <p:sp>
            <p:nvSpPr>
              <p:cNvPr id="36895" name="Line 31">
                <a:extLst>
                  <a:ext uri="{FF2B5EF4-FFF2-40B4-BE49-F238E27FC236}">
                    <a16:creationId xmlns:a16="http://schemas.microsoft.com/office/drawing/2014/main" xmlns="" id="{6E84BF87-D7B9-46C7-8CE5-F76C2B312F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9" y="2241"/>
                <a:ext cx="364" cy="4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6896" name="AutoShape 32">
                <a:extLst>
                  <a:ext uri="{FF2B5EF4-FFF2-40B4-BE49-F238E27FC236}">
                    <a16:creationId xmlns:a16="http://schemas.microsoft.com/office/drawing/2014/main" xmlns="" id="{D772AFD2-9918-459A-8B06-91E304830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30715" flipH="1">
                <a:off x="4668" y="2229"/>
                <a:ext cx="238" cy="106"/>
              </a:xfrm>
              <a:prstGeom prst="rightArrow">
                <a:avLst>
                  <a:gd name="adj1" fmla="val 50000"/>
                  <a:gd name="adj2" fmla="val 56132"/>
                </a:avLst>
              </a:prstGeom>
              <a:solidFill>
                <a:schemeClr val="folHlink"/>
              </a:solidFill>
              <a:ln w="28575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zh-CN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6897" name="Group 33">
              <a:extLst>
                <a:ext uri="{FF2B5EF4-FFF2-40B4-BE49-F238E27FC236}">
                  <a16:creationId xmlns:a16="http://schemas.microsoft.com/office/drawing/2014/main" xmlns="" id="{0332BA7A-9273-4765-B1D9-5190BF812A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3" y="2360"/>
              <a:ext cx="336" cy="240"/>
              <a:chOff x="4360" y="2141"/>
              <a:chExt cx="336" cy="240"/>
            </a:xfrm>
          </p:grpSpPr>
          <p:sp>
            <p:nvSpPr>
              <p:cNvPr id="36898" name="Line 34">
                <a:extLst>
                  <a:ext uri="{FF2B5EF4-FFF2-40B4-BE49-F238E27FC236}">
                    <a16:creationId xmlns:a16="http://schemas.microsoft.com/office/drawing/2014/main" xmlns="" id="{B7D2CBD7-4378-4B91-97CC-B108A99394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2237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36899" name="Object 35">
                <a:extLst>
                  <a:ext uri="{FF2B5EF4-FFF2-40B4-BE49-F238E27FC236}">
                    <a16:creationId xmlns:a16="http://schemas.microsoft.com/office/drawing/2014/main" xmlns="" id="{B01CAB77-2A9E-4263-AD28-CEE859BFF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16" y="2141"/>
              <a:ext cx="22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65" name="Equation" r:id="rId13" imgW="126720" imgH="139680" progId="Equation.3">
                      <p:embed/>
                    </p:oleObj>
                  </mc:Choice>
                  <mc:Fallback>
                    <p:oleObj name="Equation" r:id="rId13" imgW="126720" imgH="139680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6" y="2141"/>
                            <a:ext cx="220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6900" name="Group 36">
              <a:extLst>
                <a:ext uri="{FF2B5EF4-FFF2-40B4-BE49-F238E27FC236}">
                  <a16:creationId xmlns:a16="http://schemas.microsoft.com/office/drawing/2014/main" xmlns="" id="{D76333C8-1D79-42FA-84BD-2CD3F56B1E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1" y="2672"/>
              <a:ext cx="336" cy="573"/>
              <a:chOff x="4368" y="2376"/>
              <a:chExt cx="336" cy="573"/>
            </a:xfrm>
          </p:grpSpPr>
          <p:sp>
            <p:nvSpPr>
              <p:cNvPr id="36901" name="Freeform 37">
                <a:extLst>
                  <a:ext uri="{FF2B5EF4-FFF2-40B4-BE49-F238E27FC236}">
                    <a16:creationId xmlns:a16="http://schemas.microsoft.com/office/drawing/2014/main" xmlns="" id="{69D3729D-9577-487A-8CF6-8ACBE9C12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8" y="2376"/>
                <a:ext cx="66" cy="60"/>
              </a:xfrm>
              <a:custGeom>
                <a:avLst/>
                <a:gdLst>
                  <a:gd name="T0" fmla="*/ 0 w 66"/>
                  <a:gd name="T1" fmla="*/ 0 h 60"/>
                  <a:gd name="T2" fmla="*/ 48 w 66"/>
                  <a:gd name="T3" fmla="*/ 12 h 60"/>
                  <a:gd name="T4" fmla="*/ 66 w 66"/>
                  <a:gd name="T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60">
                    <a:moveTo>
                      <a:pt x="0" y="0"/>
                    </a:moveTo>
                    <a:cubicBezTo>
                      <a:pt x="8" y="2"/>
                      <a:pt x="37" y="2"/>
                      <a:pt x="48" y="12"/>
                    </a:cubicBezTo>
                    <a:cubicBezTo>
                      <a:pt x="59" y="22"/>
                      <a:pt x="62" y="50"/>
                      <a:pt x="66" y="60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6902" name="Group 38">
                <a:extLst>
                  <a:ext uri="{FF2B5EF4-FFF2-40B4-BE49-F238E27FC236}">
                    <a16:creationId xmlns:a16="http://schemas.microsoft.com/office/drawing/2014/main" xmlns="" id="{1545F3B2-37A0-4BFB-AA36-05FF108004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8" y="2688"/>
                <a:ext cx="336" cy="261"/>
                <a:chOff x="4368" y="2688"/>
                <a:chExt cx="336" cy="261"/>
              </a:xfrm>
            </p:grpSpPr>
            <p:sp>
              <p:nvSpPr>
                <p:cNvPr id="36903" name="AutoShape 39">
                  <a:extLst>
                    <a:ext uri="{FF2B5EF4-FFF2-40B4-BE49-F238E27FC236}">
                      <a16:creationId xmlns:a16="http://schemas.microsoft.com/office/drawing/2014/main" xmlns="" id="{DDA8BEC7-DC47-406F-8B5E-BB5C3F2B90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8" y="2688"/>
                  <a:ext cx="336" cy="240"/>
                </a:xfrm>
                <a:prstGeom prst="wedgeRectCallout">
                  <a:avLst>
                    <a:gd name="adj1" fmla="val 2083"/>
                    <a:gd name="adj2" fmla="val -167500"/>
                  </a:avLst>
                </a:prstGeom>
                <a:gradFill rotWithShape="0">
                  <a:gsLst>
                    <a:gs pos="0">
                      <a:schemeClr val="folHlink"/>
                    </a:gs>
                    <a:gs pos="50000">
                      <a:schemeClr val="bg1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endParaRPr lang="zh-CN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36904" name="Object 40">
                  <a:extLst>
                    <a:ext uri="{FF2B5EF4-FFF2-40B4-BE49-F238E27FC236}">
                      <a16:creationId xmlns:a16="http://schemas.microsoft.com/office/drawing/2014/main" xmlns="" id="{F958C5FF-D16A-46C3-A508-93CAC102C65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68" y="2688"/>
                <a:ext cx="288" cy="2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166" name="Equation" r:id="rId14" imgW="228600" imgH="177480" progId="Equation.3">
                        <p:embed/>
                      </p:oleObj>
                    </mc:Choice>
                    <mc:Fallback>
                      <p:oleObj name="Equation" r:id="rId14" imgW="228600" imgH="177480" progId="Equation.3">
                        <p:embed/>
                        <p:pic>
                          <p:nvPicPr>
                            <p:cNvPr id="0" name="Object 4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68" y="2688"/>
                              <a:ext cx="288" cy="26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aphicFrame>
        <p:nvGraphicFramePr>
          <p:cNvPr id="36905" name="Object 41">
            <a:extLst>
              <a:ext uri="{FF2B5EF4-FFF2-40B4-BE49-F238E27FC236}">
                <a16:creationId xmlns:a16="http://schemas.microsoft.com/office/drawing/2014/main" xmlns="" id="{E6FDF867-B8A4-4685-B32B-0CF12FCFC6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1844675"/>
          <a:ext cx="292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7" name="Equation" r:id="rId16" imgW="2197080" imgH="342720" progId="Equation.3">
                  <p:embed/>
                </p:oleObj>
              </mc:Choice>
              <mc:Fallback>
                <p:oleObj name="Equation" r:id="rId16" imgW="2197080" imgH="34272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844675"/>
                        <a:ext cx="292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6" name="Object 42">
            <a:extLst>
              <a:ext uri="{FF2B5EF4-FFF2-40B4-BE49-F238E27FC236}">
                <a16:creationId xmlns:a16="http://schemas.microsoft.com/office/drawing/2014/main" xmlns="" id="{73DAEFA1-6D1C-4935-A83A-2AE4ED4D4B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9863" y="2755900"/>
          <a:ext cx="122555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8" name="Equation" r:id="rId18" imgW="469800" imgH="203040" progId="Equation.3">
                  <p:embed/>
                </p:oleObj>
              </mc:Choice>
              <mc:Fallback>
                <p:oleObj name="Equation" r:id="rId18" imgW="469800" imgH="20304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63" y="2755900"/>
                        <a:ext cx="122555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7" name="Object 43">
            <a:extLst>
              <a:ext uri="{FF2B5EF4-FFF2-40B4-BE49-F238E27FC236}">
                <a16:creationId xmlns:a16="http://schemas.microsoft.com/office/drawing/2014/main" xmlns="" id="{94A9C525-2D8E-4F83-937A-ABABAD4AFB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9688" y="3644901"/>
          <a:ext cx="2843212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9" name="公式" r:id="rId20" imgW="1091880" imgH="736560" progId="Equation.3">
                  <p:embed/>
                </p:oleObj>
              </mc:Choice>
              <mc:Fallback>
                <p:oleObj name="公式" r:id="rId20" imgW="1091880" imgH="73656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88" y="3644901"/>
                        <a:ext cx="2843212" cy="193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08" name="Text Box 44">
            <a:extLst>
              <a:ext uri="{FF2B5EF4-FFF2-40B4-BE49-F238E27FC236}">
                <a16:creationId xmlns:a16="http://schemas.microsoft.com/office/drawing/2014/main" xmlns="" id="{D9AEAAC4-FBA5-4495-B7CA-733CB1790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125539"/>
            <a:ext cx="80645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（方法二）</a:t>
            </a:r>
            <a:endParaRPr lang="zh-CN" altLang="en-US" sz="3200" b="1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0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灯片编号占位符 1">
            <a:extLst>
              <a:ext uri="{FF2B5EF4-FFF2-40B4-BE49-F238E27FC236}">
                <a16:creationId xmlns:a16="http://schemas.microsoft.com/office/drawing/2014/main" xmlns="" id="{68C5BF11-4627-4F78-B20D-30AE1963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BA2E-63A2-4F9C-BD03-657D09F6EE06}" type="slidenum">
              <a:rPr lang="en-US" altLang="zh-CN"/>
              <a:pPr/>
              <a:t>3</a:t>
            </a:fld>
            <a:endParaRPr lang="en-US" altLang="zh-CN"/>
          </a:p>
        </p:txBody>
      </p:sp>
      <p:grpSp>
        <p:nvGrpSpPr>
          <p:cNvPr id="13491" name="Group 179">
            <a:extLst>
              <a:ext uri="{FF2B5EF4-FFF2-40B4-BE49-F238E27FC236}">
                <a16:creationId xmlns:a16="http://schemas.microsoft.com/office/drawing/2014/main" xmlns="" id="{89040878-86FA-4781-8707-E989D748871D}"/>
              </a:ext>
            </a:extLst>
          </p:cNvPr>
          <p:cNvGrpSpPr>
            <a:grpSpLocks/>
          </p:cNvGrpSpPr>
          <p:nvPr/>
        </p:nvGrpSpPr>
        <p:grpSpPr bwMode="auto">
          <a:xfrm>
            <a:off x="2324100" y="895351"/>
            <a:ext cx="7659688" cy="4765675"/>
            <a:chOff x="504" y="666"/>
            <a:chExt cx="4825" cy="3002"/>
          </a:xfrm>
        </p:grpSpPr>
        <p:sp>
          <p:nvSpPr>
            <p:cNvPr id="13484" name="Text Box 172">
              <a:extLst>
                <a:ext uri="{FF2B5EF4-FFF2-40B4-BE49-F238E27FC236}">
                  <a16:creationId xmlns:a16="http://schemas.microsoft.com/office/drawing/2014/main" xmlns="" id="{A6B5D82D-7188-4C37-ACDB-1CBA5A9AD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" y="666"/>
              <a:ext cx="4825" cy="30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>
                  <a:solidFill>
                    <a:srgbClr val="EC0000"/>
                  </a:solidFill>
                  <a:latin typeface="Times New Roman" panose="02020603050405020304" pitchFamily="18" charset="0"/>
                </a:rPr>
                <a:t>        </a:t>
              </a: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例 </a:t>
              </a:r>
              <a:r>
                <a:rPr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3200" b="1">
                  <a:latin typeface="Times New Roman" panose="02020603050405020304" pitchFamily="18" charset="0"/>
                </a:rPr>
                <a:t> </a:t>
              </a:r>
              <a:r>
                <a:rPr lang="en-US" altLang="zh-CN" sz="3200" b="1">
                  <a:solidFill>
                    <a:srgbClr val="EC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3200" b="1">
                  <a:latin typeface="Times New Roman" panose="02020603050405020304" pitchFamily="18" charset="0"/>
                </a:rPr>
                <a:t> </a:t>
              </a:r>
              <a:r>
                <a:rPr lang="zh-CN" altLang="en-US" sz="3200" b="1">
                  <a:latin typeface="Times New Roman" panose="02020603050405020304" pitchFamily="18" charset="0"/>
                </a:rPr>
                <a:t>如图一通有电流     的闭合回路放在磁感应强度为     的均匀磁场中，回路平面与磁感强度       垂直 </a:t>
              </a:r>
              <a:r>
                <a:rPr lang="en-US" altLang="zh-CN" sz="3200" b="1">
                  <a:latin typeface="Times New Roman" panose="02020603050405020304" pitchFamily="18" charset="0"/>
                </a:rPr>
                <a:t>. </a:t>
              </a:r>
              <a:r>
                <a:rPr lang="zh-CN" altLang="en-US" sz="3200" b="1">
                  <a:latin typeface="Times New Roman" panose="02020603050405020304" pitchFamily="18" charset="0"/>
                </a:rPr>
                <a:t>回路由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latin typeface="Times New Roman" panose="02020603050405020304" pitchFamily="18" charset="0"/>
                </a:rPr>
                <a:t>直导线 </a:t>
              </a:r>
              <a:r>
                <a:rPr lang="en-US" altLang="zh-CN" sz="3200" i="1">
                  <a:latin typeface="Times New Roman" panose="02020603050405020304" pitchFamily="18" charset="0"/>
                </a:rPr>
                <a:t>AB </a:t>
              </a:r>
              <a:r>
                <a:rPr lang="zh-CN" altLang="en-US" sz="3200" b="1">
                  <a:latin typeface="Times New Roman" panose="02020603050405020304" pitchFamily="18" charset="0"/>
                </a:rPr>
                <a:t>和半径为      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latin typeface="Times New Roman" panose="02020603050405020304" pitchFamily="18" charset="0"/>
                </a:rPr>
                <a:t>的圆弧导线 </a:t>
              </a:r>
              <a:r>
                <a:rPr lang="en-US" altLang="zh-CN" sz="3200" i="1">
                  <a:latin typeface="Times New Roman" panose="02020603050405020304" pitchFamily="18" charset="0"/>
                </a:rPr>
                <a:t>BCA </a:t>
              </a:r>
              <a:r>
                <a:rPr lang="zh-CN" altLang="en-US" sz="3200" b="1">
                  <a:latin typeface="Times New Roman" panose="02020603050405020304" pitchFamily="18" charset="0"/>
                </a:rPr>
                <a:t>组成 ，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latin typeface="Times New Roman" panose="02020603050405020304" pitchFamily="18" charset="0"/>
                </a:rPr>
                <a:t>电流为顺时针方向，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latin typeface="Times New Roman" panose="02020603050405020304" pitchFamily="18" charset="0"/>
                </a:rPr>
                <a:t>求磁场作用于闭合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latin typeface="Times New Roman" panose="02020603050405020304" pitchFamily="18" charset="0"/>
                </a:rPr>
                <a:t>导线的力</a:t>
              </a:r>
              <a:r>
                <a:rPr lang="en-US" altLang="zh-CN" sz="32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13485" name="Object 173">
              <a:extLst>
                <a:ext uri="{FF2B5EF4-FFF2-40B4-BE49-F238E27FC236}">
                  <a16:creationId xmlns:a16="http://schemas.microsoft.com/office/drawing/2014/main" xmlns="" id="{6F5D228E-6C94-41A3-A0DD-1E2D1B676C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0" y="736"/>
            <a:ext cx="194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2" name="公式" r:id="rId3" imgW="126720" imgH="164880" progId="Equation.3">
                    <p:embed/>
                  </p:oleObj>
                </mc:Choice>
                <mc:Fallback>
                  <p:oleObj name="公式" r:id="rId3" imgW="126720" imgH="164880" progId="Equation.3">
                    <p:embed/>
                    <p:pic>
                      <p:nvPicPr>
                        <p:cNvPr id="0" name="Object 1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736"/>
                          <a:ext cx="194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86" name="Object 174">
              <a:extLst>
                <a:ext uri="{FF2B5EF4-FFF2-40B4-BE49-F238E27FC236}">
                  <a16:creationId xmlns:a16="http://schemas.microsoft.com/office/drawing/2014/main" xmlns="" id="{EAD01E5A-D184-4AD8-B122-C99E440C0C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53" y="1125"/>
            <a:ext cx="187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3" name="Equation" r:id="rId5" imgW="215640" imgH="266400" progId="Equation.3">
                    <p:embed/>
                  </p:oleObj>
                </mc:Choice>
                <mc:Fallback>
                  <p:oleObj name="Equation" r:id="rId5" imgW="215640" imgH="266400" progId="Equation.3">
                    <p:embed/>
                    <p:pic>
                      <p:nvPicPr>
                        <p:cNvPr id="0" name="Object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1125"/>
                          <a:ext cx="187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87" name="Object 175">
              <a:extLst>
                <a:ext uri="{FF2B5EF4-FFF2-40B4-BE49-F238E27FC236}">
                  <a16:creationId xmlns:a16="http://schemas.microsoft.com/office/drawing/2014/main" xmlns="" id="{B07751A3-B833-4DD4-8DEC-04710BB2D1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0" y="1888"/>
            <a:ext cx="17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4" name="Equation" r:id="rId7" imgW="152280" imgH="177480" progId="Equation.3">
                    <p:embed/>
                  </p:oleObj>
                </mc:Choice>
                <mc:Fallback>
                  <p:oleObj name="Equation" r:id="rId7" imgW="152280" imgH="177480" progId="Equation.3">
                    <p:embed/>
                    <p:pic>
                      <p:nvPicPr>
                        <p:cNvPr id="0" name="Object 1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888"/>
                          <a:ext cx="17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88" name="Object 176">
              <a:extLst>
                <a:ext uri="{FF2B5EF4-FFF2-40B4-BE49-F238E27FC236}">
                  <a16:creationId xmlns:a16="http://schemas.microsoft.com/office/drawing/2014/main" xmlns="" id="{C180726E-8948-4E88-9F58-AF7AC159C7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47" y="1480"/>
            <a:ext cx="19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5" name="Equation" r:id="rId9" imgW="215640" imgH="266400" progId="Equation.3">
                    <p:embed/>
                  </p:oleObj>
                </mc:Choice>
                <mc:Fallback>
                  <p:oleObj name="Equation" r:id="rId9" imgW="215640" imgH="266400" progId="Equation.3">
                    <p:embed/>
                    <p:pic>
                      <p:nvPicPr>
                        <p:cNvPr id="0" name="Object 1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7" y="1480"/>
                          <a:ext cx="19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841" name="Group 529">
            <a:extLst>
              <a:ext uri="{FF2B5EF4-FFF2-40B4-BE49-F238E27FC236}">
                <a16:creationId xmlns:a16="http://schemas.microsoft.com/office/drawing/2014/main" xmlns="" id="{BC20FDE4-C38D-4A94-9F72-E8742DA1E960}"/>
              </a:ext>
            </a:extLst>
          </p:cNvPr>
          <p:cNvGrpSpPr>
            <a:grpSpLocks/>
          </p:cNvGrpSpPr>
          <p:nvPr/>
        </p:nvGrpSpPr>
        <p:grpSpPr bwMode="auto">
          <a:xfrm>
            <a:off x="6613525" y="2852739"/>
            <a:ext cx="3443288" cy="3240087"/>
            <a:chOff x="3206" y="1797"/>
            <a:chExt cx="2169" cy="2041"/>
          </a:xfrm>
        </p:grpSpPr>
        <p:grpSp>
          <p:nvGrpSpPr>
            <p:cNvPr id="13838" name="Group 526">
              <a:extLst>
                <a:ext uri="{FF2B5EF4-FFF2-40B4-BE49-F238E27FC236}">
                  <a16:creationId xmlns:a16="http://schemas.microsoft.com/office/drawing/2014/main" xmlns="" id="{7E958699-6CAB-4904-87BE-F0A033064B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1797"/>
              <a:ext cx="2169" cy="2041"/>
              <a:chOff x="3206" y="1797"/>
              <a:chExt cx="2169" cy="2041"/>
            </a:xfrm>
          </p:grpSpPr>
          <p:sp>
            <p:nvSpPr>
              <p:cNvPr id="13670" name="Rectangle 358">
                <a:extLst>
                  <a:ext uri="{FF2B5EF4-FFF2-40B4-BE49-F238E27FC236}">
                    <a16:creationId xmlns:a16="http://schemas.microsoft.com/office/drawing/2014/main" xmlns="" id="{757471DA-4D79-4998-B459-820A53AF6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1797"/>
                <a:ext cx="2079" cy="204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671" name="Group 359">
                <a:extLst>
                  <a:ext uri="{FF2B5EF4-FFF2-40B4-BE49-F238E27FC236}">
                    <a16:creationId xmlns:a16="http://schemas.microsoft.com/office/drawing/2014/main" xmlns="" id="{9A61C4DC-7B9C-4303-BBE0-808D187509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33" y="1925"/>
                <a:ext cx="1823" cy="1870"/>
                <a:chOff x="384" y="1008"/>
                <a:chExt cx="2304" cy="1920"/>
              </a:xfrm>
            </p:grpSpPr>
            <p:grpSp>
              <p:nvGrpSpPr>
                <p:cNvPr id="13672" name="Group 360">
                  <a:extLst>
                    <a:ext uri="{FF2B5EF4-FFF2-40B4-BE49-F238E27FC236}">
                      <a16:creationId xmlns:a16="http://schemas.microsoft.com/office/drawing/2014/main" xmlns="" id="{986B72FD-0007-4D0F-93E2-7B0ADFCC5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3673" name="Line 361">
                    <a:extLst>
                      <a:ext uri="{FF2B5EF4-FFF2-40B4-BE49-F238E27FC236}">
                        <a16:creationId xmlns:a16="http://schemas.microsoft.com/office/drawing/2014/main" xmlns="" id="{E3A845C9-D6F2-4870-83F2-E9F241B2E69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74" name="Line 362">
                    <a:extLst>
                      <a:ext uri="{FF2B5EF4-FFF2-40B4-BE49-F238E27FC236}">
                        <a16:creationId xmlns:a16="http://schemas.microsoft.com/office/drawing/2014/main" xmlns="" id="{DFC37D94-5775-4F10-8938-F9B23CA09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75" name="Group 363">
                  <a:extLst>
                    <a:ext uri="{FF2B5EF4-FFF2-40B4-BE49-F238E27FC236}">
                      <a16:creationId xmlns:a16="http://schemas.microsoft.com/office/drawing/2014/main" xmlns="" id="{26E3B771-8E2B-4C40-9E56-6690067B48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3676" name="Line 364">
                    <a:extLst>
                      <a:ext uri="{FF2B5EF4-FFF2-40B4-BE49-F238E27FC236}">
                        <a16:creationId xmlns:a16="http://schemas.microsoft.com/office/drawing/2014/main" xmlns="" id="{D576AE27-9B38-46A9-A586-18BF1A0797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77" name="Line 365">
                    <a:extLst>
                      <a:ext uri="{FF2B5EF4-FFF2-40B4-BE49-F238E27FC236}">
                        <a16:creationId xmlns:a16="http://schemas.microsoft.com/office/drawing/2014/main" xmlns="" id="{CDC25AB6-A630-47F1-A9FF-0093A1CF7A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78" name="Group 366">
                  <a:extLst>
                    <a:ext uri="{FF2B5EF4-FFF2-40B4-BE49-F238E27FC236}">
                      <a16:creationId xmlns:a16="http://schemas.microsoft.com/office/drawing/2014/main" xmlns="" id="{EF97D3B9-1FB9-4D54-AB6E-5D3F642487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3679" name="Line 367">
                    <a:extLst>
                      <a:ext uri="{FF2B5EF4-FFF2-40B4-BE49-F238E27FC236}">
                        <a16:creationId xmlns:a16="http://schemas.microsoft.com/office/drawing/2014/main" xmlns="" id="{C1A908AD-656D-4C2F-AB6A-DFC0278A9F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80" name="Line 368">
                    <a:extLst>
                      <a:ext uri="{FF2B5EF4-FFF2-40B4-BE49-F238E27FC236}">
                        <a16:creationId xmlns:a16="http://schemas.microsoft.com/office/drawing/2014/main" xmlns="" id="{1A5688C5-3B46-4DBF-BA33-E5EDCC7654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81" name="Group 369">
                  <a:extLst>
                    <a:ext uri="{FF2B5EF4-FFF2-40B4-BE49-F238E27FC236}">
                      <a16:creationId xmlns:a16="http://schemas.microsoft.com/office/drawing/2014/main" xmlns="" id="{E0B70DC9-600C-4163-A85A-BF4A76ED15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3682" name="Line 370">
                    <a:extLst>
                      <a:ext uri="{FF2B5EF4-FFF2-40B4-BE49-F238E27FC236}">
                        <a16:creationId xmlns:a16="http://schemas.microsoft.com/office/drawing/2014/main" xmlns="" id="{2A8007D5-A1A2-4876-8C9B-8AA03CE7F7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83" name="Line 371">
                    <a:extLst>
                      <a:ext uri="{FF2B5EF4-FFF2-40B4-BE49-F238E27FC236}">
                        <a16:creationId xmlns:a16="http://schemas.microsoft.com/office/drawing/2014/main" xmlns="" id="{EB1B4787-D5F0-479E-AC88-E7B751C02E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84" name="Group 372">
                  <a:extLst>
                    <a:ext uri="{FF2B5EF4-FFF2-40B4-BE49-F238E27FC236}">
                      <a16:creationId xmlns:a16="http://schemas.microsoft.com/office/drawing/2014/main" xmlns="" id="{D5989554-9B84-437C-A00A-76450791D1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3685" name="Line 373">
                    <a:extLst>
                      <a:ext uri="{FF2B5EF4-FFF2-40B4-BE49-F238E27FC236}">
                        <a16:creationId xmlns:a16="http://schemas.microsoft.com/office/drawing/2014/main" xmlns="" id="{B261DBC9-BCD0-4868-81E3-231D6F1272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86" name="Line 374">
                    <a:extLst>
                      <a:ext uri="{FF2B5EF4-FFF2-40B4-BE49-F238E27FC236}">
                        <a16:creationId xmlns:a16="http://schemas.microsoft.com/office/drawing/2014/main" xmlns="" id="{793E6390-7A54-448C-B5C9-B6108E5E89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87" name="Group 375">
                  <a:extLst>
                    <a:ext uri="{FF2B5EF4-FFF2-40B4-BE49-F238E27FC236}">
                      <a16:creationId xmlns:a16="http://schemas.microsoft.com/office/drawing/2014/main" xmlns="" id="{B51EDEE5-B417-43C4-832F-E4C59AD573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3688" name="Line 376">
                    <a:extLst>
                      <a:ext uri="{FF2B5EF4-FFF2-40B4-BE49-F238E27FC236}">
                        <a16:creationId xmlns:a16="http://schemas.microsoft.com/office/drawing/2014/main" xmlns="" id="{C70EF0DA-F753-43CD-8F0A-542FE002C6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89" name="Line 377">
                    <a:extLst>
                      <a:ext uri="{FF2B5EF4-FFF2-40B4-BE49-F238E27FC236}">
                        <a16:creationId xmlns:a16="http://schemas.microsoft.com/office/drawing/2014/main" xmlns="" id="{328DE2DF-CB8F-4B86-8915-0EC5B5E347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90" name="Group 378">
                  <a:extLst>
                    <a:ext uri="{FF2B5EF4-FFF2-40B4-BE49-F238E27FC236}">
                      <a16:creationId xmlns:a16="http://schemas.microsoft.com/office/drawing/2014/main" xmlns="" id="{2CE996D0-77FE-4C2F-94E2-EF6800F2AB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3691" name="Line 379">
                    <a:extLst>
                      <a:ext uri="{FF2B5EF4-FFF2-40B4-BE49-F238E27FC236}">
                        <a16:creationId xmlns:a16="http://schemas.microsoft.com/office/drawing/2014/main" xmlns="" id="{C41A9343-3B4A-4DAB-BABC-BB621467E3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92" name="Line 380">
                    <a:extLst>
                      <a:ext uri="{FF2B5EF4-FFF2-40B4-BE49-F238E27FC236}">
                        <a16:creationId xmlns:a16="http://schemas.microsoft.com/office/drawing/2014/main" xmlns="" id="{32BAEB9D-8917-445E-B04D-CC19A3AF54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93" name="Group 381">
                  <a:extLst>
                    <a:ext uri="{FF2B5EF4-FFF2-40B4-BE49-F238E27FC236}">
                      <a16:creationId xmlns:a16="http://schemas.microsoft.com/office/drawing/2014/main" xmlns="" id="{C7C1B1E6-6802-4197-ABB7-06A65B31C6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3694" name="Line 382">
                    <a:extLst>
                      <a:ext uri="{FF2B5EF4-FFF2-40B4-BE49-F238E27FC236}">
                        <a16:creationId xmlns:a16="http://schemas.microsoft.com/office/drawing/2014/main" xmlns="" id="{C9B7251F-30FC-405E-A137-5FA31949069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95" name="Line 383">
                    <a:extLst>
                      <a:ext uri="{FF2B5EF4-FFF2-40B4-BE49-F238E27FC236}">
                        <a16:creationId xmlns:a16="http://schemas.microsoft.com/office/drawing/2014/main" xmlns="" id="{B58B50F5-CEC3-46AB-851D-F16A68B5BE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96" name="Group 384">
                  <a:extLst>
                    <a:ext uri="{FF2B5EF4-FFF2-40B4-BE49-F238E27FC236}">
                      <a16:creationId xmlns:a16="http://schemas.microsoft.com/office/drawing/2014/main" xmlns="" id="{17C69EDC-4C97-47F1-B427-E2742D94E0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3697" name="Line 385">
                    <a:extLst>
                      <a:ext uri="{FF2B5EF4-FFF2-40B4-BE49-F238E27FC236}">
                        <a16:creationId xmlns:a16="http://schemas.microsoft.com/office/drawing/2014/main" xmlns="" id="{0A4870D6-84A0-4C6C-B24D-6B2F07E56B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98" name="Line 386">
                    <a:extLst>
                      <a:ext uri="{FF2B5EF4-FFF2-40B4-BE49-F238E27FC236}">
                        <a16:creationId xmlns:a16="http://schemas.microsoft.com/office/drawing/2014/main" xmlns="" id="{6713C8E6-5885-4CF1-A5C0-06CFA905DC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99" name="Group 387">
                  <a:extLst>
                    <a:ext uri="{FF2B5EF4-FFF2-40B4-BE49-F238E27FC236}">
                      <a16:creationId xmlns:a16="http://schemas.microsoft.com/office/drawing/2014/main" xmlns="" id="{499AC644-89CF-47D3-8B99-DF9C5B4602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3700" name="Line 388">
                    <a:extLst>
                      <a:ext uri="{FF2B5EF4-FFF2-40B4-BE49-F238E27FC236}">
                        <a16:creationId xmlns:a16="http://schemas.microsoft.com/office/drawing/2014/main" xmlns="" id="{86E7C7D7-E8E5-4D5B-8D18-A30AE67CD9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01" name="Line 389">
                    <a:extLst>
                      <a:ext uri="{FF2B5EF4-FFF2-40B4-BE49-F238E27FC236}">
                        <a16:creationId xmlns:a16="http://schemas.microsoft.com/office/drawing/2014/main" xmlns="" id="{06A79D12-F606-4124-B51C-3B48BA94F6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02" name="Group 390">
                  <a:extLst>
                    <a:ext uri="{FF2B5EF4-FFF2-40B4-BE49-F238E27FC236}">
                      <a16:creationId xmlns:a16="http://schemas.microsoft.com/office/drawing/2014/main" xmlns="" id="{E6CEA2ED-79ED-43BD-8047-84B9BBB18C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3703" name="Line 391">
                    <a:extLst>
                      <a:ext uri="{FF2B5EF4-FFF2-40B4-BE49-F238E27FC236}">
                        <a16:creationId xmlns:a16="http://schemas.microsoft.com/office/drawing/2014/main" xmlns="" id="{65CCF204-6F41-45A5-98EF-78798CD665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04" name="Line 392">
                    <a:extLst>
                      <a:ext uri="{FF2B5EF4-FFF2-40B4-BE49-F238E27FC236}">
                        <a16:creationId xmlns:a16="http://schemas.microsoft.com/office/drawing/2014/main" xmlns="" id="{5153C285-3CEE-49A9-B37B-3DC3BB3907A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05" name="Group 393">
                  <a:extLst>
                    <a:ext uri="{FF2B5EF4-FFF2-40B4-BE49-F238E27FC236}">
                      <a16:creationId xmlns:a16="http://schemas.microsoft.com/office/drawing/2014/main" xmlns="" id="{55D4DB43-F9B4-4A44-B901-B44AFD0DFC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3706" name="Line 394">
                    <a:extLst>
                      <a:ext uri="{FF2B5EF4-FFF2-40B4-BE49-F238E27FC236}">
                        <a16:creationId xmlns:a16="http://schemas.microsoft.com/office/drawing/2014/main" xmlns="" id="{BB882EF1-991C-46DA-9779-E0F3501748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07" name="Line 395">
                    <a:extLst>
                      <a:ext uri="{FF2B5EF4-FFF2-40B4-BE49-F238E27FC236}">
                        <a16:creationId xmlns:a16="http://schemas.microsoft.com/office/drawing/2014/main" xmlns="" id="{0C531500-B16F-41E5-9555-B12BF10FC4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08" name="Group 396">
                  <a:extLst>
                    <a:ext uri="{FF2B5EF4-FFF2-40B4-BE49-F238E27FC236}">
                      <a16:creationId xmlns:a16="http://schemas.microsoft.com/office/drawing/2014/main" xmlns="" id="{52D7B437-C306-4047-B1EE-112E701CF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3709" name="Line 397">
                    <a:extLst>
                      <a:ext uri="{FF2B5EF4-FFF2-40B4-BE49-F238E27FC236}">
                        <a16:creationId xmlns:a16="http://schemas.microsoft.com/office/drawing/2014/main" xmlns="" id="{12DE50D8-36B2-4C98-BE89-FC8B359B8D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10" name="Line 398">
                    <a:extLst>
                      <a:ext uri="{FF2B5EF4-FFF2-40B4-BE49-F238E27FC236}">
                        <a16:creationId xmlns:a16="http://schemas.microsoft.com/office/drawing/2014/main" xmlns="" id="{BF8EE285-E436-4CB0-B6BB-BCEA83AB03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11" name="Group 399">
                  <a:extLst>
                    <a:ext uri="{FF2B5EF4-FFF2-40B4-BE49-F238E27FC236}">
                      <a16:creationId xmlns:a16="http://schemas.microsoft.com/office/drawing/2014/main" xmlns="" id="{4EB9B352-1A94-4451-958B-2E6B7725E3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3712" name="Line 400">
                    <a:extLst>
                      <a:ext uri="{FF2B5EF4-FFF2-40B4-BE49-F238E27FC236}">
                        <a16:creationId xmlns:a16="http://schemas.microsoft.com/office/drawing/2014/main" xmlns="" id="{30C82080-1912-4FFA-AC6C-1900F0484A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13" name="Line 401">
                    <a:extLst>
                      <a:ext uri="{FF2B5EF4-FFF2-40B4-BE49-F238E27FC236}">
                        <a16:creationId xmlns:a16="http://schemas.microsoft.com/office/drawing/2014/main" xmlns="" id="{27DE88E4-60FC-4A48-97BA-A9C2298B4B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14" name="Group 402">
                  <a:extLst>
                    <a:ext uri="{FF2B5EF4-FFF2-40B4-BE49-F238E27FC236}">
                      <a16:creationId xmlns:a16="http://schemas.microsoft.com/office/drawing/2014/main" xmlns="" id="{C0F29D95-2B7D-4F93-9906-DD7923D342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3715" name="Line 403">
                    <a:extLst>
                      <a:ext uri="{FF2B5EF4-FFF2-40B4-BE49-F238E27FC236}">
                        <a16:creationId xmlns:a16="http://schemas.microsoft.com/office/drawing/2014/main" xmlns="" id="{884A2832-640F-4CF1-BFDF-5ADF1C72C0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16" name="Line 404">
                    <a:extLst>
                      <a:ext uri="{FF2B5EF4-FFF2-40B4-BE49-F238E27FC236}">
                        <a16:creationId xmlns:a16="http://schemas.microsoft.com/office/drawing/2014/main" xmlns="" id="{D1DBF0A3-451D-4DA7-A614-4993CDB558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17" name="Group 405">
                  <a:extLst>
                    <a:ext uri="{FF2B5EF4-FFF2-40B4-BE49-F238E27FC236}">
                      <a16:creationId xmlns:a16="http://schemas.microsoft.com/office/drawing/2014/main" xmlns="" id="{CE141DD3-D8CD-4F06-BF8C-E871C96C6F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3718" name="Line 406">
                    <a:extLst>
                      <a:ext uri="{FF2B5EF4-FFF2-40B4-BE49-F238E27FC236}">
                        <a16:creationId xmlns:a16="http://schemas.microsoft.com/office/drawing/2014/main" xmlns="" id="{81632A25-41D4-43BF-B2FF-A1262156CC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19" name="Line 407">
                    <a:extLst>
                      <a:ext uri="{FF2B5EF4-FFF2-40B4-BE49-F238E27FC236}">
                        <a16:creationId xmlns:a16="http://schemas.microsoft.com/office/drawing/2014/main" xmlns="" id="{0BAAA9D4-8E42-496B-8A6F-C014C59F22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20" name="Group 408">
                  <a:extLst>
                    <a:ext uri="{FF2B5EF4-FFF2-40B4-BE49-F238E27FC236}">
                      <a16:creationId xmlns:a16="http://schemas.microsoft.com/office/drawing/2014/main" xmlns="" id="{2071661C-3151-4755-968B-3A3AB2EF40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3721" name="Line 409">
                    <a:extLst>
                      <a:ext uri="{FF2B5EF4-FFF2-40B4-BE49-F238E27FC236}">
                        <a16:creationId xmlns:a16="http://schemas.microsoft.com/office/drawing/2014/main" xmlns="" id="{6374EC9D-EAC0-43DE-BD97-A871C370A2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22" name="Line 410">
                    <a:extLst>
                      <a:ext uri="{FF2B5EF4-FFF2-40B4-BE49-F238E27FC236}">
                        <a16:creationId xmlns:a16="http://schemas.microsoft.com/office/drawing/2014/main" xmlns="" id="{A6BC1088-C363-43D1-84BC-C488BB1232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23" name="Group 411">
                  <a:extLst>
                    <a:ext uri="{FF2B5EF4-FFF2-40B4-BE49-F238E27FC236}">
                      <a16:creationId xmlns:a16="http://schemas.microsoft.com/office/drawing/2014/main" xmlns="" id="{7A9CECE6-6414-424C-99D3-1803208CB9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3724" name="Line 412">
                    <a:extLst>
                      <a:ext uri="{FF2B5EF4-FFF2-40B4-BE49-F238E27FC236}">
                        <a16:creationId xmlns:a16="http://schemas.microsoft.com/office/drawing/2014/main" xmlns="" id="{3C2D56C4-AA0C-4BF2-808E-730AAA6E03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25" name="Line 413">
                    <a:extLst>
                      <a:ext uri="{FF2B5EF4-FFF2-40B4-BE49-F238E27FC236}">
                        <a16:creationId xmlns:a16="http://schemas.microsoft.com/office/drawing/2014/main" xmlns="" id="{DC2F0684-5C8A-408A-A6E6-72C52D9705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26" name="Group 414">
                  <a:extLst>
                    <a:ext uri="{FF2B5EF4-FFF2-40B4-BE49-F238E27FC236}">
                      <a16:creationId xmlns:a16="http://schemas.microsoft.com/office/drawing/2014/main" xmlns="" id="{5DD1EDCE-BE23-49DB-BB0A-E48D102829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3727" name="Line 415">
                    <a:extLst>
                      <a:ext uri="{FF2B5EF4-FFF2-40B4-BE49-F238E27FC236}">
                        <a16:creationId xmlns:a16="http://schemas.microsoft.com/office/drawing/2014/main" xmlns="" id="{6C351048-7DCD-4D01-9274-7BFC080A91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28" name="Line 416">
                    <a:extLst>
                      <a:ext uri="{FF2B5EF4-FFF2-40B4-BE49-F238E27FC236}">
                        <a16:creationId xmlns:a16="http://schemas.microsoft.com/office/drawing/2014/main" xmlns="" id="{9C01C758-4527-4B8C-87DE-0A2192C2A7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29" name="Group 417">
                  <a:extLst>
                    <a:ext uri="{FF2B5EF4-FFF2-40B4-BE49-F238E27FC236}">
                      <a16:creationId xmlns:a16="http://schemas.microsoft.com/office/drawing/2014/main" xmlns="" id="{64248B0F-CE99-41EF-9DB9-501EC63B6E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3730" name="Line 418">
                    <a:extLst>
                      <a:ext uri="{FF2B5EF4-FFF2-40B4-BE49-F238E27FC236}">
                        <a16:creationId xmlns:a16="http://schemas.microsoft.com/office/drawing/2014/main" xmlns="" id="{90A73AA5-93CD-45A1-97F4-DDF1313751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31" name="Line 419">
                    <a:extLst>
                      <a:ext uri="{FF2B5EF4-FFF2-40B4-BE49-F238E27FC236}">
                        <a16:creationId xmlns:a16="http://schemas.microsoft.com/office/drawing/2014/main" xmlns="" id="{AECDFC76-2873-402C-ACAD-125B007C01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32" name="Group 420">
                  <a:extLst>
                    <a:ext uri="{FF2B5EF4-FFF2-40B4-BE49-F238E27FC236}">
                      <a16:creationId xmlns:a16="http://schemas.microsoft.com/office/drawing/2014/main" xmlns="" id="{873D9A26-23CF-4188-BA17-6A74FABA99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3733" name="Line 421">
                    <a:extLst>
                      <a:ext uri="{FF2B5EF4-FFF2-40B4-BE49-F238E27FC236}">
                        <a16:creationId xmlns:a16="http://schemas.microsoft.com/office/drawing/2014/main" xmlns="" id="{129A440D-363F-4868-ABF6-69FE1A1169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34" name="Line 422">
                    <a:extLst>
                      <a:ext uri="{FF2B5EF4-FFF2-40B4-BE49-F238E27FC236}">
                        <a16:creationId xmlns:a16="http://schemas.microsoft.com/office/drawing/2014/main" xmlns="" id="{6DD4FA5D-A59B-4FFC-A667-C09E17FC25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35" name="Group 423">
                  <a:extLst>
                    <a:ext uri="{FF2B5EF4-FFF2-40B4-BE49-F238E27FC236}">
                      <a16:creationId xmlns:a16="http://schemas.microsoft.com/office/drawing/2014/main" xmlns="" id="{44AF488A-0270-4E40-A640-6805320838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3736" name="Line 424">
                    <a:extLst>
                      <a:ext uri="{FF2B5EF4-FFF2-40B4-BE49-F238E27FC236}">
                        <a16:creationId xmlns:a16="http://schemas.microsoft.com/office/drawing/2014/main" xmlns="" id="{46A6E15C-BB0F-4A10-AF84-D2374E7D8F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37" name="Line 425">
                    <a:extLst>
                      <a:ext uri="{FF2B5EF4-FFF2-40B4-BE49-F238E27FC236}">
                        <a16:creationId xmlns:a16="http://schemas.microsoft.com/office/drawing/2014/main" xmlns="" id="{D89B61E4-5A58-4CBE-81BC-398E18EE66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38" name="Group 426">
                  <a:extLst>
                    <a:ext uri="{FF2B5EF4-FFF2-40B4-BE49-F238E27FC236}">
                      <a16:creationId xmlns:a16="http://schemas.microsoft.com/office/drawing/2014/main" xmlns="" id="{44B2A131-4B2F-4C82-A037-0605306827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3739" name="Line 427">
                    <a:extLst>
                      <a:ext uri="{FF2B5EF4-FFF2-40B4-BE49-F238E27FC236}">
                        <a16:creationId xmlns:a16="http://schemas.microsoft.com/office/drawing/2014/main" xmlns="" id="{EAB4AF94-6E99-40DC-8760-75119BFA781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40" name="Line 428">
                    <a:extLst>
                      <a:ext uri="{FF2B5EF4-FFF2-40B4-BE49-F238E27FC236}">
                        <a16:creationId xmlns:a16="http://schemas.microsoft.com/office/drawing/2014/main" xmlns="" id="{6A325028-4D42-4D5F-B9C3-9BE991B874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41" name="Group 429">
                  <a:extLst>
                    <a:ext uri="{FF2B5EF4-FFF2-40B4-BE49-F238E27FC236}">
                      <a16:creationId xmlns:a16="http://schemas.microsoft.com/office/drawing/2014/main" xmlns="" id="{614B488E-94A5-486E-AF24-40F9A53D3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3742" name="Line 430">
                    <a:extLst>
                      <a:ext uri="{FF2B5EF4-FFF2-40B4-BE49-F238E27FC236}">
                        <a16:creationId xmlns:a16="http://schemas.microsoft.com/office/drawing/2014/main" xmlns="" id="{29B37511-0C1E-414E-BFE7-4C6FDA3E11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43" name="Line 431">
                    <a:extLst>
                      <a:ext uri="{FF2B5EF4-FFF2-40B4-BE49-F238E27FC236}">
                        <a16:creationId xmlns:a16="http://schemas.microsoft.com/office/drawing/2014/main" xmlns="" id="{0D902367-396E-4105-867E-47AB2D3EC7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44" name="Group 432">
                  <a:extLst>
                    <a:ext uri="{FF2B5EF4-FFF2-40B4-BE49-F238E27FC236}">
                      <a16:creationId xmlns:a16="http://schemas.microsoft.com/office/drawing/2014/main" xmlns="" id="{748348CF-9792-4332-BD18-F585838452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3745" name="Line 433">
                    <a:extLst>
                      <a:ext uri="{FF2B5EF4-FFF2-40B4-BE49-F238E27FC236}">
                        <a16:creationId xmlns:a16="http://schemas.microsoft.com/office/drawing/2014/main" xmlns="" id="{825D3331-1658-4CF5-BEEF-D09286533C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46" name="Line 434">
                    <a:extLst>
                      <a:ext uri="{FF2B5EF4-FFF2-40B4-BE49-F238E27FC236}">
                        <a16:creationId xmlns:a16="http://schemas.microsoft.com/office/drawing/2014/main" xmlns="" id="{913952E0-FA07-43AA-9F1C-887CFC38A5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47" name="Group 435">
                  <a:extLst>
                    <a:ext uri="{FF2B5EF4-FFF2-40B4-BE49-F238E27FC236}">
                      <a16:creationId xmlns:a16="http://schemas.microsoft.com/office/drawing/2014/main" xmlns="" id="{A78E8F0F-06C7-4B0C-8BD9-2147454668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3748" name="Line 436">
                    <a:extLst>
                      <a:ext uri="{FF2B5EF4-FFF2-40B4-BE49-F238E27FC236}">
                        <a16:creationId xmlns:a16="http://schemas.microsoft.com/office/drawing/2014/main" xmlns="" id="{3248B0B8-20EB-4289-B9E0-E4026765BB4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49" name="Line 437">
                    <a:extLst>
                      <a:ext uri="{FF2B5EF4-FFF2-40B4-BE49-F238E27FC236}">
                        <a16:creationId xmlns:a16="http://schemas.microsoft.com/office/drawing/2014/main" xmlns="" id="{45DF4038-B2C2-415B-B82F-D74895906D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50" name="Group 438">
                  <a:extLst>
                    <a:ext uri="{FF2B5EF4-FFF2-40B4-BE49-F238E27FC236}">
                      <a16:creationId xmlns:a16="http://schemas.microsoft.com/office/drawing/2014/main" xmlns="" id="{884E2112-DEDB-4C73-9DFB-292A64A430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3751" name="Line 439">
                    <a:extLst>
                      <a:ext uri="{FF2B5EF4-FFF2-40B4-BE49-F238E27FC236}">
                        <a16:creationId xmlns:a16="http://schemas.microsoft.com/office/drawing/2014/main" xmlns="" id="{9C6C0469-D808-4BE4-BEA3-1CC4323491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52" name="Line 440">
                    <a:extLst>
                      <a:ext uri="{FF2B5EF4-FFF2-40B4-BE49-F238E27FC236}">
                        <a16:creationId xmlns:a16="http://schemas.microsoft.com/office/drawing/2014/main" xmlns="" id="{64437C35-46D3-457C-B6E5-21BDA8D21F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53" name="Group 441">
                  <a:extLst>
                    <a:ext uri="{FF2B5EF4-FFF2-40B4-BE49-F238E27FC236}">
                      <a16:creationId xmlns:a16="http://schemas.microsoft.com/office/drawing/2014/main" xmlns="" id="{70653FB5-BAF3-478D-8CEB-A43F03C751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3754" name="Line 442">
                    <a:extLst>
                      <a:ext uri="{FF2B5EF4-FFF2-40B4-BE49-F238E27FC236}">
                        <a16:creationId xmlns:a16="http://schemas.microsoft.com/office/drawing/2014/main" xmlns="" id="{9190BD4A-6672-4785-A973-8CAD79B171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55" name="Line 443">
                    <a:extLst>
                      <a:ext uri="{FF2B5EF4-FFF2-40B4-BE49-F238E27FC236}">
                        <a16:creationId xmlns:a16="http://schemas.microsoft.com/office/drawing/2014/main" xmlns="" id="{5FB0DC1C-7F41-4FD2-8866-2AE2A454960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56" name="Group 444">
                  <a:extLst>
                    <a:ext uri="{FF2B5EF4-FFF2-40B4-BE49-F238E27FC236}">
                      <a16:creationId xmlns:a16="http://schemas.microsoft.com/office/drawing/2014/main" xmlns="" id="{64C60BD0-B72A-4143-B854-A92AE0634F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3757" name="Line 445">
                    <a:extLst>
                      <a:ext uri="{FF2B5EF4-FFF2-40B4-BE49-F238E27FC236}">
                        <a16:creationId xmlns:a16="http://schemas.microsoft.com/office/drawing/2014/main" xmlns="" id="{7C259D36-49A8-433F-AFA0-554EBA14CF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58" name="Line 446">
                    <a:extLst>
                      <a:ext uri="{FF2B5EF4-FFF2-40B4-BE49-F238E27FC236}">
                        <a16:creationId xmlns:a16="http://schemas.microsoft.com/office/drawing/2014/main" xmlns="" id="{E16E160B-FD9D-4CA2-9D30-B70133D6D67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59" name="Group 447">
                  <a:extLst>
                    <a:ext uri="{FF2B5EF4-FFF2-40B4-BE49-F238E27FC236}">
                      <a16:creationId xmlns:a16="http://schemas.microsoft.com/office/drawing/2014/main" xmlns="" id="{FA165590-BAFD-4F84-B919-9977FB8E00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3760" name="Line 448">
                    <a:extLst>
                      <a:ext uri="{FF2B5EF4-FFF2-40B4-BE49-F238E27FC236}">
                        <a16:creationId xmlns:a16="http://schemas.microsoft.com/office/drawing/2014/main" xmlns="" id="{BDAF799A-F345-4C28-8293-F296E0718C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61" name="Line 449">
                    <a:extLst>
                      <a:ext uri="{FF2B5EF4-FFF2-40B4-BE49-F238E27FC236}">
                        <a16:creationId xmlns:a16="http://schemas.microsoft.com/office/drawing/2014/main" xmlns="" id="{7679A3CA-5314-4D15-9320-023780A691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62" name="Group 450">
                  <a:extLst>
                    <a:ext uri="{FF2B5EF4-FFF2-40B4-BE49-F238E27FC236}">
                      <a16:creationId xmlns:a16="http://schemas.microsoft.com/office/drawing/2014/main" xmlns="" id="{2421DDDF-0800-4162-BF1E-D46B96A33F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3763" name="Line 451">
                    <a:extLst>
                      <a:ext uri="{FF2B5EF4-FFF2-40B4-BE49-F238E27FC236}">
                        <a16:creationId xmlns:a16="http://schemas.microsoft.com/office/drawing/2014/main" xmlns="" id="{63B9DD82-D1A9-4032-8759-50B5ED1815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64" name="Line 452">
                    <a:extLst>
                      <a:ext uri="{FF2B5EF4-FFF2-40B4-BE49-F238E27FC236}">
                        <a16:creationId xmlns:a16="http://schemas.microsoft.com/office/drawing/2014/main" xmlns="" id="{BFF0E54B-EDD7-4310-B4F6-BAEA275A64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65" name="Group 453">
                  <a:extLst>
                    <a:ext uri="{FF2B5EF4-FFF2-40B4-BE49-F238E27FC236}">
                      <a16:creationId xmlns:a16="http://schemas.microsoft.com/office/drawing/2014/main" xmlns="" id="{F16F95E2-B6E0-4653-ADC6-C9AAD39854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3766" name="Line 454">
                    <a:extLst>
                      <a:ext uri="{FF2B5EF4-FFF2-40B4-BE49-F238E27FC236}">
                        <a16:creationId xmlns:a16="http://schemas.microsoft.com/office/drawing/2014/main" xmlns="" id="{98840F6D-8CF0-4015-A24A-A002DBA5079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67" name="Line 455">
                    <a:extLst>
                      <a:ext uri="{FF2B5EF4-FFF2-40B4-BE49-F238E27FC236}">
                        <a16:creationId xmlns:a16="http://schemas.microsoft.com/office/drawing/2014/main" xmlns="" id="{B9F873C0-34FF-42CB-B53E-E46D497E1AB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68" name="Group 456">
                  <a:extLst>
                    <a:ext uri="{FF2B5EF4-FFF2-40B4-BE49-F238E27FC236}">
                      <a16:creationId xmlns:a16="http://schemas.microsoft.com/office/drawing/2014/main" xmlns="" id="{98EA37FE-0EC7-40A3-A298-3EA61CE141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3769" name="Line 457">
                    <a:extLst>
                      <a:ext uri="{FF2B5EF4-FFF2-40B4-BE49-F238E27FC236}">
                        <a16:creationId xmlns:a16="http://schemas.microsoft.com/office/drawing/2014/main" xmlns="" id="{33D3057C-FBA3-469D-96B6-9A08D3DC2C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70" name="Line 458">
                    <a:extLst>
                      <a:ext uri="{FF2B5EF4-FFF2-40B4-BE49-F238E27FC236}">
                        <a16:creationId xmlns:a16="http://schemas.microsoft.com/office/drawing/2014/main" xmlns="" id="{57E4EE1E-EFEB-41EB-8FD9-782023B0EC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71" name="Group 459">
                  <a:extLst>
                    <a:ext uri="{FF2B5EF4-FFF2-40B4-BE49-F238E27FC236}">
                      <a16:creationId xmlns:a16="http://schemas.microsoft.com/office/drawing/2014/main" xmlns="" id="{F2F145EF-D39E-4F5E-BAA2-D801A9E86D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3772" name="Line 460">
                    <a:extLst>
                      <a:ext uri="{FF2B5EF4-FFF2-40B4-BE49-F238E27FC236}">
                        <a16:creationId xmlns:a16="http://schemas.microsoft.com/office/drawing/2014/main" xmlns="" id="{61B5187B-51CA-4AAD-B82C-D54AE86DE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73" name="Line 461">
                    <a:extLst>
                      <a:ext uri="{FF2B5EF4-FFF2-40B4-BE49-F238E27FC236}">
                        <a16:creationId xmlns:a16="http://schemas.microsoft.com/office/drawing/2014/main" xmlns="" id="{7E9A0C04-19B5-4459-A061-370F2EF2497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74" name="Group 462">
                  <a:extLst>
                    <a:ext uri="{FF2B5EF4-FFF2-40B4-BE49-F238E27FC236}">
                      <a16:creationId xmlns:a16="http://schemas.microsoft.com/office/drawing/2014/main" xmlns="" id="{440128CA-9FAD-47C4-85E3-A9B04DDEBF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3775" name="Line 463">
                    <a:extLst>
                      <a:ext uri="{FF2B5EF4-FFF2-40B4-BE49-F238E27FC236}">
                        <a16:creationId xmlns:a16="http://schemas.microsoft.com/office/drawing/2014/main" xmlns="" id="{9293CD01-4054-40B2-A6C1-AEB4D8F0CE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76" name="Line 464">
                    <a:extLst>
                      <a:ext uri="{FF2B5EF4-FFF2-40B4-BE49-F238E27FC236}">
                        <a16:creationId xmlns:a16="http://schemas.microsoft.com/office/drawing/2014/main" xmlns="" id="{1FFC5A80-59D6-4047-A29F-6F18A459AF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77" name="Group 465">
                  <a:extLst>
                    <a:ext uri="{FF2B5EF4-FFF2-40B4-BE49-F238E27FC236}">
                      <a16:creationId xmlns:a16="http://schemas.microsoft.com/office/drawing/2014/main" xmlns="" id="{DAEF1BF8-50EE-43BB-B573-BFC5BA879F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3778" name="Line 466">
                    <a:extLst>
                      <a:ext uri="{FF2B5EF4-FFF2-40B4-BE49-F238E27FC236}">
                        <a16:creationId xmlns:a16="http://schemas.microsoft.com/office/drawing/2014/main" xmlns="" id="{FF4A0B8F-4970-41F5-AD80-83622E4049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79" name="Line 467">
                    <a:extLst>
                      <a:ext uri="{FF2B5EF4-FFF2-40B4-BE49-F238E27FC236}">
                        <a16:creationId xmlns:a16="http://schemas.microsoft.com/office/drawing/2014/main" xmlns="" id="{C7005F75-E7CC-454A-B474-98D07DE978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80" name="Group 468">
                  <a:extLst>
                    <a:ext uri="{FF2B5EF4-FFF2-40B4-BE49-F238E27FC236}">
                      <a16:creationId xmlns:a16="http://schemas.microsoft.com/office/drawing/2014/main" xmlns="" id="{F1E87EE7-8A5A-4414-8423-01728CB751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3781" name="Line 469">
                    <a:extLst>
                      <a:ext uri="{FF2B5EF4-FFF2-40B4-BE49-F238E27FC236}">
                        <a16:creationId xmlns:a16="http://schemas.microsoft.com/office/drawing/2014/main" xmlns="" id="{786DEC46-E947-499E-A4ED-4DD2FB0BA4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82" name="Line 470">
                    <a:extLst>
                      <a:ext uri="{FF2B5EF4-FFF2-40B4-BE49-F238E27FC236}">
                        <a16:creationId xmlns:a16="http://schemas.microsoft.com/office/drawing/2014/main" xmlns="" id="{93116DA5-C105-4564-8EB8-434EE7504A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83" name="Group 471">
                  <a:extLst>
                    <a:ext uri="{FF2B5EF4-FFF2-40B4-BE49-F238E27FC236}">
                      <a16:creationId xmlns:a16="http://schemas.microsoft.com/office/drawing/2014/main" xmlns="" id="{D7B2E209-885F-4F2E-A6D0-9775D8648D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3784" name="Line 472">
                    <a:extLst>
                      <a:ext uri="{FF2B5EF4-FFF2-40B4-BE49-F238E27FC236}">
                        <a16:creationId xmlns:a16="http://schemas.microsoft.com/office/drawing/2014/main" xmlns="" id="{8DEB5591-26A7-49DA-B058-14160EA1A6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85" name="Line 473">
                    <a:extLst>
                      <a:ext uri="{FF2B5EF4-FFF2-40B4-BE49-F238E27FC236}">
                        <a16:creationId xmlns:a16="http://schemas.microsoft.com/office/drawing/2014/main" xmlns="" id="{8E6F9804-E773-4B6F-9A8C-40CCF7D31D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86" name="Group 474">
                  <a:extLst>
                    <a:ext uri="{FF2B5EF4-FFF2-40B4-BE49-F238E27FC236}">
                      <a16:creationId xmlns:a16="http://schemas.microsoft.com/office/drawing/2014/main" xmlns="" id="{995DDD6F-9237-4C56-A1EF-25CE150DAD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3787" name="Line 475">
                    <a:extLst>
                      <a:ext uri="{FF2B5EF4-FFF2-40B4-BE49-F238E27FC236}">
                        <a16:creationId xmlns:a16="http://schemas.microsoft.com/office/drawing/2014/main" xmlns="" id="{4E11AF53-C0D9-47B1-8020-56D79E00F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88" name="Line 476">
                    <a:extLst>
                      <a:ext uri="{FF2B5EF4-FFF2-40B4-BE49-F238E27FC236}">
                        <a16:creationId xmlns:a16="http://schemas.microsoft.com/office/drawing/2014/main" xmlns="" id="{2FD48B36-6CF3-4E2B-8D7F-F54F9139F5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89" name="Group 477">
                  <a:extLst>
                    <a:ext uri="{FF2B5EF4-FFF2-40B4-BE49-F238E27FC236}">
                      <a16:creationId xmlns:a16="http://schemas.microsoft.com/office/drawing/2014/main" xmlns="" id="{CEE9BC09-7D21-4AD6-9227-544D21CF64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3790" name="Line 478">
                    <a:extLst>
                      <a:ext uri="{FF2B5EF4-FFF2-40B4-BE49-F238E27FC236}">
                        <a16:creationId xmlns:a16="http://schemas.microsoft.com/office/drawing/2014/main" xmlns="" id="{50D53749-DB91-4AB1-9FB1-ECCC2C4A5E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91" name="Line 479">
                    <a:extLst>
                      <a:ext uri="{FF2B5EF4-FFF2-40B4-BE49-F238E27FC236}">
                        <a16:creationId xmlns:a16="http://schemas.microsoft.com/office/drawing/2014/main" xmlns="" id="{F55423AD-EB0D-49A0-AE1F-1D86482F40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92" name="Group 480">
                  <a:extLst>
                    <a:ext uri="{FF2B5EF4-FFF2-40B4-BE49-F238E27FC236}">
                      <a16:creationId xmlns:a16="http://schemas.microsoft.com/office/drawing/2014/main" xmlns="" id="{D7CAEA6D-5839-4E75-B849-739C2638C7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3793" name="Line 481">
                    <a:extLst>
                      <a:ext uri="{FF2B5EF4-FFF2-40B4-BE49-F238E27FC236}">
                        <a16:creationId xmlns:a16="http://schemas.microsoft.com/office/drawing/2014/main" xmlns="" id="{DD396AA7-2CC8-48F1-BB4A-25877FFD7A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94" name="Line 482">
                    <a:extLst>
                      <a:ext uri="{FF2B5EF4-FFF2-40B4-BE49-F238E27FC236}">
                        <a16:creationId xmlns:a16="http://schemas.microsoft.com/office/drawing/2014/main" xmlns="" id="{172824D9-1E47-4664-B7A9-C82084E44B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795" name="Group 483">
                  <a:extLst>
                    <a:ext uri="{FF2B5EF4-FFF2-40B4-BE49-F238E27FC236}">
                      <a16:creationId xmlns:a16="http://schemas.microsoft.com/office/drawing/2014/main" xmlns="" id="{67C8E76D-CD50-497E-8829-A2AF9A4455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3796" name="Line 484">
                    <a:extLst>
                      <a:ext uri="{FF2B5EF4-FFF2-40B4-BE49-F238E27FC236}">
                        <a16:creationId xmlns:a16="http://schemas.microsoft.com/office/drawing/2014/main" xmlns="" id="{AA610965-C97E-46DA-9A19-9578E11F7C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97" name="Line 485">
                    <a:extLst>
                      <a:ext uri="{FF2B5EF4-FFF2-40B4-BE49-F238E27FC236}">
                        <a16:creationId xmlns:a16="http://schemas.microsoft.com/office/drawing/2014/main" xmlns="" id="{84AE3AD0-E434-4585-AFA9-2F7421F7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3798" name="Line 486">
                <a:extLst>
                  <a:ext uri="{FF2B5EF4-FFF2-40B4-BE49-F238E27FC236}">
                    <a16:creationId xmlns:a16="http://schemas.microsoft.com/office/drawing/2014/main" xmlns="" id="{17C47D85-09CB-4F91-92B4-45685F1E2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0" y="3255"/>
                <a:ext cx="191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99" name="Line 487">
                <a:extLst>
                  <a:ext uri="{FF2B5EF4-FFF2-40B4-BE49-F238E27FC236}">
                    <a16:creationId xmlns:a16="http://schemas.microsoft.com/office/drawing/2014/main" xmlns="" id="{4425985B-5A18-4B4B-9E65-459FBB5D7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40" y="1846"/>
                <a:ext cx="0" cy="17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00" name="Text Box 488">
                <a:extLst>
                  <a:ext uri="{FF2B5EF4-FFF2-40B4-BE49-F238E27FC236}">
                    <a16:creationId xmlns:a16="http://schemas.microsoft.com/office/drawing/2014/main" xmlns="" id="{B883B832-8986-4A9A-AC91-0D65832DB1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61" y="2833"/>
                <a:ext cx="5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3801" name="Text Box 489">
                <a:extLst>
                  <a:ext uri="{FF2B5EF4-FFF2-40B4-BE49-F238E27FC236}">
                    <a16:creationId xmlns:a16="http://schemas.microsoft.com/office/drawing/2014/main" xmlns="" id="{F5439C8F-48A4-4199-B627-50EC52CC7D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9" y="2842"/>
                <a:ext cx="46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13802" name="Text Box 490">
                <a:extLst>
                  <a:ext uri="{FF2B5EF4-FFF2-40B4-BE49-F238E27FC236}">
                    <a16:creationId xmlns:a16="http://schemas.microsoft.com/office/drawing/2014/main" xmlns="" id="{688C9F43-A36E-4C12-BDD7-02006E4419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5" y="2205"/>
                <a:ext cx="58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13803" name="Text Box 491">
                <a:extLst>
                  <a:ext uri="{FF2B5EF4-FFF2-40B4-BE49-F238E27FC236}">
                    <a16:creationId xmlns:a16="http://schemas.microsoft.com/office/drawing/2014/main" xmlns="" id="{AB3010B3-F5DE-4C43-AA20-48A701978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2" y="3203"/>
                <a:ext cx="1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2800" b="1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3804" name="Object 492">
                <a:extLst>
                  <a:ext uri="{FF2B5EF4-FFF2-40B4-BE49-F238E27FC236}">
                    <a16:creationId xmlns:a16="http://schemas.microsoft.com/office/drawing/2014/main" xmlns="" id="{1C22B6B8-DA6E-4326-A967-43678827F1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26" y="3322"/>
              <a:ext cx="193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046" name="公式" r:id="rId10" imgW="177480" imgH="190440" progId="Equation.3">
                      <p:embed/>
                    </p:oleObj>
                  </mc:Choice>
                  <mc:Fallback>
                    <p:oleObj name="公式" r:id="rId10" imgW="177480" imgH="190440" progId="Equation.3">
                      <p:embed/>
                      <p:pic>
                        <p:nvPicPr>
                          <p:cNvPr id="0" name="Object 4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26" y="3322"/>
                            <a:ext cx="193" cy="1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805" name="Object 493">
                <a:extLst>
                  <a:ext uri="{FF2B5EF4-FFF2-40B4-BE49-F238E27FC236}">
                    <a16:creationId xmlns:a16="http://schemas.microsoft.com/office/drawing/2014/main" xmlns="" id="{942CC454-A5CF-49D6-A929-5B8AEE35ED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40" y="1878"/>
              <a:ext cx="206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047" name="公式" r:id="rId12" imgW="190440" imgH="241200" progId="Equation.3">
                      <p:embed/>
                    </p:oleObj>
                  </mc:Choice>
                  <mc:Fallback>
                    <p:oleObj name="公式" r:id="rId12" imgW="190440" imgH="241200" progId="Equation.3">
                      <p:embed/>
                      <p:pic>
                        <p:nvPicPr>
                          <p:cNvPr id="0" name="Object 4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0" y="1878"/>
                            <a:ext cx="206" cy="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806" name="Object 494">
                <a:extLst>
                  <a:ext uri="{FF2B5EF4-FFF2-40B4-BE49-F238E27FC236}">
                    <a16:creationId xmlns:a16="http://schemas.microsoft.com/office/drawing/2014/main" xmlns="" id="{3F6E569B-9EE0-4CD2-B5B5-ECD61FA202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24" y="3007"/>
              <a:ext cx="170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048" name="公式" r:id="rId14" imgW="126720" imgH="164880" progId="Equation.3">
                      <p:embed/>
                    </p:oleObj>
                  </mc:Choice>
                  <mc:Fallback>
                    <p:oleObj name="公式" r:id="rId14" imgW="126720" imgH="164880" progId="Equation.3">
                      <p:embed/>
                      <p:pic>
                        <p:nvPicPr>
                          <p:cNvPr id="0" name="Object 49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24" y="3007"/>
                            <a:ext cx="170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807" name="AutoShape 495">
                <a:extLst>
                  <a:ext uri="{FF2B5EF4-FFF2-40B4-BE49-F238E27FC236}">
                    <a16:creationId xmlns:a16="http://schemas.microsoft.com/office/drawing/2014/main" xmlns="" id="{9EA4A57B-088D-4C4F-B939-63FA607B8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499"/>
                <a:ext cx="1258" cy="1222"/>
              </a:xfrm>
              <a:custGeom>
                <a:avLst/>
                <a:gdLst>
                  <a:gd name="G0" fmla="+- 9829 0 0"/>
                  <a:gd name="G1" fmla="+- -11319206 0 0"/>
                  <a:gd name="G2" fmla="+- 0 0 -11319206"/>
                  <a:gd name="T0" fmla="*/ 0 256 1"/>
                  <a:gd name="T1" fmla="*/ 180 256 1"/>
                  <a:gd name="G3" fmla="+- -11319206 T0 T1"/>
                  <a:gd name="T2" fmla="*/ 0 256 1"/>
                  <a:gd name="T3" fmla="*/ 90 256 1"/>
                  <a:gd name="G4" fmla="+- -11319206 T2 T3"/>
                  <a:gd name="G5" fmla="*/ G4 2 1"/>
                  <a:gd name="T4" fmla="*/ 90 256 1"/>
                  <a:gd name="T5" fmla="*/ 0 256 1"/>
                  <a:gd name="G6" fmla="+- -11319206 T4 T5"/>
                  <a:gd name="G7" fmla="*/ G6 2 1"/>
                  <a:gd name="G8" fmla="abs -11319206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9829"/>
                  <a:gd name="G18" fmla="*/ 9829 1 2"/>
                  <a:gd name="G19" fmla="+- G18 5400 0"/>
                  <a:gd name="G20" fmla="cos G19 -11319206"/>
                  <a:gd name="G21" fmla="sin G19 -11319206"/>
                  <a:gd name="G22" fmla="+- G20 10800 0"/>
                  <a:gd name="G23" fmla="+- G21 10800 0"/>
                  <a:gd name="G24" fmla="+- 10800 0 G20"/>
                  <a:gd name="G25" fmla="+- 9829 10800 0"/>
                  <a:gd name="G26" fmla="?: G9 G17 G25"/>
                  <a:gd name="G27" fmla="?: G9 0 21600"/>
                  <a:gd name="G28" fmla="cos 10800 -11319206"/>
                  <a:gd name="G29" fmla="sin 10800 -11319206"/>
                  <a:gd name="G30" fmla="sin 9829 -11319206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-11319206 G34 0"/>
                  <a:gd name="G36" fmla="?: G6 G35 G31"/>
                  <a:gd name="G37" fmla="+- 21600 0 G36"/>
                  <a:gd name="G38" fmla="?: G4 0 G33"/>
                  <a:gd name="G39" fmla="?: -11319206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68 w 21600"/>
                  <a:gd name="T15" fmla="*/ 9492 h 21600"/>
                  <a:gd name="T16" fmla="*/ 10800 w 21600"/>
                  <a:gd name="T17" fmla="*/ 971 h 21600"/>
                  <a:gd name="T18" fmla="*/ 21032 w 21600"/>
                  <a:gd name="T19" fmla="*/ 9492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50" y="9554"/>
                    </a:moveTo>
                    <a:cubicBezTo>
                      <a:pt x="1677" y="4647"/>
                      <a:pt x="5853" y="971"/>
                      <a:pt x="10800" y="971"/>
                    </a:cubicBezTo>
                    <a:cubicBezTo>
                      <a:pt x="15746" y="971"/>
                      <a:pt x="19922" y="4647"/>
                      <a:pt x="20549" y="9554"/>
                    </a:cubicBezTo>
                    <a:lnTo>
                      <a:pt x="21512" y="9430"/>
                    </a:lnTo>
                    <a:cubicBezTo>
                      <a:pt x="20823" y="4039"/>
                      <a:pt x="16235" y="0"/>
                      <a:pt x="10799" y="0"/>
                    </a:cubicBezTo>
                    <a:cubicBezTo>
                      <a:pt x="5364" y="0"/>
                      <a:pt x="776" y="4039"/>
                      <a:pt x="87" y="9430"/>
                    </a:cubicBezTo>
                    <a:close/>
                  </a:path>
                </a:pathLst>
              </a:custGeom>
              <a:solidFill>
                <a:srgbClr val="CCECFF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08" name="Rectangle 496">
                <a:extLst>
                  <a:ext uri="{FF2B5EF4-FFF2-40B4-BE49-F238E27FC236}">
                    <a16:creationId xmlns:a16="http://schemas.microsoft.com/office/drawing/2014/main" xmlns="" id="{1544ADB0-A3E3-4801-99B3-FE8DC0B36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036"/>
                <a:ext cx="93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09" name="Rectangle 497">
                <a:extLst>
                  <a:ext uri="{FF2B5EF4-FFF2-40B4-BE49-F238E27FC236}">
                    <a16:creationId xmlns:a16="http://schemas.microsoft.com/office/drawing/2014/main" xmlns="" id="{3C64A733-0F02-4627-9BB0-7D99386D8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1" y="3036"/>
                <a:ext cx="93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812" name="Object 500">
                <a:extLst>
                  <a:ext uri="{FF2B5EF4-FFF2-40B4-BE49-F238E27FC236}">
                    <a16:creationId xmlns:a16="http://schemas.microsoft.com/office/drawing/2014/main" xmlns="" id="{F1F905FB-0221-4599-AC41-4312AD818F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82" y="1797"/>
              <a:ext cx="238" cy="2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049" name="Equation" r:id="rId16" imgW="215640" imgH="266400" progId="Equation.3">
                      <p:embed/>
                    </p:oleObj>
                  </mc:Choice>
                  <mc:Fallback>
                    <p:oleObj name="Equation" r:id="rId16" imgW="215640" imgH="266400" progId="Equation.3">
                      <p:embed/>
                      <p:pic>
                        <p:nvPicPr>
                          <p:cNvPr id="0" name="Object 5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82" y="1797"/>
                            <a:ext cx="238" cy="2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815" name="Text Box 503">
                <a:extLst>
                  <a:ext uri="{FF2B5EF4-FFF2-40B4-BE49-F238E27FC236}">
                    <a16:creationId xmlns:a16="http://schemas.microsoft.com/office/drawing/2014/main" xmlns="" id="{15DFF5FC-3DDD-4D8A-B316-116A44F2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0" y="3151"/>
                <a:ext cx="25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13837" name="Rectangle 525">
                <a:extLst>
                  <a:ext uri="{FF2B5EF4-FFF2-40B4-BE49-F238E27FC236}">
                    <a16:creationId xmlns:a16="http://schemas.microsoft.com/office/drawing/2014/main" xmlns="" id="{E8503C3B-1136-4F27-89F6-914E7F019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2" y="2990"/>
                <a:ext cx="1224" cy="45"/>
              </a:xfrm>
              <a:prstGeom prst="rect">
                <a:avLst/>
              </a:prstGeom>
              <a:solidFill>
                <a:srgbClr val="CCECFF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36" name="Line 524">
                <a:extLst>
                  <a:ext uri="{FF2B5EF4-FFF2-40B4-BE49-F238E27FC236}">
                    <a16:creationId xmlns:a16="http://schemas.microsoft.com/office/drawing/2014/main" xmlns="" id="{72AD3A71-6FE6-4FAF-BAEE-3D263FE9D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3011"/>
                <a:ext cx="363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triangle" w="sm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839" name="Line 527">
              <a:extLst>
                <a:ext uri="{FF2B5EF4-FFF2-40B4-BE49-F238E27FC236}">
                  <a16:creationId xmlns:a16="http://schemas.microsoft.com/office/drawing/2014/main" xmlns="" id="{83B70A7E-0CEC-4593-995F-E9DB5C0478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86" y="2630"/>
              <a:ext cx="347" cy="6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0" name="Text Box 528">
              <a:extLst>
                <a:ext uri="{FF2B5EF4-FFF2-40B4-BE49-F238E27FC236}">
                  <a16:creationId xmlns:a16="http://schemas.microsoft.com/office/drawing/2014/main" xmlns="" id="{15F31CD4-FC86-43A9-9D4C-5F5CDD128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2672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</a:rPr>
                <a:t>r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" name="墨迹 1"/>
              <p14:cNvContentPartPr/>
              <p14:nvPr/>
            </p14:nvContentPartPr>
            <p14:xfrm>
              <a:off x="465480" y="-77400"/>
              <a:ext cx="11672640" cy="7050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7560" y="-87480"/>
                <a:ext cx="11689560" cy="706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A958DE1-C5A1-4DB7-829C-DF9ED81E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32B059B-21F0-451A-86F7-767B19F5DB29}"/>
              </a:ext>
            </a:extLst>
          </p:cNvPr>
          <p:cNvSpPr txBox="1"/>
          <p:nvPr/>
        </p:nvSpPr>
        <p:spPr>
          <a:xfrm>
            <a:off x="1343472" y="40466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直流电动机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36F5668-7C83-406C-B460-9FDE48D1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412776"/>
            <a:ext cx="3810000" cy="3133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A6B410B-4439-4BC8-80B8-1FBC1EF59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08"/>
          <a:stretch/>
        </p:blipFill>
        <p:spPr>
          <a:xfrm>
            <a:off x="4583832" y="1988840"/>
            <a:ext cx="2495550" cy="24600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3825000" y="1292760"/>
              <a:ext cx="8367480" cy="55458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7440" y="1287360"/>
                <a:ext cx="8381520" cy="55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69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6690F68-55C2-4629-A73F-2F711D80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11D7867-F1D3-40DD-BD6C-FAB233A5C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2132856"/>
            <a:ext cx="52197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32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592920" y="357120"/>
              <a:ext cx="11408760" cy="56646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640" y="348840"/>
                <a:ext cx="11425680" cy="567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21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xmlns="" id="{B6A8E3B4-7F01-4C15-9D1C-785B37FF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065D2-65A3-439F-AC25-5C432B5B9439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EC5D1DFD-2D45-4DA7-B518-B4EC3ABB1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414" y="101601"/>
            <a:ext cx="2255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sp>
        <p:nvSpPr>
          <p:cNvPr id="43011" name="Oval 3">
            <a:extLst>
              <a:ext uri="{FF2B5EF4-FFF2-40B4-BE49-F238E27FC236}">
                <a16:creationId xmlns:a16="http://schemas.microsoft.com/office/drawing/2014/main" xmlns="" id="{4F6DDF65-57D3-4831-BC57-89B8C336A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175" y="620714"/>
            <a:ext cx="3824288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2" name="Text Box 4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xmlns="" id="{7FFF7E7E-5B4C-4809-9391-356C870CB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2988" y="1484314"/>
            <a:ext cx="4166525" cy="63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7-4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毕奥</a:t>
            </a: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萨伐尔定律</a:t>
            </a:r>
          </a:p>
        </p:txBody>
      </p:sp>
      <p:sp>
        <p:nvSpPr>
          <p:cNvPr id="43013" name="Text Box 5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xmlns="" id="{D8BB0B0E-6708-45A9-8D35-0FCA025E1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574" y="2132014"/>
            <a:ext cx="5461752" cy="63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7-5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磁通量  磁场的高斯定理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xmlns="" id="{76F1752A-7F5F-45E1-AA6F-A8C4992F4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750888"/>
            <a:ext cx="4103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000066"/>
                </a:solidFill>
                <a:ea typeface="楷体_GB2312" pitchFamily="49" charset="-122"/>
              </a:rPr>
              <a:t>选择进入下一节：</a:t>
            </a:r>
          </a:p>
        </p:txBody>
      </p:sp>
      <p:sp>
        <p:nvSpPr>
          <p:cNvPr id="43016" name="Text Box 8">
            <a:hlinkClick r:id="rId4"/>
            <a:extLst>
              <a:ext uri="{FF2B5EF4-FFF2-40B4-BE49-F238E27FC236}">
                <a16:creationId xmlns:a16="http://schemas.microsoft.com/office/drawing/2014/main" xmlns="" id="{C9B75AAE-90BD-4EE6-A33A-5A43CEE60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3140" y="2825751"/>
            <a:ext cx="3576620" cy="63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7-6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安培环路定理</a:t>
            </a:r>
          </a:p>
        </p:txBody>
      </p:sp>
      <p:sp>
        <p:nvSpPr>
          <p:cNvPr id="43017" name="Text Box 9">
            <a:hlinkClick r:id="rId5"/>
            <a:extLst>
              <a:ext uri="{FF2B5EF4-FFF2-40B4-BE49-F238E27FC236}">
                <a16:creationId xmlns:a16="http://schemas.microsoft.com/office/drawing/2014/main" xmlns="" id="{7DAAF93E-B326-425A-AAF7-171F1AE2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6463" y="3570289"/>
            <a:ext cx="6889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7-7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带电粒子在电场和磁场中的运动</a:t>
            </a:r>
          </a:p>
        </p:txBody>
      </p:sp>
      <p:sp>
        <p:nvSpPr>
          <p:cNvPr id="43018" name="Text Box 10">
            <a:hlinkClick r:id="rId6"/>
            <a:extLst>
              <a:ext uri="{FF2B5EF4-FFF2-40B4-BE49-F238E27FC236}">
                <a16:creationId xmlns:a16="http://schemas.microsoft.com/office/drawing/2014/main" xmlns="" id="{9A658CF2-D23B-493F-B19E-FFF27B2D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700" y="4217989"/>
            <a:ext cx="6076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7-8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载流导线在磁场中所受的力</a:t>
            </a:r>
          </a:p>
        </p:txBody>
      </p:sp>
      <p:sp>
        <p:nvSpPr>
          <p:cNvPr id="43019" name="Text Box 11">
            <a:hlinkClick r:id="rId7"/>
            <a:extLst>
              <a:ext uri="{FF2B5EF4-FFF2-40B4-BE49-F238E27FC236}">
                <a16:creationId xmlns:a16="http://schemas.microsoft.com/office/drawing/2014/main" xmlns="" id="{D098BA67-FF49-4E45-8627-8E64E0ADD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6463" y="4865689"/>
            <a:ext cx="4044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dist"/>
            <a:r>
              <a:rPr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7-9  </a:t>
            </a:r>
            <a:r>
              <a:rPr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磁场中的磁介质</a:t>
            </a:r>
          </a:p>
        </p:txBody>
      </p:sp>
      <p:sp>
        <p:nvSpPr>
          <p:cNvPr id="43020" name="WordArt 12">
            <a:hlinkClick r:id="rId8"/>
            <a:extLst>
              <a:ext uri="{FF2B5EF4-FFF2-40B4-BE49-F238E27FC236}">
                <a16:creationId xmlns:a16="http://schemas.microsoft.com/office/drawing/2014/main" xmlns="" id="{287A8FA9-A63C-4D60-A8C0-6C8A19206F5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126664" y="5978525"/>
            <a:ext cx="327025" cy="241300"/>
          </a:xfrm>
          <a:prstGeom prst="rect">
            <a:avLst/>
          </a:prstGeom>
        </p:spPr>
        <p:txBody>
          <a:bodyPr wrap="none" fromWordArt="1">
            <a:prstTxWarp prst="textChevronInverted">
              <a:avLst>
                <a:gd name="adj" fmla="val 75000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rgbClr val="000066"/>
                  </a:solidFill>
                  <a:round/>
                  <a:headEnd/>
                  <a:tailEnd/>
                </a:ln>
                <a:solidFill>
                  <a:srgbClr val="000066"/>
                </a:solidFill>
                <a:effectLst>
                  <a:outerShdw dist="45791" dir="2021404" algn="ctr" rotWithShape="0">
                    <a:srgbClr val="C0C0C0"/>
                  </a:outerShdw>
                </a:effectLst>
                <a:latin typeface="宋体" panose="02010600030101010101" pitchFamily="2" charset="-122"/>
              </a:rPr>
              <a:t>END</a:t>
            </a:r>
            <a:endParaRPr lang="zh-CN" altLang="en-US" sz="3600" kern="10">
              <a:ln w="9525">
                <a:solidFill>
                  <a:srgbClr val="000066"/>
                </a:solidFill>
                <a:round/>
                <a:headEnd/>
                <a:tailEnd/>
              </a:ln>
              <a:solidFill>
                <a:srgbClr val="000066"/>
              </a:solidFill>
              <a:effectLst>
                <a:outerShdw dist="45791" dir="2021404" algn="ctr" rotWithShape="0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04122A89-4589-4426-8272-BA819193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4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941760" y="806040"/>
              <a:ext cx="11238120" cy="60649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5640" y="796680"/>
                <a:ext cx="11252160" cy="608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56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灯片编号占位符 1">
            <a:extLst>
              <a:ext uri="{FF2B5EF4-FFF2-40B4-BE49-F238E27FC236}">
                <a16:creationId xmlns:a16="http://schemas.microsoft.com/office/drawing/2014/main" xmlns="" id="{E124C10E-A5F6-4CAE-BB7C-B05FEC6C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82C-B85E-47AF-98EB-7412CA06CDD8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4488" name="Text Box 152">
            <a:extLst>
              <a:ext uri="{FF2B5EF4-FFF2-40B4-BE49-F238E27FC236}">
                <a16:creationId xmlns:a16="http://schemas.microsoft.com/office/drawing/2014/main" xmlns="" id="{84AE2A63-C070-4E4C-BAA7-135FB2E7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6" y="1844675"/>
            <a:ext cx="3457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</a:rPr>
              <a:t>根据对称性分析</a:t>
            </a:r>
          </a:p>
        </p:txBody>
      </p:sp>
      <p:graphicFrame>
        <p:nvGraphicFramePr>
          <p:cNvPr id="14489" name="Object 153">
            <a:extLst>
              <a:ext uri="{FF2B5EF4-FFF2-40B4-BE49-F238E27FC236}">
                <a16:creationId xmlns:a16="http://schemas.microsoft.com/office/drawing/2014/main" xmlns="" id="{D1941ABA-02B0-4B30-BFDB-78E5687222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4313" y="2781300"/>
          <a:ext cx="18288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39" name="公式" r:id="rId3" imgW="622080" imgH="253800" progId="Equation.3">
                  <p:embed/>
                </p:oleObj>
              </mc:Choice>
              <mc:Fallback>
                <p:oleObj name="公式" r:id="rId3" imgW="622080" imgH="253800" progId="Equation.3">
                  <p:embed/>
                  <p:pic>
                    <p:nvPicPr>
                      <p:cNvPr id="0" name="Object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2781300"/>
                        <a:ext cx="18288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90" name="Object 154">
            <a:extLst>
              <a:ext uri="{FF2B5EF4-FFF2-40B4-BE49-F238E27FC236}">
                <a16:creationId xmlns:a16="http://schemas.microsoft.com/office/drawing/2014/main" xmlns="" id="{E2F5C1A6-1E43-451E-A9FF-2BC9CBC97B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75500" y="1895475"/>
          <a:ext cx="12255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40" name="公式" r:id="rId5" imgW="469800" imgH="215640" progId="Equation.3">
                  <p:embed/>
                </p:oleObj>
              </mc:Choice>
              <mc:Fallback>
                <p:oleObj name="公式" r:id="rId5" imgW="469800" imgH="215640" progId="Equation.3">
                  <p:embed/>
                  <p:pic>
                    <p:nvPicPr>
                      <p:cNvPr id="0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0" y="1895475"/>
                        <a:ext cx="122555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91" name="Object 155">
            <a:extLst>
              <a:ext uri="{FF2B5EF4-FFF2-40B4-BE49-F238E27FC236}">
                <a16:creationId xmlns:a16="http://schemas.microsoft.com/office/drawing/2014/main" xmlns="" id="{238DC310-AC91-4D73-BC0E-12D5872325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1725" y="985839"/>
          <a:ext cx="2166938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41" name="Equation" r:id="rId7" imgW="850680" imgH="241200" progId="Equation.3">
                  <p:embed/>
                </p:oleObj>
              </mc:Choice>
              <mc:Fallback>
                <p:oleObj name="Equation" r:id="rId7" imgW="850680" imgH="241200" progId="Equation.3">
                  <p:embed/>
                  <p:pic>
                    <p:nvPicPr>
                      <p:cNvPr id="0" name="Object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985839"/>
                        <a:ext cx="2166938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92" name="Text Box 156">
            <a:extLst>
              <a:ext uri="{FF2B5EF4-FFF2-40B4-BE49-F238E27FC236}">
                <a16:creationId xmlns:a16="http://schemas.microsoft.com/office/drawing/2014/main" xmlns="" id="{D0D22209-3249-4E23-A491-5008C642F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1019175"/>
            <a:ext cx="13827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14512" name="Object 176">
            <a:extLst>
              <a:ext uri="{FF2B5EF4-FFF2-40B4-BE49-F238E27FC236}">
                <a16:creationId xmlns:a16="http://schemas.microsoft.com/office/drawing/2014/main" xmlns="" id="{88A7D296-1546-4B09-BE7A-A0156D8450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9388" y="3789363"/>
          <a:ext cx="37528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42" name="公式" r:id="rId9" imgW="1485720" imgH="279360" progId="Equation.3">
                  <p:embed/>
                </p:oleObj>
              </mc:Choice>
              <mc:Fallback>
                <p:oleObj name="公式" r:id="rId9" imgW="1485720" imgH="279360" progId="Equation.3">
                  <p:embed/>
                  <p:pic>
                    <p:nvPicPr>
                      <p:cNvPr id="0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388" y="3789363"/>
                        <a:ext cx="37528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05" name="Object 669">
            <a:extLst>
              <a:ext uri="{FF2B5EF4-FFF2-40B4-BE49-F238E27FC236}">
                <a16:creationId xmlns:a16="http://schemas.microsoft.com/office/drawing/2014/main" xmlns="" id="{E407401B-1BC9-45D0-93F6-68A12973E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0564" y="4816475"/>
          <a:ext cx="20732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43" name="Equation" r:id="rId11" imgW="1307880" imgH="304560" progId="Equation.3">
                  <p:embed/>
                </p:oleObj>
              </mc:Choice>
              <mc:Fallback>
                <p:oleObj name="Equation" r:id="rId11" imgW="1307880" imgH="304560" progId="Equation.3">
                  <p:embed/>
                  <p:pic>
                    <p:nvPicPr>
                      <p:cNvPr id="0" name="Object 6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4" y="4816475"/>
                        <a:ext cx="20732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009" name="Group 673">
            <a:extLst>
              <a:ext uri="{FF2B5EF4-FFF2-40B4-BE49-F238E27FC236}">
                <a16:creationId xmlns:a16="http://schemas.microsoft.com/office/drawing/2014/main" xmlns="" id="{0AA80DE5-75F9-4D11-9B52-50007A00DC77}"/>
              </a:ext>
            </a:extLst>
          </p:cNvPr>
          <p:cNvGrpSpPr>
            <a:grpSpLocks/>
          </p:cNvGrpSpPr>
          <p:nvPr/>
        </p:nvGrpSpPr>
        <p:grpSpPr bwMode="auto">
          <a:xfrm>
            <a:off x="6600825" y="2852739"/>
            <a:ext cx="3443288" cy="3240087"/>
            <a:chOff x="3206" y="1797"/>
            <a:chExt cx="2169" cy="2041"/>
          </a:xfrm>
        </p:grpSpPr>
        <p:grpSp>
          <p:nvGrpSpPr>
            <p:cNvPr id="15010" name="Group 674">
              <a:extLst>
                <a:ext uri="{FF2B5EF4-FFF2-40B4-BE49-F238E27FC236}">
                  <a16:creationId xmlns:a16="http://schemas.microsoft.com/office/drawing/2014/main" xmlns="" id="{55543922-7316-4841-AD2B-5C67006FAE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1797"/>
              <a:ext cx="2169" cy="2041"/>
              <a:chOff x="3206" y="1797"/>
              <a:chExt cx="2169" cy="2041"/>
            </a:xfrm>
          </p:grpSpPr>
          <p:sp>
            <p:nvSpPr>
              <p:cNvPr id="15011" name="Rectangle 675">
                <a:extLst>
                  <a:ext uri="{FF2B5EF4-FFF2-40B4-BE49-F238E27FC236}">
                    <a16:creationId xmlns:a16="http://schemas.microsoft.com/office/drawing/2014/main" xmlns="" id="{4B2DD5B1-A7F3-4BF2-810C-B26D42DA6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1797"/>
                <a:ext cx="2079" cy="204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5012" name="Group 676">
                <a:extLst>
                  <a:ext uri="{FF2B5EF4-FFF2-40B4-BE49-F238E27FC236}">
                    <a16:creationId xmlns:a16="http://schemas.microsoft.com/office/drawing/2014/main" xmlns="" id="{050E716E-BA52-43DB-A80A-5C526FE620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33" y="1925"/>
                <a:ext cx="1823" cy="1870"/>
                <a:chOff x="384" y="1008"/>
                <a:chExt cx="2304" cy="1920"/>
              </a:xfrm>
            </p:grpSpPr>
            <p:grpSp>
              <p:nvGrpSpPr>
                <p:cNvPr id="15013" name="Group 677">
                  <a:extLst>
                    <a:ext uri="{FF2B5EF4-FFF2-40B4-BE49-F238E27FC236}">
                      <a16:creationId xmlns:a16="http://schemas.microsoft.com/office/drawing/2014/main" xmlns="" id="{53FCC10E-B19B-497D-A477-05BD616B67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5014" name="Line 678">
                    <a:extLst>
                      <a:ext uri="{FF2B5EF4-FFF2-40B4-BE49-F238E27FC236}">
                        <a16:creationId xmlns:a16="http://schemas.microsoft.com/office/drawing/2014/main" xmlns="" id="{2F675885-928D-4802-948D-13FC9D1EA8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15" name="Line 679">
                    <a:extLst>
                      <a:ext uri="{FF2B5EF4-FFF2-40B4-BE49-F238E27FC236}">
                        <a16:creationId xmlns:a16="http://schemas.microsoft.com/office/drawing/2014/main" xmlns="" id="{F5D93CCF-FEA4-4668-AE50-F047EC961F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16" name="Group 680">
                  <a:extLst>
                    <a:ext uri="{FF2B5EF4-FFF2-40B4-BE49-F238E27FC236}">
                      <a16:creationId xmlns:a16="http://schemas.microsoft.com/office/drawing/2014/main" xmlns="" id="{D09BF5F0-4062-42BC-80F2-99381F58ED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5017" name="Line 681">
                    <a:extLst>
                      <a:ext uri="{FF2B5EF4-FFF2-40B4-BE49-F238E27FC236}">
                        <a16:creationId xmlns:a16="http://schemas.microsoft.com/office/drawing/2014/main" xmlns="" id="{8BE68CE8-1E30-46CE-922B-6C1CE71653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18" name="Line 682">
                    <a:extLst>
                      <a:ext uri="{FF2B5EF4-FFF2-40B4-BE49-F238E27FC236}">
                        <a16:creationId xmlns:a16="http://schemas.microsoft.com/office/drawing/2014/main" xmlns="" id="{29656948-9775-40CC-8093-C3C7576148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19" name="Group 683">
                  <a:extLst>
                    <a:ext uri="{FF2B5EF4-FFF2-40B4-BE49-F238E27FC236}">
                      <a16:creationId xmlns:a16="http://schemas.microsoft.com/office/drawing/2014/main" xmlns="" id="{44A9919D-81C7-41DB-9434-F6591D874E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5020" name="Line 684">
                    <a:extLst>
                      <a:ext uri="{FF2B5EF4-FFF2-40B4-BE49-F238E27FC236}">
                        <a16:creationId xmlns:a16="http://schemas.microsoft.com/office/drawing/2014/main" xmlns="" id="{FA33CD87-1A7D-4533-B94D-2105A4BE24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1" name="Line 685">
                    <a:extLst>
                      <a:ext uri="{FF2B5EF4-FFF2-40B4-BE49-F238E27FC236}">
                        <a16:creationId xmlns:a16="http://schemas.microsoft.com/office/drawing/2014/main" xmlns="" id="{325E636C-E26C-42BD-9A5D-79CE94888B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22" name="Group 686">
                  <a:extLst>
                    <a:ext uri="{FF2B5EF4-FFF2-40B4-BE49-F238E27FC236}">
                      <a16:creationId xmlns:a16="http://schemas.microsoft.com/office/drawing/2014/main" xmlns="" id="{ED59836E-F5F1-4C87-A319-775427607E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5023" name="Line 687">
                    <a:extLst>
                      <a:ext uri="{FF2B5EF4-FFF2-40B4-BE49-F238E27FC236}">
                        <a16:creationId xmlns:a16="http://schemas.microsoft.com/office/drawing/2014/main" xmlns="" id="{2AE88971-E430-42AB-89E1-40C5E91F2D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4" name="Line 688">
                    <a:extLst>
                      <a:ext uri="{FF2B5EF4-FFF2-40B4-BE49-F238E27FC236}">
                        <a16:creationId xmlns:a16="http://schemas.microsoft.com/office/drawing/2014/main" xmlns="" id="{C501B518-A47E-4F4B-8304-8559787670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25" name="Group 689">
                  <a:extLst>
                    <a:ext uri="{FF2B5EF4-FFF2-40B4-BE49-F238E27FC236}">
                      <a16:creationId xmlns:a16="http://schemas.microsoft.com/office/drawing/2014/main" xmlns="" id="{E39A7029-D1DE-4292-84D0-B1EB207A59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5026" name="Line 690">
                    <a:extLst>
                      <a:ext uri="{FF2B5EF4-FFF2-40B4-BE49-F238E27FC236}">
                        <a16:creationId xmlns:a16="http://schemas.microsoft.com/office/drawing/2014/main" xmlns="" id="{04AAAB8C-BCF9-49F0-8E46-EA49F4149A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7" name="Line 691">
                    <a:extLst>
                      <a:ext uri="{FF2B5EF4-FFF2-40B4-BE49-F238E27FC236}">
                        <a16:creationId xmlns:a16="http://schemas.microsoft.com/office/drawing/2014/main" xmlns="" id="{CE8A87E8-CEA2-4352-9525-F09EA5FD1C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28" name="Group 692">
                  <a:extLst>
                    <a:ext uri="{FF2B5EF4-FFF2-40B4-BE49-F238E27FC236}">
                      <a16:creationId xmlns:a16="http://schemas.microsoft.com/office/drawing/2014/main" xmlns="" id="{837D8DA7-51F2-4DB2-9C2C-9E43A4BA36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5029" name="Line 693">
                    <a:extLst>
                      <a:ext uri="{FF2B5EF4-FFF2-40B4-BE49-F238E27FC236}">
                        <a16:creationId xmlns:a16="http://schemas.microsoft.com/office/drawing/2014/main" xmlns="" id="{0187714B-DBA1-4516-B979-75552D889A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30" name="Line 694">
                    <a:extLst>
                      <a:ext uri="{FF2B5EF4-FFF2-40B4-BE49-F238E27FC236}">
                        <a16:creationId xmlns:a16="http://schemas.microsoft.com/office/drawing/2014/main" xmlns="" id="{E6D63354-B180-4A87-994A-D987539172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31" name="Group 695">
                  <a:extLst>
                    <a:ext uri="{FF2B5EF4-FFF2-40B4-BE49-F238E27FC236}">
                      <a16:creationId xmlns:a16="http://schemas.microsoft.com/office/drawing/2014/main" xmlns="" id="{DF55857B-9573-46CA-BAE5-BB5E36AE2E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5032" name="Line 696">
                    <a:extLst>
                      <a:ext uri="{FF2B5EF4-FFF2-40B4-BE49-F238E27FC236}">
                        <a16:creationId xmlns:a16="http://schemas.microsoft.com/office/drawing/2014/main" xmlns="" id="{B07FA873-3EFC-4E8F-9EF7-645B8DABDB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33" name="Line 697">
                    <a:extLst>
                      <a:ext uri="{FF2B5EF4-FFF2-40B4-BE49-F238E27FC236}">
                        <a16:creationId xmlns:a16="http://schemas.microsoft.com/office/drawing/2014/main" xmlns="" id="{046D3C2F-982B-4CAA-9B73-2FDEF1377B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34" name="Group 698">
                  <a:extLst>
                    <a:ext uri="{FF2B5EF4-FFF2-40B4-BE49-F238E27FC236}">
                      <a16:creationId xmlns:a16="http://schemas.microsoft.com/office/drawing/2014/main" xmlns="" id="{6ECDA119-3DA9-47F1-9C24-8B514C775B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5035" name="Line 699">
                    <a:extLst>
                      <a:ext uri="{FF2B5EF4-FFF2-40B4-BE49-F238E27FC236}">
                        <a16:creationId xmlns:a16="http://schemas.microsoft.com/office/drawing/2014/main" xmlns="" id="{288B8E99-B202-4739-AEC3-1F4665C2C5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36" name="Line 700">
                    <a:extLst>
                      <a:ext uri="{FF2B5EF4-FFF2-40B4-BE49-F238E27FC236}">
                        <a16:creationId xmlns:a16="http://schemas.microsoft.com/office/drawing/2014/main" xmlns="" id="{0FDB0C5F-045F-44EB-866B-2D703695EE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37" name="Group 701">
                  <a:extLst>
                    <a:ext uri="{FF2B5EF4-FFF2-40B4-BE49-F238E27FC236}">
                      <a16:creationId xmlns:a16="http://schemas.microsoft.com/office/drawing/2014/main" xmlns="" id="{5BE8E431-5F01-4635-A2CC-E2FADC0274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5038" name="Line 702">
                    <a:extLst>
                      <a:ext uri="{FF2B5EF4-FFF2-40B4-BE49-F238E27FC236}">
                        <a16:creationId xmlns:a16="http://schemas.microsoft.com/office/drawing/2014/main" xmlns="" id="{689311AD-8A46-4DD0-8FE2-728CB3DB45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39" name="Line 703">
                    <a:extLst>
                      <a:ext uri="{FF2B5EF4-FFF2-40B4-BE49-F238E27FC236}">
                        <a16:creationId xmlns:a16="http://schemas.microsoft.com/office/drawing/2014/main" xmlns="" id="{F2095467-0583-4A3C-80F7-70A5B640931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40" name="Group 704">
                  <a:extLst>
                    <a:ext uri="{FF2B5EF4-FFF2-40B4-BE49-F238E27FC236}">
                      <a16:creationId xmlns:a16="http://schemas.microsoft.com/office/drawing/2014/main" xmlns="" id="{47D45B42-26FC-41D5-A206-7E40F62F75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5041" name="Line 705">
                    <a:extLst>
                      <a:ext uri="{FF2B5EF4-FFF2-40B4-BE49-F238E27FC236}">
                        <a16:creationId xmlns:a16="http://schemas.microsoft.com/office/drawing/2014/main" xmlns="" id="{1D60B014-CD04-4F5D-87C0-D31FB453B2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42" name="Line 706">
                    <a:extLst>
                      <a:ext uri="{FF2B5EF4-FFF2-40B4-BE49-F238E27FC236}">
                        <a16:creationId xmlns:a16="http://schemas.microsoft.com/office/drawing/2014/main" xmlns="" id="{71202358-BBFE-4A77-A7FC-41DFF00F20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43" name="Group 707">
                  <a:extLst>
                    <a:ext uri="{FF2B5EF4-FFF2-40B4-BE49-F238E27FC236}">
                      <a16:creationId xmlns:a16="http://schemas.microsoft.com/office/drawing/2014/main" xmlns="" id="{4CD0FD74-D348-41E6-AECF-E8337AAC6B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5044" name="Line 708">
                    <a:extLst>
                      <a:ext uri="{FF2B5EF4-FFF2-40B4-BE49-F238E27FC236}">
                        <a16:creationId xmlns:a16="http://schemas.microsoft.com/office/drawing/2014/main" xmlns="" id="{91610470-C1FE-4D37-BE9D-359E071A09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45" name="Line 709">
                    <a:extLst>
                      <a:ext uri="{FF2B5EF4-FFF2-40B4-BE49-F238E27FC236}">
                        <a16:creationId xmlns:a16="http://schemas.microsoft.com/office/drawing/2014/main" xmlns="" id="{90F18F82-BCFE-4617-AB98-A1E522F589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46" name="Group 710">
                  <a:extLst>
                    <a:ext uri="{FF2B5EF4-FFF2-40B4-BE49-F238E27FC236}">
                      <a16:creationId xmlns:a16="http://schemas.microsoft.com/office/drawing/2014/main" xmlns="" id="{F3DB3A69-896E-421D-94AF-431D57D1A2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5047" name="Line 711">
                    <a:extLst>
                      <a:ext uri="{FF2B5EF4-FFF2-40B4-BE49-F238E27FC236}">
                        <a16:creationId xmlns:a16="http://schemas.microsoft.com/office/drawing/2014/main" xmlns="" id="{09C7C0C3-A9A7-40E3-A4B7-AAE749C453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48" name="Line 712">
                    <a:extLst>
                      <a:ext uri="{FF2B5EF4-FFF2-40B4-BE49-F238E27FC236}">
                        <a16:creationId xmlns:a16="http://schemas.microsoft.com/office/drawing/2014/main" xmlns="" id="{9994A344-3647-4473-AAD7-43BEA6AFA5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49" name="Group 713">
                  <a:extLst>
                    <a:ext uri="{FF2B5EF4-FFF2-40B4-BE49-F238E27FC236}">
                      <a16:creationId xmlns:a16="http://schemas.microsoft.com/office/drawing/2014/main" xmlns="" id="{97422656-B083-41CA-9A48-33DD37F7AB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5050" name="Line 714">
                    <a:extLst>
                      <a:ext uri="{FF2B5EF4-FFF2-40B4-BE49-F238E27FC236}">
                        <a16:creationId xmlns:a16="http://schemas.microsoft.com/office/drawing/2014/main" xmlns="" id="{4C766315-2BDA-422E-98EE-41AD25ADEC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51" name="Line 715">
                    <a:extLst>
                      <a:ext uri="{FF2B5EF4-FFF2-40B4-BE49-F238E27FC236}">
                        <a16:creationId xmlns:a16="http://schemas.microsoft.com/office/drawing/2014/main" xmlns="" id="{3F3D456C-BCF0-4AC9-927E-4DA9C5CF50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52" name="Group 716">
                  <a:extLst>
                    <a:ext uri="{FF2B5EF4-FFF2-40B4-BE49-F238E27FC236}">
                      <a16:creationId xmlns:a16="http://schemas.microsoft.com/office/drawing/2014/main" xmlns="" id="{CDEE7BE5-2857-47EC-82E6-7B47133C8F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5053" name="Line 717">
                    <a:extLst>
                      <a:ext uri="{FF2B5EF4-FFF2-40B4-BE49-F238E27FC236}">
                        <a16:creationId xmlns:a16="http://schemas.microsoft.com/office/drawing/2014/main" xmlns="" id="{77B97DB2-B2A8-4103-96A9-F18C1A60CA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54" name="Line 718">
                    <a:extLst>
                      <a:ext uri="{FF2B5EF4-FFF2-40B4-BE49-F238E27FC236}">
                        <a16:creationId xmlns:a16="http://schemas.microsoft.com/office/drawing/2014/main" xmlns="" id="{0442F0F6-045B-4B99-946A-EC27E54BAF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55" name="Group 719">
                  <a:extLst>
                    <a:ext uri="{FF2B5EF4-FFF2-40B4-BE49-F238E27FC236}">
                      <a16:creationId xmlns:a16="http://schemas.microsoft.com/office/drawing/2014/main" xmlns="" id="{CD55A378-8CE9-4B93-BE00-3EBF8B72DE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5056" name="Line 720">
                    <a:extLst>
                      <a:ext uri="{FF2B5EF4-FFF2-40B4-BE49-F238E27FC236}">
                        <a16:creationId xmlns:a16="http://schemas.microsoft.com/office/drawing/2014/main" xmlns="" id="{4F4BA123-1E74-41A6-872B-8BCA771E41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57" name="Line 721">
                    <a:extLst>
                      <a:ext uri="{FF2B5EF4-FFF2-40B4-BE49-F238E27FC236}">
                        <a16:creationId xmlns:a16="http://schemas.microsoft.com/office/drawing/2014/main" xmlns="" id="{BDB9D61E-8CC1-494D-816B-E53A9A7E64D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58" name="Group 722">
                  <a:extLst>
                    <a:ext uri="{FF2B5EF4-FFF2-40B4-BE49-F238E27FC236}">
                      <a16:creationId xmlns:a16="http://schemas.microsoft.com/office/drawing/2014/main" xmlns="" id="{4A6A2596-FBDE-4FBB-B762-FCE00CDEDB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5059" name="Line 723">
                    <a:extLst>
                      <a:ext uri="{FF2B5EF4-FFF2-40B4-BE49-F238E27FC236}">
                        <a16:creationId xmlns:a16="http://schemas.microsoft.com/office/drawing/2014/main" xmlns="" id="{50E3F630-7BEF-4DA3-97D7-25F8FEFD9D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60" name="Line 724">
                    <a:extLst>
                      <a:ext uri="{FF2B5EF4-FFF2-40B4-BE49-F238E27FC236}">
                        <a16:creationId xmlns:a16="http://schemas.microsoft.com/office/drawing/2014/main" xmlns="" id="{BDEDD3B2-526C-453D-8004-46DFE5305C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61" name="Group 725">
                  <a:extLst>
                    <a:ext uri="{FF2B5EF4-FFF2-40B4-BE49-F238E27FC236}">
                      <a16:creationId xmlns:a16="http://schemas.microsoft.com/office/drawing/2014/main" xmlns="" id="{249E5506-2F21-4C66-BF42-6EE0E9BDC6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5062" name="Line 726">
                    <a:extLst>
                      <a:ext uri="{FF2B5EF4-FFF2-40B4-BE49-F238E27FC236}">
                        <a16:creationId xmlns:a16="http://schemas.microsoft.com/office/drawing/2014/main" xmlns="" id="{8B7FE0BC-57F0-4FD6-9EFE-82D1CCFCC7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63" name="Line 727">
                    <a:extLst>
                      <a:ext uri="{FF2B5EF4-FFF2-40B4-BE49-F238E27FC236}">
                        <a16:creationId xmlns:a16="http://schemas.microsoft.com/office/drawing/2014/main" xmlns="" id="{49EFAB02-1152-4A22-ABCF-5906A534A4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64" name="Group 728">
                  <a:extLst>
                    <a:ext uri="{FF2B5EF4-FFF2-40B4-BE49-F238E27FC236}">
                      <a16:creationId xmlns:a16="http://schemas.microsoft.com/office/drawing/2014/main" xmlns="" id="{2A3BD4F7-DD9D-4D62-9E30-AFEDC6D76A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5065" name="Line 729">
                    <a:extLst>
                      <a:ext uri="{FF2B5EF4-FFF2-40B4-BE49-F238E27FC236}">
                        <a16:creationId xmlns:a16="http://schemas.microsoft.com/office/drawing/2014/main" xmlns="" id="{A46E0007-699A-4ADD-BA13-4E709FAE16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66" name="Line 730">
                    <a:extLst>
                      <a:ext uri="{FF2B5EF4-FFF2-40B4-BE49-F238E27FC236}">
                        <a16:creationId xmlns:a16="http://schemas.microsoft.com/office/drawing/2014/main" xmlns="" id="{E0B7CB9E-FC28-4D30-AFE7-444D3C9AC0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67" name="Group 731">
                  <a:extLst>
                    <a:ext uri="{FF2B5EF4-FFF2-40B4-BE49-F238E27FC236}">
                      <a16:creationId xmlns:a16="http://schemas.microsoft.com/office/drawing/2014/main" xmlns="" id="{6F19221F-8D55-44EF-9591-677C95E19C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5068" name="Line 732">
                    <a:extLst>
                      <a:ext uri="{FF2B5EF4-FFF2-40B4-BE49-F238E27FC236}">
                        <a16:creationId xmlns:a16="http://schemas.microsoft.com/office/drawing/2014/main" xmlns="" id="{8001DC73-C91A-4419-9B15-6138C571A2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69" name="Line 733">
                    <a:extLst>
                      <a:ext uri="{FF2B5EF4-FFF2-40B4-BE49-F238E27FC236}">
                        <a16:creationId xmlns:a16="http://schemas.microsoft.com/office/drawing/2014/main" xmlns="" id="{2BEE4561-8E6E-4CB0-B4FF-D531CC2F64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70" name="Group 734">
                  <a:extLst>
                    <a:ext uri="{FF2B5EF4-FFF2-40B4-BE49-F238E27FC236}">
                      <a16:creationId xmlns:a16="http://schemas.microsoft.com/office/drawing/2014/main" xmlns="" id="{EFE03639-7D52-4DB3-B8B9-80952BABD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5071" name="Line 735">
                    <a:extLst>
                      <a:ext uri="{FF2B5EF4-FFF2-40B4-BE49-F238E27FC236}">
                        <a16:creationId xmlns:a16="http://schemas.microsoft.com/office/drawing/2014/main" xmlns="" id="{B7081AC7-37AD-45F2-A452-43F829BB2E9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72" name="Line 736">
                    <a:extLst>
                      <a:ext uri="{FF2B5EF4-FFF2-40B4-BE49-F238E27FC236}">
                        <a16:creationId xmlns:a16="http://schemas.microsoft.com/office/drawing/2014/main" xmlns="" id="{CE220BCA-039F-416D-8087-6522667DA5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73" name="Group 737">
                  <a:extLst>
                    <a:ext uri="{FF2B5EF4-FFF2-40B4-BE49-F238E27FC236}">
                      <a16:creationId xmlns:a16="http://schemas.microsoft.com/office/drawing/2014/main" xmlns="" id="{DD8FE787-6C4B-4C1E-BD99-929C3DD41D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5074" name="Line 738">
                    <a:extLst>
                      <a:ext uri="{FF2B5EF4-FFF2-40B4-BE49-F238E27FC236}">
                        <a16:creationId xmlns:a16="http://schemas.microsoft.com/office/drawing/2014/main" xmlns="" id="{FA1922B1-D652-485E-B26B-9EC6A743EE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75" name="Line 739">
                    <a:extLst>
                      <a:ext uri="{FF2B5EF4-FFF2-40B4-BE49-F238E27FC236}">
                        <a16:creationId xmlns:a16="http://schemas.microsoft.com/office/drawing/2014/main" xmlns="" id="{4EDDE001-DBBF-4984-A4C5-D4A42A9C7C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76" name="Group 740">
                  <a:extLst>
                    <a:ext uri="{FF2B5EF4-FFF2-40B4-BE49-F238E27FC236}">
                      <a16:creationId xmlns:a16="http://schemas.microsoft.com/office/drawing/2014/main" xmlns="" id="{57F47585-198B-4FD5-BD2C-5C32719938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5077" name="Line 741">
                    <a:extLst>
                      <a:ext uri="{FF2B5EF4-FFF2-40B4-BE49-F238E27FC236}">
                        <a16:creationId xmlns:a16="http://schemas.microsoft.com/office/drawing/2014/main" xmlns="" id="{E25A0D0C-CF22-4316-9CB2-570C2C8D5C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78" name="Line 742">
                    <a:extLst>
                      <a:ext uri="{FF2B5EF4-FFF2-40B4-BE49-F238E27FC236}">
                        <a16:creationId xmlns:a16="http://schemas.microsoft.com/office/drawing/2014/main" xmlns="" id="{696748BE-E946-4C2A-A4C6-C840CB0EA4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79" name="Group 743">
                  <a:extLst>
                    <a:ext uri="{FF2B5EF4-FFF2-40B4-BE49-F238E27FC236}">
                      <a16:creationId xmlns:a16="http://schemas.microsoft.com/office/drawing/2014/main" xmlns="" id="{6A8EC0D1-B52C-49B5-A5EA-93E30F7B94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5080" name="Line 744">
                    <a:extLst>
                      <a:ext uri="{FF2B5EF4-FFF2-40B4-BE49-F238E27FC236}">
                        <a16:creationId xmlns:a16="http://schemas.microsoft.com/office/drawing/2014/main" xmlns="" id="{1C0DB587-248D-4ABA-AD15-AAAE47989B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81" name="Line 745">
                    <a:extLst>
                      <a:ext uri="{FF2B5EF4-FFF2-40B4-BE49-F238E27FC236}">
                        <a16:creationId xmlns:a16="http://schemas.microsoft.com/office/drawing/2014/main" xmlns="" id="{78333BE1-5AF0-4C72-9C3D-E8B4DC5108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82" name="Group 746">
                  <a:extLst>
                    <a:ext uri="{FF2B5EF4-FFF2-40B4-BE49-F238E27FC236}">
                      <a16:creationId xmlns:a16="http://schemas.microsoft.com/office/drawing/2014/main" xmlns="" id="{56C0BC7F-6D43-4259-B202-EC7289A7C3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5083" name="Line 747">
                    <a:extLst>
                      <a:ext uri="{FF2B5EF4-FFF2-40B4-BE49-F238E27FC236}">
                        <a16:creationId xmlns:a16="http://schemas.microsoft.com/office/drawing/2014/main" xmlns="" id="{86AA4AD7-76EB-4F2E-BE4E-4904F223D6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84" name="Line 748">
                    <a:extLst>
                      <a:ext uri="{FF2B5EF4-FFF2-40B4-BE49-F238E27FC236}">
                        <a16:creationId xmlns:a16="http://schemas.microsoft.com/office/drawing/2014/main" xmlns="" id="{DEA49A1D-2636-46F3-A91A-867405D070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85" name="Group 749">
                  <a:extLst>
                    <a:ext uri="{FF2B5EF4-FFF2-40B4-BE49-F238E27FC236}">
                      <a16:creationId xmlns:a16="http://schemas.microsoft.com/office/drawing/2014/main" xmlns="" id="{447AFE73-8E23-454A-8020-3F490256FA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5086" name="Line 750">
                    <a:extLst>
                      <a:ext uri="{FF2B5EF4-FFF2-40B4-BE49-F238E27FC236}">
                        <a16:creationId xmlns:a16="http://schemas.microsoft.com/office/drawing/2014/main" xmlns="" id="{0AEDF06D-2D72-4448-8A0D-3767C50723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87" name="Line 751">
                    <a:extLst>
                      <a:ext uri="{FF2B5EF4-FFF2-40B4-BE49-F238E27FC236}">
                        <a16:creationId xmlns:a16="http://schemas.microsoft.com/office/drawing/2014/main" xmlns="" id="{B46F3897-BB6C-4535-ABC5-09A07B3070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88" name="Group 752">
                  <a:extLst>
                    <a:ext uri="{FF2B5EF4-FFF2-40B4-BE49-F238E27FC236}">
                      <a16:creationId xmlns:a16="http://schemas.microsoft.com/office/drawing/2014/main" xmlns="" id="{B6A2B393-3FBF-46E9-969F-6CAED41A32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5089" name="Line 753">
                    <a:extLst>
                      <a:ext uri="{FF2B5EF4-FFF2-40B4-BE49-F238E27FC236}">
                        <a16:creationId xmlns:a16="http://schemas.microsoft.com/office/drawing/2014/main" xmlns="" id="{1E50A2E1-C039-447C-9689-D5AB8E2E46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90" name="Line 754">
                    <a:extLst>
                      <a:ext uri="{FF2B5EF4-FFF2-40B4-BE49-F238E27FC236}">
                        <a16:creationId xmlns:a16="http://schemas.microsoft.com/office/drawing/2014/main" xmlns="" id="{33527141-5D85-4D7C-9F73-7B8D4B43CC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91" name="Group 755">
                  <a:extLst>
                    <a:ext uri="{FF2B5EF4-FFF2-40B4-BE49-F238E27FC236}">
                      <a16:creationId xmlns:a16="http://schemas.microsoft.com/office/drawing/2014/main" xmlns="" id="{152CE882-512D-4202-B371-BAD891E867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5092" name="Line 756">
                    <a:extLst>
                      <a:ext uri="{FF2B5EF4-FFF2-40B4-BE49-F238E27FC236}">
                        <a16:creationId xmlns:a16="http://schemas.microsoft.com/office/drawing/2014/main" xmlns="" id="{931C9274-932A-49D4-95F0-C518A85AE1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93" name="Line 757">
                    <a:extLst>
                      <a:ext uri="{FF2B5EF4-FFF2-40B4-BE49-F238E27FC236}">
                        <a16:creationId xmlns:a16="http://schemas.microsoft.com/office/drawing/2014/main" xmlns="" id="{A47690E6-5A8B-4A38-9F91-E5E12A21F2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94" name="Group 758">
                  <a:extLst>
                    <a:ext uri="{FF2B5EF4-FFF2-40B4-BE49-F238E27FC236}">
                      <a16:creationId xmlns:a16="http://schemas.microsoft.com/office/drawing/2014/main" xmlns="" id="{4BC6A795-C0BD-4FD1-A381-119AA25155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5095" name="Line 759">
                    <a:extLst>
                      <a:ext uri="{FF2B5EF4-FFF2-40B4-BE49-F238E27FC236}">
                        <a16:creationId xmlns:a16="http://schemas.microsoft.com/office/drawing/2014/main" xmlns="" id="{FFE2929F-4F48-4E4A-905F-7C0286C9F7A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96" name="Line 760">
                    <a:extLst>
                      <a:ext uri="{FF2B5EF4-FFF2-40B4-BE49-F238E27FC236}">
                        <a16:creationId xmlns:a16="http://schemas.microsoft.com/office/drawing/2014/main" xmlns="" id="{0CB0E7E4-CD1E-4AE1-B979-D33EAD84D6C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097" name="Group 761">
                  <a:extLst>
                    <a:ext uri="{FF2B5EF4-FFF2-40B4-BE49-F238E27FC236}">
                      <a16:creationId xmlns:a16="http://schemas.microsoft.com/office/drawing/2014/main" xmlns="" id="{504E40CE-0284-4A12-85A6-E1C0AE7A38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5098" name="Line 762">
                    <a:extLst>
                      <a:ext uri="{FF2B5EF4-FFF2-40B4-BE49-F238E27FC236}">
                        <a16:creationId xmlns:a16="http://schemas.microsoft.com/office/drawing/2014/main" xmlns="" id="{7109EB7D-6C9E-427C-919C-30DF8EC27D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99" name="Line 763">
                    <a:extLst>
                      <a:ext uri="{FF2B5EF4-FFF2-40B4-BE49-F238E27FC236}">
                        <a16:creationId xmlns:a16="http://schemas.microsoft.com/office/drawing/2014/main" xmlns="" id="{04F85AAD-DF15-498D-9B6D-B5A78BBEE7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00" name="Group 764">
                  <a:extLst>
                    <a:ext uri="{FF2B5EF4-FFF2-40B4-BE49-F238E27FC236}">
                      <a16:creationId xmlns:a16="http://schemas.microsoft.com/office/drawing/2014/main" xmlns="" id="{14277D4A-769A-4DEA-8AB3-E343368852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5101" name="Line 765">
                    <a:extLst>
                      <a:ext uri="{FF2B5EF4-FFF2-40B4-BE49-F238E27FC236}">
                        <a16:creationId xmlns:a16="http://schemas.microsoft.com/office/drawing/2014/main" xmlns="" id="{1AC103ED-12AF-4996-9112-9C9392754B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02" name="Line 766">
                    <a:extLst>
                      <a:ext uri="{FF2B5EF4-FFF2-40B4-BE49-F238E27FC236}">
                        <a16:creationId xmlns:a16="http://schemas.microsoft.com/office/drawing/2014/main" xmlns="" id="{DFFC48A2-BAD3-48B3-AEE2-02E5F8E3F0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03" name="Group 767">
                  <a:extLst>
                    <a:ext uri="{FF2B5EF4-FFF2-40B4-BE49-F238E27FC236}">
                      <a16:creationId xmlns:a16="http://schemas.microsoft.com/office/drawing/2014/main" xmlns="" id="{1C2426F2-4383-4456-A005-8C9D30BD19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1008"/>
                  <a:ext cx="96" cy="96"/>
                  <a:chOff x="4080" y="720"/>
                  <a:chExt cx="144" cy="96"/>
                </a:xfrm>
              </p:grpSpPr>
              <p:sp>
                <p:nvSpPr>
                  <p:cNvPr id="15104" name="Line 768">
                    <a:extLst>
                      <a:ext uri="{FF2B5EF4-FFF2-40B4-BE49-F238E27FC236}">
                        <a16:creationId xmlns:a16="http://schemas.microsoft.com/office/drawing/2014/main" xmlns="" id="{9002BE98-E5EA-4348-916E-562DA375D1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05" name="Line 769">
                    <a:extLst>
                      <a:ext uri="{FF2B5EF4-FFF2-40B4-BE49-F238E27FC236}">
                        <a16:creationId xmlns:a16="http://schemas.microsoft.com/office/drawing/2014/main" xmlns="" id="{8182B684-40D2-4D35-A122-FD53EEA53A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06" name="Group 770">
                  <a:extLst>
                    <a:ext uri="{FF2B5EF4-FFF2-40B4-BE49-F238E27FC236}">
                      <a16:creationId xmlns:a16="http://schemas.microsoft.com/office/drawing/2014/main" xmlns="" id="{C59D3A20-7DA3-4821-B13F-1644FCEC97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1344"/>
                  <a:ext cx="96" cy="96"/>
                  <a:chOff x="4080" y="720"/>
                  <a:chExt cx="144" cy="96"/>
                </a:xfrm>
              </p:grpSpPr>
              <p:sp>
                <p:nvSpPr>
                  <p:cNvPr id="15107" name="Line 771">
                    <a:extLst>
                      <a:ext uri="{FF2B5EF4-FFF2-40B4-BE49-F238E27FC236}">
                        <a16:creationId xmlns:a16="http://schemas.microsoft.com/office/drawing/2014/main" xmlns="" id="{2DF06D26-6E24-4C0D-B12E-5A48154B1A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08" name="Line 772">
                    <a:extLst>
                      <a:ext uri="{FF2B5EF4-FFF2-40B4-BE49-F238E27FC236}">
                        <a16:creationId xmlns:a16="http://schemas.microsoft.com/office/drawing/2014/main" xmlns="" id="{D16836E4-1FFE-4357-83C0-12762EB7AB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09" name="Group 773">
                  <a:extLst>
                    <a:ext uri="{FF2B5EF4-FFF2-40B4-BE49-F238E27FC236}">
                      <a16:creationId xmlns:a16="http://schemas.microsoft.com/office/drawing/2014/main" xmlns="" id="{C31032A4-B0D2-4EF3-B7DA-82CAC3F744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1680"/>
                  <a:ext cx="96" cy="96"/>
                  <a:chOff x="4080" y="720"/>
                  <a:chExt cx="144" cy="96"/>
                </a:xfrm>
              </p:grpSpPr>
              <p:sp>
                <p:nvSpPr>
                  <p:cNvPr id="15110" name="Line 774">
                    <a:extLst>
                      <a:ext uri="{FF2B5EF4-FFF2-40B4-BE49-F238E27FC236}">
                        <a16:creationId xmlns:a16="http://schemas.microsoft.com/office/drawing/2014/main" xmlns="" id="{1783D983-4CCE-4191-95BB-2FA6F4B5E2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11" name="Line 775">
                    <a:extLst>
                      <a:ext uri="{FF2B5EF4-FFF2-40B4-BE49-F238E27FC236}">
                        <a16:creationId xmlns:a16="http://schemas.microsoft.com/office/drawing/2014/main" xmlns="" id="{6A1BB60C-0C38-44E9-84C4-732C4237BA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12" name="Group 776">
                  <a:extLst>
                    <a:ext uri="{FF2B5EF4-FFF2-40B4-BE49-F238E27FC236}">
                      <a16:creationId xmlns:a16="http://schemas.microsoft.com/office/drawing/2014/main" xmlns="" id="{71F8E956-3501-4E84-AAC5-40620FF965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2064"/>
                  <a:ext cx="96" cy="96"/>
                  <a:chOff x="4080" y="720"/>
                  <a:chExt cx="144" cy="96"/>
                </a:xfrm>
              </p:grpSpPr>
              <p:sp>
                <p:nvSpPr>
                  <p:cNvPr id="15113" name="Line 777">
                    <a:extLst>
                      <a:ext uri="{FF2B5EF4-FFF2-40B4-BE49-F238E27FC236}">
                        <a16:creationId xmlns:a16="http://schemas.microsoft.com/office/drawing/2014/main" xmlns="" id="{E2E0CA06-DD2E-4ED3-919C-BA20079760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14" name="Line 778">
                    <a:extLst>
                      <a:ext uri="{FF2B5EF4-FFF2-40B4-BE49-F238E27FC236}">
                        <a16:creationId xmlns:a16="http://schemas.microsoft.com/office/drawing/2014/main" xmlns="" id="{8398F630-248B-42AD-B447-5543E15655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15" name="Group 779">
                  <a:extLst>
                    <a:ext uri="{FF2B5EF4-FFF2-40B4-BE49-F238E27FC236}">
                      <a16:creationId xmlns:a16="http://schemas.microsoft.com/office/drawing/2014/main" xmlns="" id="{FD1620AD-0CF1-4EB5-B663-AC4D8702D7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2448"/>
                  <a:ext cx="96" cy="96"/>
                  <a:chOff x="4080" y="720"/>
                  <a:chExt cx="144" cy="96"/>
                </a:xfrm>
              </p:grpSpPr>
              <p:sp>
                <p:nvSpPr>
                  <p:cNvPr id="15116" name="Line 780">
                    <a:extLst>
                      <a:ext uri="{FF2B5EF4-FFF2-40B4-BE49-F238E27FC236}">
                        <a16:creationId xmlns:a16="http://schemas.microsoft.com/office/drawing/2014/main" xmlns="" id="{B6AD99F1-2E91-4B27-92BE-DC4B6297A04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17" name="Line 781">
                    <a:extLst>
                      <a:ext uri="{FF2B5EF4-FFF2-40B4-BE49-F238E27FC236}">
                        <a16:creationId xmlns:a16="http://schemas.microsoft.com/office/drawing/2014/main" xmlns="" id="{75D85385-9F98-4DB7-8F6B-491DA7B2FB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18" name="Group 782">
                  <a:extLst>
                    <a:ext uri="{FF2B5EF4-FFF2-40B4-BE49-F238E27FC236}">
                      <a16:creationId xmlns:a16="http://schemas.microsoft.com/office/drawing/2014/main" xmlns="" id="{F69AFCB4-FA83-4B5C-BBC7-260A57C822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5119" name="Line 783">
                    <a:extLst>
                      <a:ext uri="{FF2B5EF4-FFF2-40B4-BE49-F238E27FC236}">
                        <a16:creationId xmlns:a16="http://schemas.microsoft.com/office/drawing/2014/main" xmlns="" id="{50A00724-9AAE-4510-BB0F-5CD71F763D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20" name="Line 784">
                    <a:extLst>
                      <a:ext uri="{FF2B5EF4-FFF2-40B4-BE49-F238E27FC236}">
                        <a16:creationId xmlns:a16="http://schemas.microsoft.com/office/drawing/2014/main" xmlns="" id="{3699F1F3-7E02-4DA0-921B-42C98AE6DAB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21" name="Group 785">
                  <a:extLst>
                    <a:ext uri="{FF2B5EF4-FFF2-40B4-BE49-F238E27FC236}">
                      <a16:creationId xmlns:a16="http://schemas.microsoft.com/office/drawing/2014/main" xmlns="" id="{ABE3F232-7802-4396-8B70-DC957F2F22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5122" name="Line 786">
                    <a:extLst>
                      <a:ext uri="{FF2B5EF4-FFF2-40B4-BE49-F238E27FC236}">
                        <a16:creationId xmlns:a16="http://schemas.microsoft.com/office/drawing/2014/main" xmlns="" id="{F99518B6-D6C4-4AB9-AFD5-E6C5FA4CC7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23" name="Line 787">
                    <a:extLst>
                      <a:ext uri="{FF2B5EF4-FFF2-40B4-BE49-F238E27FC236}">
                        <a16:creationId xmlns:a16="http://schemas.microsoft.com/office/drawing/2014/main" xmlns="" id="{2C1AFF37-948D-4A68-873C-750BE8FEBC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24" name="Group 788">
                  <a:extLst>
                    <a:ext uri="{FF2B5EF4-FFF2-40B4-BE49-F238E27FC236}">
                      <a16:creationId xmlns:a16="http://schemas.microsoft.com/office/drawing/2014/main" xmlns="" id="{85D86D06-0131-4D0F-AA0A-71ED267FD0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5125" name="Line 789">
                    <a:extLst>
                      <a:ext uri="{FF2B5EF4-FFF2-40B4-BE49-F238E27FC236}">
                        <a16:creationId xmlns:a16="http://schemas.microsoft.com/office/drawing/2014/main" xmlns="" id="{FDB61E9A-EDFB-40EE-AF9E-FB5D95456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26" name="Line 790">
                    <a:extLst>
                      <a:ext uri="{FF2B5EF4-FFF2-40B4-BE49-F238E27FC236}">
                        <a16:creationId xmlns:a16="http://schemas.microsoft.com/office/drawing/2014/main" xmlns="" id="{F27639A5-4A8B-4714-8896-785607EE27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27" name="Group 791">
                  <a:extLst>
                    <a:ext uri="{FF2B5EF4-FFF2-40B4-BE49-F238E27FC236}">
                      <a16:creationId xmlns:a16="http://schemas.microsoft.com/office/drawing/2014/main" xmlns="" id="{5FD641BA-713D-4E95-B518-FF8462257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0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5128" name="Line 792">
                    <a:extLst>
                      <a:ext uri="{FF2B5EF4-FFF2-40B4-BE49-F238E27FC236}">
                        <a16:creationId xmlns:a16="http://schemas.microsoft.com/office/drawing/2014/main" xmlns="" id="{765256F3-FAD9-475D-A5C4-A037556551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29" name="Line 793">
                    <a:extLst>
                      <a:ext uri="{FF2B5EF4-FFF2-40B4-BE49-F238E27FC236}">
                        <a16:creationId xmlns:a16="http://schemas.microsoft.com/office/drawing/2014/main" xmlns="" id="{21C9129B-87F5-4198-B61D-578C57A7E7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30" name="Group 794">
                  <a:extLst>
                    <a:ext uri="{FF2B5EF4-FFF2-40B4-BE49-F238E27FC236}">
                      <a16:creationId xmlns:a16="http://schemas.microsoft.com/office/drawing/2014/main" xmlns="" id="{4F968C12-A28E-4570-A9EA-A2BA112E17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4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5131" name="Line 795">
                    <a:extLst>
                      <a:ext uri="{FF2B5EF4-FFF2-40B4-BE49-F238E27FC236}">
                        <a16:creationId xmlns:a16="http://schemas.microsoft.com/office/drawing/2014/main" xmlns="" id="{5A4CCFED-09CD-4876-B88A-5588B6CC2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32" name="Line 796">
                    <a:extLst>
                      <a:ext uri="{FF2B5EF4-FFF2-40B4-BE49-F238E27FC236}">
                        <a16:creationId xmlns:a16="http://schemas.microsoft.com/office/drawing/2014/main" xmlns="" id="{76C00401-40F4-420F-A3EE-D44A103F9C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33" name="Group 797">
                  <a:extLst>
                    <a:ext uri="{FF2B5EF4-FFF2-40B4-BE49-F238E27FC236}">
                      <a16:creationId xmlns:a16="http://schemas.microsoft.com/office/drawing/2014/main" xmlns="" id="{ADCFEEFE-A2AE-4BBE-B4DC-001262F55D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5134" name="Line 798">
                    <a:extLst>
                      <a:ext uri="{FF2B5EF4-FFF2-40B4-BE49-F238E27FC236}">
                        <a16:creationId xmlns:a16="http://schemas.microsoft.com/office/drawing/2014/main" xmlns="" id="{7FBCA36D-BEF0-4F8F-8CB9-28702E03FE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35" name="Line 799">
                    <a:extLst>
                      <a:ext uri="{FF2B5EF4-FFF2-40B4-BE49-F238E27FC236}">
                        <a16:creationId xmlns:a16="http://schemas.microsoft.com/office/drawing/2014/main" xmlns="" id="{079C842A-FD83-4D35-8C2B-4D5AF3A67E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136" name="Group 800">
                  <a:extLst>
                    <a:ext uri="{FF2B5EF4-FFF2-40B4-BE49-F238E27FC236}">
                      <a16:creationId xmlns:a16="http://schemas.microsoft.com/office/drawing/2014/main" xmlns="" id="{D97085E7-47F9-4822-890B-6A33F29697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2832"/>
                  <a:ext cx="96" cy="96"/>
                  <a:chOff x="4080" y="720"/>
                  <a:chExt cx="144" cy="96"/>
                </a:xfrm>
              </p:grpSpPr>
              <p:sp>
                <p:nvSpPr>
                  <p:cNvPr id="15137" name="Line 801">
                    <a:extLst>
                      <a:ext uri="{FF2B5EF4-FFF2-40B4-BE49-F238E27FC236}">
                        <a16:creationId xmlns:a16="http://schemas.microsoft.com/office/drawing/2014/main" xmlns="" id="{BD93A1EF-6A05-4156-81F7-032D922AEA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38" name="Line 802">
                    <a:extLst>
                      <a:ext uri="{FF2B5EF4-FFF2-40B4-BE49-F238E27FC236}">
                        <a16:creationId xmlns:a16="http://schemas.microsoft.com/office/drawing/2014/main" xmlns="" id="{0924751B-AB28-4FB7-9C62-D154F07E81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80" y="720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0099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139" name="Line 803">
                <a:extLst>
                  <a:ext uri="{FF2B5EF4-FFF2-40B4-BE49-F238E27FC236}">
                    <a16:creationId xmlns:a16="http://schemas.microsoft.com/office/drawing/2014/main" xmlns="" id="{F72778E9-C206-463D-AC94-0E6610099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0" y="3255"/>
                <a:ext cx="191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40" name="Line 804">
                <a:extLst>
                  <a:ext uri="{FF2B5EF4-FFF2-40B4-BE49-F238E27FC236}">
                    <a16:creationId xmlns:a16="http://schemas.microsoft.com/office/drawing/2014/main" xmlns="" id="{F8E6BC9D-1C04-482D-80EB-FC8C4A506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40" y="1846"/>
                <a:ext cx="0" cy="17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41" name="Text Box 805">
                <a:extLst>
                  <a:ext uri="{FF2B5EF4-FFF2-40B4-BE49-F238E27FC236}">
                    <a16:creationId xmlns:a16="http://schemas.microsoft.com/office/drawing/2014/main" xmlns="" id="{F0533C1F-48EE-467F-BBD0-DEC899D7AC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61" y="2833"/>
                <a:ext cx="5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5142" name="Text Box 806">
                <a:extLst>
                  <a:ext uri="{FF2B5EF4-FFF2-40B4-BE49-F238E27FC236}">
                    <a16:creationId xmlns:a16="http://schemas.microsoft.com/office/drawing/2014/main" xmlns="" id="{B0E54C13-0F55-4223-BAA6-ADF36D5CFC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9" y="2842"/>
                <a:ext cx="46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15143" name="Text Box 807">
                <a:extLst>
                  <a:ext uri="{FF2B5EF4-FFF2-40B4-BE49-F238E27FC236}">
                    <a16:creationId xmlns:a16="http://schemas.microsoft.com/office/drawing/2014/main" xmlns="" id="{C41CF349-243C-452C-B0BE-60D67652FE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5" y="2205"/>
                <a:ext cx="58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15144" name="Text Box 808">
                <a:extLst>
                  <a:ext uri="{FF2B5EF4-FFF2-40B4-BE49-F238E27FC236}">
                    <a16:creationId xmlns:a16="http://schemas.microsoft.com/office/drawing/2014/main" xmlns="" id="{FCC2E92A-2D36-4A4F-A446-091AA4E17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2" y="3203"/>
                <a:ext cx="1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2800" b="1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5145" name="Object 809">
                <a:extLst>
                  <a:ext uri="{FF2B5EF4-FFF2-40B4-BE49-F238E27FC236}">
                    <a16:creationId xmlns:a16="http://schemas.microsoft.com/office/drawing/2014/main" xmlns="" id="{96AB7376-ECBC-4E4A-8766-C69E255968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26" y="3322"/>
              <a:ext cx="193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44" name="公式" r:id="rId13" imgW="177480" imgH="190440" progId="Equation.3">
                      <p:embed/>
                    </p:oleObj>
                  </mc:Choice>
                  <mc:Fallback>
                    <p:oleObj name="公式" r:id="rId13" imgW="177480" imgH="190440" progId="Equation.3">
                      <p:embed/>
                      <p:pic>
                        <p:nvPicPr>
                          <p:cNvPr id="0" name="Object 8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26" y="3322"/>
                            <a:ext cx="193" cy="1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146" name="Object 810">
                <a:extLst>
                  <a:ext uri="{FF2B5EF4-FFF2-40B4-BE49-F238E27FC236}">
                    <a16:creationId xmlns:a16="http://schemas.microsoft.com/office/drawing/2014/main" xmlns="" id="{BD2FACA1-F73A-413B-9113-C9856E02E4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40" y="1878"/>
              <a:ext cx="206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45" name="公式" r:id="rId15" imgW="190440" imgH="241200" progId="Equation.3">
                      <p:embed/>
                    </p:oleObj>
                  </mc:Choice>
                  <mc:Fallback>
                    <p:oleObj name="公式" r:id="rId15" imgW="190440" imgH="241200" progId="Equation.3">
                      <p:embed/>
                      <p:pic>
                        <p:nvPicPr>
                          <p:cNvPr id="0" name="Object 8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0" y="1878"/>
                            <a:ext cx="206" cy="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147" name="Object 811">
                <a:extLst>
                  <a:ext uri="{FF2B5EF4-FFF2-40B4-BE49-F238E27FC236}">
                    <a16:creationId xmlns:a16="http://schemas.microsoft.com/office/drawing/2014/main" xmlns="" id="{DEFA70CF-134C-4290-B254-DA4DD48A24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24" y="3007"/>
              <a:ext cx="170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46" name="公式" r:id="rId17" imgW="126720" imgH="164880" progId="Equation.3">
                      <p:embed/>
                    </p:oleObj>
                  </mc:Choice>
                  <mc:Fallback>
                    <p:oleObj name="公式" r:id="rId17" imgW="126720" imgH="164880" progId="Equation.3">
                      <p:embed/>
                      <p:pic>
                        <p:nvPicPr>
                          <p:cNvPr id="0" name="Object 8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24" y="3007"/>
                            <a:ext cx="170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148" name="AutoShape 812">
                <a:extLst>
                  <a:ext uri="{FF2B5EF4-FFF2-40B4-BE49-F238E27FC236}">
                    <a16:creationId xmlns:a16="http://schemas.microsoft.com/office/drawing/2014/main" xmlns="" id="{DDCD788C-423E-4C04-B2AE-8E844A4B0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499"/>
                <a:ext cx="1258" cy="1222"/>
              </a:xfrm>
              <a:custGeom>
                <a:avLst/>
                <a:gdLst>
                  <a:gd name="G0" fmla="+- 9829 0 0"/>
                  <a:gd name="G1" fmla="+- -11319206 0 0"/>
                  <a:gd name="G2" fmla="+- 0 0 -11319206"/>
                  <a:gd name="T0" fmla="*/ 0 256 1"/>
                  <a:gd name="T1" fmla="*/ 180 256 1"/>
                  <a:gd name="G3" fmla="+- -11319206 T0 T1"/>
                  <a:gd name="T2" fmla="*/ 0 256 1"/>
                  <a:gd name="T3" fmla="*/ 90 256 1"/>
                  <a:gd name="G4" fmla="+- -11319206 T2 T3"/>
                  <a:gd name="G5" fmla="*/ G4 2 1"/>
                  <a:gd name="T4" fmla="*/ 90 256 1"/>
                  <a:gd name="T5" fmla="*/ 0 256 1"/>
                  <a:gd name="G6" fmla="+- -11319206 T4 T5"/>
                  <a:gd name="G7" fmla="*/ G6 2 1"/>
                  <a:gd name="G8" fmla="abs -11319206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9829"/>
                  <a:gd name="G18" fmla="*/ 9829 1 2"/>
                  <a:gd name="G19" fmla="+- G18 5400 0"/>
                  <a:gd name="G20" fmla="cos G19 -11319206"/>
                  <a:gd name="G21" fmla="sin G19 -11319206"/>
                  <a:gd name="G22" fmla="+- G20 10800 0"/>
                  <a:gd name="G23" fmla="+- G21 10800 0"/>
                  <a:gd name="G24" fmla="+- 10800 0 G20"/>
                  <a:gd name="G25" fmla="+- 9829 10800 0"/>
                  <a:gd name="G26" fmla="?: G9 G17 G25"/>
                  <a:gd name="G27" fmla="?: G9 0 21600"/>
                  <a:gd name="G28" fmla="cos 10800 -11319206"/>
                  <a:gd name="G29" fmla="sin 10800 -11319206"/>
                  <a:gd name="G30" fmla="sin 9829 -11319206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-11319206 G34 0"/>
                  <a:gd name="G36" fmla="?: G6 G35 G31"/>
                  <a:gd name="G37" fmla="+- 21600 0 G36"/>
                  <a:gd name="G38" fmla="?: G4 0 G33"/>
                  <a:gd name="G39" fmla="?: -11319206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68 w 21600"/>
                  <a:gd name="T15" fmla="*/ 9492 h 21600"/>
                  <a:gd name="T16" fmla="*/ 10800 w 21600"/>
                  <a:gd name="T17" fmla="*/ 971 h 21600"/>
                  <a:gd name="T18" fmla="*/ 21032 w 21600"/>
                  <a:gd name="T19" fmla="*/ 9492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50" y="9554"/>
                    </a:moveTo>
                    <a:cubicBezTo>
                      <a:pt x="1677" y="4647"/>
                      <a:pt x="5853" y="971"/>
                      <a:pt x="10800" y="971"/>
                    </a:cubicBezTo>
                    <a:cubicBezTo>
                      <a:pt x="15746" y="971"/>
                      <a:pt x="19922" y="4647"/>
                      <a:pt x="20549" y="9554"/>
                    </a:cubicBezTo>
                    <a:lnTo>
                      <a:pt x="21512" y="9430"/>
                    </a:lnTo>
                    <a:cubicBezTo>
                      <a:pt x="20823" y="4039"/>
                      <a:pt x="16235" y="0"/>
                      <a:pt x="10799" y="0"/>
                    </a:cubicBezTo>
                    <a:cubicBezTo>
                      <a:pt x="5364" y="0"/>
                      <a:pt x="776" y="4039"/>
                      <a:pt x="87" y="9430"/>
                    </a:cubicBezTo>
                    <a:close/>
                  </a:path>
                </a:pathLst>
              </a:custGeom>
              <a:solidFill>
                <a:srgbClr val="CCECFF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49" name="Rectangle 813">
                <a:extLst>
                  <a:ext uri="{FF2B5EF4-FFF2-40B4-BE49-F238E27FC236}">
                    <a16:creationId xmlns:a16="http://schemas.microsoft.com/office/drawing/2014/main" xmlns="" id="{912B98B5-2FA8-4DED-91AC-B987CB962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036"/>
                <a:ext cx="93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50" name="Rectangle 814">
                <a:extLst>
                  <a:ext uri="{FF2B5EF4-FFF2-40B4-BE49-F238E27FC236}">
                    <a16:creationId xmlns:a16="http://schemas.microsoft.com/office/drawing/2014/main" xmlns="" id="{0D4B0FC5-EF5F-4608-A1EA-E9650155B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1" y="3036"/>
                <a:ext cx="93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151" name="Object 815">
                <a:extLst>
                  <a:ext uri="{FF2B5EF4-FFF2-40B4-BE49-F238E27FC236}">
                    <a16:creationId xmlns:a16="http://schemas.microsoft.com/office/drawing/2014/main" xmlns="" id="{82E4EBC2-445C-4BB9-B594-54919A0C0C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82" y="1797"/>
              <a:ext cx="238" cy="2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47" name="Equation" r:id="rId19" imgW="215640" imgH="266400" progId="Equation.3">
                      <p:embed/>
                    </p:oleObj>
                  </mc:Choice>
                  <mc:Fallback>
                    <p:oleObj name="Equation" r:id="rId19" imgW="215640" imgH="266400" progId="Equation.3">
                      <p:embed/>
                      <p:pic>
                        <p:nvPicPr>
                          <p:cNvPr id="0" name="Object 8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82" y="1797"/>
                            <a:ext cx="238" cy="2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152" name="Text Box 816">
                <a:extLst>
                  <a:ext uri="{FF2B5EF4-FFF2-40B4-BE49-F238E27FC236}">
                    <a16:creationId xmlns:a16="http://schemas.microsoft.com/office/drawing/2014/main" xmlns="" id="{1CF32C78-E339-40B0-98FF-4BBD580C27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0" y="3151"/>
                <a:ext cx="25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15153" name="Rectangle 817">
                <a:extLst>
                  <a:ext uri="{FF2B5EF4-FFF2-40B4-BE49-F238E27FC236}">
                    <a16:creationId xmlns:a16="http://schemas.microsoft.com/office/drawing/2014/main" xmlns="" id="{D3853074-405D-4E0C-9DA0-48A46D523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2" y="2990"/>
                <a:ext cx="1224" cy="45"/>
              </a:xfrm>
              <a:prstGeom prst="rect">
                <a:avLst/>
              </a:prstGeom>
              <a:solidFill>
                <a:srgbClr val="CCECFF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54" name="Line 818">
                <a:extLst>
                  <a:ext uri="{FF2B5EF4-FFF2-40B4-BE49-F238E27FC236}">
                    <a16:creationId xmlns:a16="http://schemas.microsoft.com/office/drawing/2014/main" xmlns="" id="{5AF7C7EF-8D97-445C-9307-D0D4FE509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3011"/>
                <a:ext cx="363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triangle" w="sm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155" name="Line 819">
              <a:extLst>
                <a:ext uri="{FF2B5EF4-FFF2-40B4-BE49-F238E27FC236}">
                  <a16:creationId xmlns:a16="http://schemas.microsoft.com/office/drawing/2014/main" xmlns="" id="{6405F190-F6E5-4E1C-B442-496A70BFE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86" y="2630"/>
              <a:ext cx="347" cy="6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56" name="Text Box 820">
              <a:extLst>
                <a:ext uri="{FF2B5EF4-FFF2-40B4-BE49-F238E27FC236}">
                  <a16:creationId xmlns:a16="http://schemas.microsoft.com/office/drawing/2014/main" xmlns="" id="{38F680DE-D69D-47F0-9927-66D1932FD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2672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anose="02020603050405020304" pitchFamily="18" charset="0"/>
                </a:rPr>
                <a:t>r</a:t>
              </a:r>
            </a:p>
          </p:txBody>
        </p:sp>
      </p:grpSp>
      <p:grpSp>
        <p:nvGrpSpPr>
          <p:cNvPr id="15157" name="Group 821">
            <a:extLst>
              <a:ext uri="{FF2B5EF4-FFF2-40B4-BE49-F238E27FC236}">
                <a16:creationId xmlns:a16="http://schemas.microsoft.com/office/drawing/2014/main" xmlns="" id="{21538CC4-0D73-4A50-8541-AE1BE9AE71AD}"/>
              </a:ext>
            </a:extLst>
          </p:cNvPr>
          <p:cNvGrpSpPr>
            <a:grpSpLocks/>
          </p:cNvGrpSpPr>
          <p:nvPr/>
        </p:nvGrpSpPr>
        <p:grpSpPr bwMode="auto">
          <a:xfrm>
            <a:off x="7721600" y="4808538"/>
            <a:ext cx="522288" cy="1022350"/>
            <a:chOff x="3649" y="2927"/>
            <a:chExt cx="449" cy="727"/>
          </a:xfrm>
        </p:grpSpPr>
        <p:sp>
          <p:nvSpPr>
            <p:cNvPr id="15158" name="Line 822">
              <a:extLst>
                <a:ext uri="{FF2B5EF4-FFF2-40B4-BE49-F238E27FC236}">
                  <a16:creationId xmlns:a16="http://schemas.microsoft.com/office/drawing/2014/main" xmlns="" id="{1C7B44BB-18A5-4C53-B782-0CEB19540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2927"/>
              <a:ext cx="0" cy="657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159" name="Object 823">
              <a:extLst>
                <a:ext uri="{FF2B5EF4-FFF2-40B4-BE49-F238E27FC236}">
                  <a16:creationId xmlns:a16="http://schemas.microsoft.com/office/drawing/2014/main" xmlns="" id="{A2542DC3-49D2-4C82-BA49-6D195B52AD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9" y="3260"/>
            <a:ext cx="376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8" name="Equation" r:id="rId21" imgW="164880" imgH="228600" progId="Equation.3">
                    <p:embed/>
                  </p:oleObj>
                </mc:Choice>
                <mc:Fallback>
                  <p:oleObj name="Equation" r:id="rId21" imgW="164880" imgH="228600" progId="Equation.3">
                    <p:embed/>
                    <p:pic>
                      <p:nvPicPr>
                        <p:cNvPr id="0" name="Object 8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9" y="3260"/>
                          <a:ext cx="376" cy="3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160" name="Group 824">
            <a:extLst>
              <a:ext uri="{FF2B5EF4-FFF2-40B4-BE49-F238E27FC236}">
                <a16:creationId xmlns:a16="http://schemas.microsoft.com/office/drawing/2014/main" xmlns="" id="{CCC76A77-81BF-4E80-B5CD-A779EA895E62}"/>
              </a:ext>
            </a:extLst>
          </p:cNvPr>
          <p:cNvGrpSpPr>
            <a:grpSpLocks/>
          </p:cNvGrpSpPr>
          <p:nvPr/>
        </p:nvGrpSpPr>
        <p:grpSpPr bwMode="auto">
          <a:xfrm>
            <a:off x="6742113" y="3573463"/>
            <a:ext cx="3073400" cy="628650"/>
            <a:chOff x="3287" y="2251"/>
            <a:chExt cx="1936" cy="396"/>
          </a:xfrm>
        </p:grpSpPr>
        <p:grpSp>
          <p:nvGrpSpPr>
            <p:cNvPr id="15161" name="Group 825">
              <a:extLst>
                <a:ext uri="{FF2B5EF4-FFF2-40B4-BE49-F238E27FC236}">
                  <a16:creationId xmlns:a16="http://schemas.microsoft.com/office/drawing/2014/main" xmlns="" id="{48B53FA4-E0D1-410D-A95D-382EDDEB30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2251"/>
              <a:ext cx="546" cy="391"/>
              <a:chOff x="3287" y="2251"/>
              <a:chExt cx="546" cy="391"/>
            </a:xfrm>
          </p:grpSpPr>
          <p:sp>
            <p:nvSpPr>
              <p:cNvPr id="15162" name="Line 826">
                <a:extLst>
                  <a:ext uri="{FF2B5EF4-FFF2-40B4-BE49-F238E27FC236}">
                    <a16:creationId xmlns:a16="http://schemas.microsoft.com/office/drawing/2014/main" xmlns="" id="{AEFC54AA-0E20-40B9-ABA6-9AE434C2E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40" y="2286"/>
                <a:ext cx="293" cy="35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163" name="Object 827">
                <a:extLst>
                  <a:ext uri="{FF2B5EF4-FFF2-40B4-BE49-F238E27FC236}">
                    <a16:creationId xmlns:a16="http://schemas.microsoft.com/office/drawing/2014/main" xmlns="" id="{ED12AAE4-0510-4A67-85EA-2C1B30CCB29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87" y="2251"/>
              <a:ext cx="335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49" name="Equation" r:id="rId23" imgW="253800" imgH="228600" progId="Equation.3">
                      <p:embed/>
                    </p:oleObj>
                  </mc:Choice>
                  <mc:Fallback>
                    <p:oleObj name="Equation" r:id="rId23" imgW="253800" imgH="228600" progId="Equation.3">
                      <p:embed/>
                      <p:pic>
                        <p:nvPicPr>
                          <p:cNvPr id="0" name="Object 8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87" y="2251"/>
                            <a:ext cx="335" cy="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164" name="Group 828">
              <a:extLst>
                <a:ext uri="{FF2B5EF4-FFF2-40B4-BE49-F238E27FC236}">
                  <a16:creationId xmlns:a16="http://schemas.microsoft.com/office/drawing/2014/main" xmlns="" id="{B32804B7-AE27-49E7-AFDE-954FF22FA9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" y="2259"/>
              <a:ext cx="575" cy="388"/>
              <a:chOff x="4636" y="2302"/>
              <a:chExt cx="575" cy="388"/>
            </a:xfrm>
          </p:grpSpPr>
          <p:sp>
            <p:nvSpPr>
              <p:cNvPr id="15165" name="Line 829">
                <a:extLst>
                  <a:ext uri="{FF2B5EF4-FFF2-40B4-BE49-F238E27FC236}">
                    <a16:creationId xmlns:a16="http://schemas.microsoft.com/office/drawing/2014/main" xmlns="" id="{990BDA4F-B691-413D-A7CA-71D6F5413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36" y="2307"/>
                <a:ext cx="317" cy="383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166" name="Object 830">
                <a:extLst>
                  <a:ext uri="{FF2B5EF4-FFF2-40B4-BE49-F238E27FC236}">
                    <a16:creationId xmlns:a16="http://schemas.microsoft.com/office/drawing/2014/main" xmlns="" id="{52A30F88-A787-4B05-8984-5DADE824BB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6" y="2302"/>
              <a:ext cx="335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50" name="Equation" r:id="rId25" imgW="253800" imgH="228600" progId="Equation.3">
                      <p:embed/>
                    </p:oleObj>
                  </mc:Choice>
                  <mc:Fallback>
                    <p:oleObj name="Equation" r:id="rId25" imgW="253800" imgH="228600" progId="Equation.3">
                      <p:embed/>
                      <p:pic>
                        <p:nvPicPr>
                          <p:cNvPr id="0" name="Object 8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76" y="2302"/>
                            <a:ext cx="335" cy="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167" name="Group 831">
            <a:extLst>
              <a:ext uri="{FF2B5EF4-FFF2-40B4-BE49-F238E27FC236}">
                <a16:creationId xmlns:a16="http://schemas.microsoft.com/office/drawing/2014/main" xmlns="" id="{C743E201-9208-49AC-B3C2-BECF182FD042}"/>
              </a:ext>
            </a:extLst>
          </p:cNvPr>
          <p:cNvGrpSpPr>
            <a:grpSpLocks/>
          </p:cNvGrpSpPr>
          <p:nvPr/>
        </p:nvGrpSpPr>
        <p:grpSpPr bwMode="auto">
          <a:xfrm>
            <a:off x="7248526" y="3678238"/>
            <a:ext cx="1978025" cy="1598612"/>
            <a:chOff x="3606" y="2317"/>
            <a:chExt cx="1246" cy="1007"/>
          </a:xfrm>
        </p:grpSpPr>
        <p:grpSp>
          <p:nvGrpSpPr>
            <p:cNvPr id="15168" name="Group 832">
              <a:extLst>
                <a:ext uri="{FF2B5EF4-FFF2-40B4-BE49-F238E27FC236}">
                  <a16:creationId xmlns:a16="http://schemas.microsoft.com/office/drawing/2014/main" xmlns="" id="{88897E97-4B72-4191-9171-8F0C95EC6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6" y="2317"/>
              <a:ext cx="1246" cy="1007"/>
              <a:chOff x="3606" y="2317"/>
              <a:chExt cx="1246" cy="1007"/>
            </a:xfrm>
          </p:grpSpPr>
          <p:graphicFrame>
            <p:nvGraphicFramePr>
              <p:cNvPr id="15169" name="Object 833">
                <a:extLst>
                  <a:ext uri="{FF2B5EF4-FFF2-40B4-BE49-F238E27FC236}">
                    <a16:creationId xmlns:a16="http://schemas.microsoft.com/office/drawing/2014/main" xmlns="" id="{EFFA49DA-E796-4D25-8892-1C1F939688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49" y="3046"/>
              <a:ext cx="195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51" name="公式" r:id="rId26" imgW="164880" imgH="228600" progId="Equation.3">
                      <p:embed/>
                    </p:oleObj>
                  </mc:Choice>
                  <mc:Fallback>
                    <p:oleObj name="公式" r:id="rId26" imgW="164880" imgH="228600" progId="Equation.3">
                      <p:embed/>
                      <p:pic>
                        <p:nvPicPr>
                          <p:cNvPr id="0" name="Object 8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9" y="3046"/>
                            <a:ext cx="195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170" name="Object 834">
                <a:extLst>
                  <a:ext uri="{FF2B5EF4-FFF2-40B4-BE49-F238E27FC236}">
                    <a16:creationId xmlns:a16="http://schemas.microsoft.com/office/drawing/2014/main" xmlns="" id="{941392E1-855F-47CB-A278-7C96C30F5C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06" y="3046"/>
              <a:ext cx="193" cy="2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52" name="公式" r:id="rId28" imgW="164880" imgH="228600" progId="Equation.3">
                      <p:embed/>
                    </p:oleObj>
                  </mc:Choice>
                  <mc:Fallback>
                    <p:oleObj name="公式" r:id="rId28" imgW="164880" imgH="228600" progId="Equation.3">
                      <p:embed/>
                      <p:pic>
                        <p:nvPicPr>
                          <p:cNvPr id="0" name="Object 8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6" y="3046"/>
                            <a:ext cx="193" cy="2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171" name="Line 835">
                <a:extLst>
                  <a:ext uri="{FF2B5EF4-FFF2-40B4-BE49-F238E27FC236}">
                    <a16:creationId xmlns:a16="http://schemas.microsoft.com/office/drawing/2014/main" xmlns="" id="{D041B244-71A5-43B6-BC87-B7D030CCF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06" y="3029"/>
                <a:ext cx="621" cy="2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72" name="Line 836">
                <a:extLst>
                  <a:ext uri="{FF2B5EF4-FFF2-40B4-BE49-F238E27FC236}">
                    <a16:creationId xmlns:a16="http://schemas.microsoft.com/office/drawing/2014/main" xmlns="" id="{45AE38EC-07B3-4AA4-879D-A5ABAECBE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5" y="3037"/>
                <a:ext cx="607" cy="21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73" name="Line 837">
                <a:extLst>
                  <a:ext uri="{FF2B5EF4-FFF2-40B4-BE49-F238E27FC236}">
                    <a16:creationId xmlns:a16="http://schemas.microsoft.com/office/drawing/2014/main" xmlns="" id="{FC10F559-671A-42EA-A491-FD06327C1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87" y="2659"/>
                <a:ext cx="454" cy="5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174" name="Object 838">
                <a:extLst>
                  <a:ext uri="{FF2B5EF4-FFF2-40B4-BE49-F238E27FC236}">
                    <a16:creationId xmlns:a16="http://schemas.microsoft.com/office/drawing/2014/main" xmlns="" id="{FCE2F02D-7B6F-472D-8AA9-905E3B8118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56" y="2317"/>
              <a:ext cx="294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53" name="Equation" r:id="rId29" imgW="393480" imgH="291960" progId="Equation.3">
                      <p:embed/>
                    </p:oleObj>
                  </mc:Choice>
                  <mc:Fallback>
                    <p:oleObj name="Equation" r:id="rId29" imgW="393480" imgH="291960" progId="Equation.3">
                      <p:embed/>
                      <p:pic>
                        <p:nvPicPr>
                          <p:cNvPr id="0" name="Object 8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6" y="2317"/>
                            <a:ext cx="294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175" name="Group 839">
              <a:extLst>
                <a:ext uri="{FF2B5EF4-FFF2-40B4-BE49-F238E27FC236}">
                  <a16:creationId xmlns:a16="http://schemas.microsoft.com/office/drawing/2014/main" xmlns="" id="{8B561F29-D968-4D3C-A235-A97078A071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6" y="2320"/>
              <a:ext cx="549" cy="935"/>
              <a:chOff x="4236" y="2320"/>
              <a:chExt cx="549" cy="935"/>
            </a:xfrm>
          </p:grpSpPr>
          <p:graphicFrame>
            <p:nvGraphicFramePr>
              <p:cNvPr id="15176" name="Object 840">
                <a:extLst>
                  <a:ext uri="{FF2B5EF4-FFF2-40B4-BE49-F238E27FC236}">
                    <a16:creationId xmlns:a16="http://schemas.microsoft.com/office/drawing/2014/main" xmlns="" id="{C34AF801-2DED-4C5E-A107-96386576C8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91" y="2320"/>
              <a:ext cx="294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54" name="Equation" r:id="rId31" imgW="393480" imgH="291960" progId="Equation.3">
                      <p:embed/>
                    </p:oleObj>
                  </mc:Choice>
                  <mc:Fallback>
                    <p:oleObj name="Equation" r:id="rId31" imgW="393480" imgH="291960" progId="Equation.3">
                      <p:embed/>
                      <p:pic>
                        <p:nvPicPr>
                          <p:cNvPr id="0" name="Object 8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91" y="2320"/>
                            <a:ext cx="294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177" name="Line 841">
                <a:extLst>
                  <a:ext uri="{FF2B5EF4-FFF2-40B4-BE49-F238E27FC236}">
                    <a16:creationId xmlns:a16="http://schemas.microsoft.com/office/drawing/2014/main" xmlns="" id="{9A5E772A-8368-4064-B2FA-D1A17EF04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1" y="2659"/>
                <a:ext cx="454" cy="5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78" name="Line 842">
                <a:extLst>
                  <a:ext uri="{FF2B5EF4-FFF2-40B4-BE49-F238E27FC236}">
                    <a16:creationId xmlns:a16="http://schemas.microsoft.com/office/drawing/2014/main" xmlns="" id="{B7FE72E3-5452-4150-96C1-CAE923ADD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36" y="2614"/>
                <a:ext cx="368" cy="6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4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8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灯片编号占位符 1">
            <a:extLst>
              <a:ext uri="{FF2B5EF4-FFF2-40B4-BE49-F238E27FC236}">
                <a16:creationId xmlns:a16="http://schemas.microsoft.com/office/drawing/2014/main" xmlns="" id="{1835568A-09BB-4A92-8093-BA30EB6C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59A2-992A-4AC4-9A99-3977352C168D}" type="slidenum">
              <a:rPr lang="en-US" altLang="zh-CN"/>
              <a:pPr/>
              <a:t>6</a:t>
            </a:fld>
            <a:endParaRPr lang="en-US" altLang="zh-CN"/>
          </a:p>
        </p:txBody>
      </p:sp>
      <p:graphicFrame>
        <p:nvGraphicFramePr>
          <p:cNvPr id="15528" name="Object 168">
            <a:extLst>
              <a:ext uri="{FF2B5EF4-FFF2-40B4-BE49-F238E27FC236}">
                <a16:creationId xmlns:a16="http://schemas.microsoft.com/office/drawing/2014/main" xmlns="" id="{40712EDB-C42B-45AF-9363-749E5DA1B4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1196976"/>
          <a:ext cx="3671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88" name="Equation" r:id="rId3" imgW="1346040" imgH="355320" progId="Equation.3">
                  <p:embed/>
                </p:oleObj>
              </mc:Choice>
              <mc:Fallback>
                <p:oleObj name="Equation" r:id="rId3" imgW="1346040" imgH="355320" progId="Equation.3">
                  <p:embed/>
                  <p:pic>
                    <p:nvPicPr>
                      <p:cNvPr id="0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196976"/>
                        <a:ext cx="3671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29" name="Object 169">
            <a:extLst>
              <a:ext uri="{FF2B5EF4-FFF2-40B4-BE49-F238E27FC236}">
                <a16:creationId xmlns:a16="http://schemas.microsoft.com/office/drawing/2014/main" xmlns="" id="{363AC499-8813-4035-BDA1-3E0D33E74F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2888" y="2420938"/>
          <a:ext cx="338455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89" name="公式" r:id="rId5" imgW="1231560" imgH="482400" progId="Equation.3">
                  <p:embed/>
                </p:oleObj>
              </mc:Choice>
              <mc:Fallback>
                <p:oleObj name="公式" r:id="rId5" imgW="1231560" imgH="482400" progId="Equation.3">
                  <p:embed/>
                  <p:pic>
                    <p:nvPicPr>
                      <p:cNvPr id="0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2420938"/>
                        <a:ext cx="3384550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548" name="Group 188">
            <a:extLst>
              <a:ext uri="{FF2B5EF4-FFF2-40B4-BE49-F238E27FC236}">
                <a16:creationId xmlns:a16="http://schemas.microsoft.com/office/drawing/2014/main" xmlns="" id="{927CA3FE-A6BB-4310-968C-AC47A5EC071C}"/>
              </a:ext>
            </a:extLst>
          </p:cNvPr>
          <p:cNvGrpSpPr>
            <a:grpSpLocks/>
          </p:cNvGrpSpPr>
          <p:nvPr/>
        </p:nvGrpSpPr>
        <p:grpSpPr bwMode="auto">
          <a:xfrm>
            <a:off x="2543176" y="4149725"/>
            <a:ext cx="3552825" cy="533400"/>
            <a:chOff x="506" y="3385"/>
            <a:chExt cx="2238" cy="336"/>
          </a:xfrm>
        </p:grpSpPr>
        <p:graphicFrame>
          <p:nvGraphicFramePr>
            <p:cNvPr id="15542" name="Object 182">
              <a:extLst>
                <a:ext uri="{FF2B5EF4-FFF2-40B4-BE49-F238E27FC236}">
                  <a16:creationId xmlns:a16="http://schemas.microsoft.com/office/drawing/2014/main" xmlns="" id="{3873B58E-D622-4FC0-885C-E9DA65ADB5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8" y="3385"/>
            <a:ext cx="1566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90" name="Equation" r:id="rId7" imgW="1688760" imgH="393480" progId="Equation.3">
                    <p:embed/>
                  </p:oleObj>
                </mc:Choice>
                <mc:Fallback>
                  <p:oleObj name="Equation" r:id="rId7" imgW="1688760" imgH="393480" progId="Equation.3">
                    <p:embed/>
                    <p:pic>
                      <p:nvPicPr>
                        <p:cNvPr id="0" name="Object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8" y="3385"/>
                          <a:ext cx="1566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543" name="Text Box 183">
              <a:extLst>
                <a:ext uri="{FF2B5EF4-FFF2-40B4-BE49-F238E27FC236}">
                  <a16:creationId xmlns:a16="http://schemas.microsoft.com/office/drawing/2014/main" xmlns="" id="{376AA1F8-F9AF-4211-AF5A-729D58A85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" y="3394"/>
              <a:ext cx="116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由于</a:t>
              </a:r>
            </a:p>
          </p:txBody>
        </p:sp>
      </p:grpSp>
      <p:grpSp>
        <p:nvGrpSpPr>
          <p:cNvPr id="16070" name="Group 710">
            <a:extLst>
              <a:ext uri="{FF2B5EF4-FFF2-40B4-BE49-F238E27FC236}">
                <a16:creationId xmlns:a16="http://schemas.microsoft.com/office/drawing/2014/main" xmlns="" id="{26B23246-B4B1-4FEC-BE08-1EAED6AE1F57}"/>
              </a:ext>
            </a:extLst>
          </p:cNvPr>
          <p:cNvGrpSpPr>
            <a:grpSpLocks/>
          </p:cNvGrpSpPr>
          <p:nvPr/>
        </p:nvGrpSpPr>
        <p:grpSpPr bwMode="auto">
          <a:xfrm>
            <a:off x="2782888" y="1397001"/>
            <a:ext cx="2152650" cy="519113"/>
            <a:chOff x="884" y="518"/>
            <a:chExt cx="1356" cy="327"/>
          </a:xfrm>
        </p:grpSpPr>
        <p:graphicFrame>
          <p:nvGraphicFramePr>
            <p:cNvPr id="16068" name="Object 708">
              <a:extLst>
                <a:ext uri="{FF2B5EF4-FFF2-40B4-BE49-F238E27FC236}">
                  <a16:creationId xmlns:a16="http://schemas.microsoft.com/office/drawing/2014/main" xmlns="" id="{7F36409A-438F-4C0A-B664-7B17789B40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2" y="542"/>
            <a:ext cx="948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91" name="Equation" r:id="rId9" imgW="901440" imgH="253800" progId="Equation.3">
                    <p:embed/>
                  </p:oleObj>
                </mc:Choice>
                <mc:Fallback>
                  <p:oleObj name="Equation" r:id="rId9" imgW="901440" imgH="253800" progId="Equation.3">
                    <p:embed/>
                    <p:pic>
                      <p:nvPicPr>
                        <p:cNvPr id="0" name="Object 7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542"/>
                          <a:ext cx="948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069" name="Text Box 709">
              <a:extLst>
                <a:ext uri="{FF2B5EF4-FFF2-40B4-BE49-F238E27FC236}">
                  <a16:creationId xmlns:a16="http://schemas.microsoft.com/office/drawing/2014/main" xmlns="" id="{E39DA4F2-7ECE-4A5A-A6F5-484B4B8AF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518"/>
              <a:ext cx="6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因</a:t>
              </a:r>
            </a:p>
          </p:txBody>
        </p:sp>
      </p:grpSp>
      <p:grpSp>
        <p:nvGrpSpPr>
          <p:cNvPr id="16074" name="Group 714">
            <a:extLst>
              <a:ext uri="{FF2B5EF4-FFF2-40B4-BE49-F238E27FC236}">
                <a16:creationId xmlns:a16="http://schemas.microsoft.com/office/drawing/2014/main" xmlns="" id="{110EAEB0-1E1B-45DB-BF75-75AFF600A6D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5105400"/>
            <a:ext cx="3024188" cy="611188"/>
            <a:chOff x="703" y="3227"/>
            <a:chExt cx="1905" cy="385"/>
          </a:xfrm>
        </p:grpSpPr>
        <p:graphicFrame>
          <p:nvGraphicFramePr>
            <p:cNvPr id="16072" name="Object 712">
              <a:extLst>
                <a:ext uri="{FF2B5EF4-FFF2-40B4-BE49-F238E27FC236}">
                  <a16:creationId xmlns:a16="http://schemas.microsoft.com/office/drawing/2014/main" xmlns="" id="{D4522CFB-805E-4101-A0D0-EF1816E7D4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6" y="3227"/>
            <a:ext cx="1432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92" name="Equation" r:id="rId11" imgW="952200" imgH="228600" progId="Equation.3">
                    <p:embed/>
                  </p:oleObj>
                </mc:Choice>
                <mc:Fallback>
                  <p:oleObj name="Equation" r:id="rId11" imgW="952200" imgH="228600" progId="Equation.3">
                    <p:embed/>
                    <p:pic>
                      <p:nvPicPr>
                        <p:cNvPr id="0" name="Object 7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6" y="3227"/>
                          <a:ext cx="1432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073" name="Text Box 713">
              <a:extLst>
                <a:ext uri="{FF2B5EF4-FFF2-40B4-BE49-F238E27FC236}">
                  <a16:creationId xmlns:a16="http://schemas.microsoft.com/office/drawing/2014/main" xmlns="" id="{3DCC624A-66D3-4C0C-9B94-7E8C0626E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3236"/>
              <a:ext cx="12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故</a:t>
              </a:r>
            </a:p>
          </p:txBody>
        </p:sp>
      </p:grpSp>
      <p:grpSp>
        <p:nvGrpSpPr>
          <p:cNvPr id="16077" name="Group 717">
            <a:extLst>
              <a:ext uri="{FF2B5EF4-FFF2-40B4-BE49-F238E27FC236}">
                <a16:creationId xmlns:a16="http://schemas.microsoft.com/office/drawing/2014/main" xmlns="" id="{07C29648-D1B1-4B7C-97E9-D5E7368C5F04}"/>
              </a:ext>
            </a:extLst>
          </p:cNvPr>
          <p:cNvGrpSpPr>
            <a:grpSpLocks/>
          </p:cNvGrpSpPr>
          <p:nvPr/>
        </p:nvGrpSpPr>
        <p:grpSpPr bwMode="auto">
          <a:xfrm>
            <a:off x="6600825" y="2852739"/>
            <a:ext cx="3443288" cy="3240087"/>
            <a:chOff x="3198" y="1797"/>
            <a:chExt cx="2169" cy="2041"/>
          </a:xfrm>
        </p:grpSpPr>
        <p:grpSp>
          <p:nvGrpSpPr>
            <p:cNvPr id="16078" name="Group 718">
              <a:extLst>
                <a:ext uri="{FF2B5EF4-FFF2-40B4-BE49-F238E27FC236}">
                  <a16:creationId xmlns:a16="http://schemas.microsoft.com/office/drawing/2014/main" xmlns="" id="{C5FD885E-0B81-4A10-80E8-1A3566ABCD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8" y="1797"/>
              <a:ext cx="2169" cy="2041"/>
              <a:chOff x="3206" y="1797"/>
              <a:chExt cx="2169" cy="2041"/>
            </a:xfrm>
          </p:grpSpPr>
          <p:grpSp>
            <p:nvGrpSpPr>
              <p:cNvPr id="16079" name="Group 719">
                <a:extLst>
                  <a:ext uri="{FF2B5EF4-FFF2-40B4-BE49-F238E27FC236}">
                    <a16:creationId xmlns:a16="http://schemas.microsoft.com/office/drawing/2014/main" xmlns="" id="{C9CA1EEB-A0BC-45CA-B1B1-743F44B698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6" y="1797"/>
                <a:ext cx="2169" cy="2041"/>
                <a:chOff x="3206" y="1797"/>
                <a:chExt cx="2169" cy="2041"/>
              </a:xfrm>
            </p:grpSpPr>
            <p:sp>
              <p:nvSpPr>
                <p:cNvPr id="16080" name="Rectangle 720">
                  <a:extLst>
                    <a:ext uri="{FF2B5EF4-FFF2-40B4-BE49-F238E27FC236}">
                      <a16:creationId xmlns:a16="http://schemas.microsoft.com/office/drawing/2014/main" xmlns="" id="{7A36137C-814A-490C-AC0C-B8694862C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1797"/>
                  <a:ext cx="2079" cy="204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6081" name="Group 721">
                  <a:extLst>
                    <a:ext uri="{FF2B5EF4-FFF2-40B4-BE49-F238E27FC236}">
                      <a16:creationId xmlns:a16="http://schemas.microsoft.com/office/drawing/2014/main" xmlns="" id="{484687A6-9376-43BE-A5D7-31C9887AC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33" y="1925"/>
                  <a:ext cx="1823" cy="1870"/>
                  <a:chOff x="384" y="1008"/>
                  <a:chExt cx="2304" cy="1920"/>
                </a:xfrm>
              </p:grpSpPr>
              <p:grpSp>
                <p:nvGrpSpPr>
                  <p:cNvPr id="16082" name="Group 722">
                    <a:extLst>
                      <a:ext uri="{FF2B5EF4-FFF2-40B4-BE49-F238E27FC236}">
                        <a16:creationId xmlns:a16="http://schemas.microsoft.com/office/drawing/2014/main" xmlns="" id="{BAEC50C5-B695-46C6-ADF4-115FEF0C148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60" y="100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083" name="Line 723">
                      <a:extLst>
                        <a:ext uri="{FF2B5EF4-FFF2-40B4-BE49-F238E27FC236}">
                          <a16:creationId xmlns:a16="http://schemas.microsoft.com/office/drawing/2014/main" xmlns="" id="{92C94A13-5F71-4210-93CA-D67F9EA0993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84" name="Line 724">
                      <a:extLst>
                        <a:ext uri="{FF2B5EF4-FFF2-40B4-BE49-F238E27FC236}">
                          <a16:creationId xmlns:a16="http://schemas.microsoft.com/office/drawing/2014/main" xmlns="" id="{BE90775A-2D44-444D-9C8D-FB6F0AF8C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085" name="Group 725">
                    <a:extLst>
                      <a:ext uri="{FF2B5EF4-FFF2-40B4-BE49-F238E27FC236}">
                        <a16:creationId xmlns:a16="http://schemas.microsoft.com/office/drawing/2014/main" xmlns="" id="{F4DA6BB2-669B-4A81-B9F4-C3AB30DBE7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60" y="134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086" name="Line 726">
                      <a:extLst>
                        <a:ext uri="{FF2B5EF4-FFF2-40B4-BE49-F238E27FC236}">
                          <a16:creationId xmlns:a16="http://schemas.microsoft.com/office/drawing/2014/main" xmlns="" id="{7F379C37-9501-467D-8BD3-374760F7E15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87" name="Line 727">
                      <a:extLst>
                        <a:ext uri="{FF2B5EF4-FFF2-40B4-BE49-F238E27FC236}">
                          <a16:creationId xmlns:a16="http://schemas.microsoft.com/office/drawing/2014/main" xmlns="" id="{6365EBB3-7F53-4A5B-B6A9-CAFE7725E8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088" name="Group 728">
                    <a:extLst>
                      <a:ext uri="{FF2B5EF4-FFF2-40B4-BE49-F238E27FC236}">
                        <a16:creationId xmlns:a16="http://schemas.microsoft.com/office/drawing/2014/main" xmlns="" id="{989E5E85-A843-44FA-9C9D-333EC2812E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60" y="1680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089" name="Line 729">
                      <a:extLst>
                        <a:ext uri="{FF2B5EF4-FFF2-40B4-BE49-F238E27FC236}">
                          <a16:creationId xmlns:a16="http://schemas.microsoft.com/office/drawing/2014/main" xmlns="" id="{179A9C3D-4B23-4CE1-9856-78F1CD51132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0" name="Line 730">
                      <a:extLst>
                        <a:ext uri="{FF2B5EF4-FFF2-40B4-BE49-F238E27FC236}">
                          <a16:creationId xmlns:a16="http://schemas.microsoft.com/office/drawing/2014/main" xmlns="" id="{BED974F0-7472-475D-9AB5-7076406DDC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091" name="Group 731">
                    <a:extLst>
                      <a:ext uri="{FF2B5EF4-FFF2-40B4-BE49-F238E27FC236}">
                        <a16:creationId xmlns:a16="http://schemas.microsoft.com/office/drawing/2014/main" xmlns="" id="{76B124D3-33FD-4FBD-A6DD-CBDDD924C8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" y="100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092" name="Line 732">
                      <a:extLst>
                        <a:ext uri="{FF2B5EF4-FFF2-40B4-BE49-F238E27FC236}">
                          <a16:creationId xmlns:a16="http://schemas.microsoft.com/office/drawing/2014/main" xmlns="" id="{8449AB6C-933A-4A09-A9ED-2E75F571270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3" name="Line 733">
                      <a:extLst>
                        <a:ext uri="{FF2B5EF4-FFF2-40B4-BE49-F238E27FC236}">
                          <a16:creationId xmlns:a16="http://schemas.microsoft.com/office/drawing/2014/main" xmlns="" id="{CE7B1915-5890-4450-B638-0C7F00F2AED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094" name="Group 734">
                    <a:extLst>
                      <a:ext uri="{FF2B5EF4-FFF2-40B4-BE49-F238E27FC236}">
                        <a16:creationId xmlns:a16="http://schemas.microsoft.com/office/drawing/2014/main" xmlns="" id="{AAD18A15-05F9-4ACA-9B03-6C5F4C9BC44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20" y="100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095" name="Line 735">
                      <a:extLst>
                        <a:ext uri="{FF2B5EF4-FFF2-40B4-BE49-F238E27FC236}">
                          <a16:creationId xmlns:a16="http://schemas.microsoft.com/office/drawing/2014/main" xmlns="" id="{7932F3C5-F3A5-43C5-A9BB-BAC1859ED1E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6" name="Line 736">
                      <a:extLst>
                        <a:ext uri="{FF2B5EF4-FFF2-40B4-BE49-F238E27FC236}">
                          <a16:creationId xmlns:a16="http://schemas.microsoft.com/office/drawing/2014/main" xmlns="" id="{BDDB20C6-C535-46BA-99F6-784C96BBAD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097" name="Group 737">
                    <a:extLst>
                      <a:ext uri="{FF2B5EF4-FFF2-40B4-BE49-F238E27FC236}">
                        <a16:creationId xmlns:a16="http://schemas.microsoft.com/office/drawing/2014/main" xmlns="" id="{5BC5C927-BE84-4E0D-B37A-F0921D88661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56" y="100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098" name="Line 738">
                      <a:extLst>
                        <a:ext uri="{FF2B5EF4-FFF2-40B4-BE49-F238E27FC236}">
                          <a16:creationId xmlns:a16="http://schemas.microsoft.com/office/drawing/2014/main" xmlns="" id="{4689DD67-9FCB-41AB-81CF-626DAAD834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9" name="Line 739">
                      <a:extLst>
                        <a:ext uri="{FF2B5EF4-FFF2-40B4-BE49-F238E27FC236}">
                          <a16:creationId xmlns:a16="http://schemas.microsoft.com/office/drawing/2014/main" xmlns="" id="{C91B2D4B-20A5-4841-806D-8A6075C5A7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00" name="Group 740">
                    <a:extLst>
                      <a:ext uri="{FF2B5EF4-FFF2-40B4-BE49-F238E27FC236}">
                        <a16:creationId xmlns:a16="http://schemas.microsoft.com/office/drawing/2014/main" xmlns="" id="{5BB81C50-A866-4963-9A1B-9765936050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" y="134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01" name="Line 741">
                      <a:extLst>
                        <a:ext uri="{FF2B5EF4-FFF2-40B4-BE49-F238E27FC236}">
                          <a16:creationId xmlns:a16="http://schemas.microsoft.com/office/drawing/2014/main" xmlns="" id="{CABAA028-8DD4-490A-813D-42137EBEFB4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02" name="Line 742">
                      <a:extLst>
                        <a:ext uri="{FF2B5EF4-FFF2-40B4-BE49-F238E27FC236}">
                          <a16:creationId xmlns:a16="http://schemas.microsoft.com/office/drawing/2014/main" xmlns="" id="{59BDFB99-4EE2-4990-8DAE-D4053EFC55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03" name="Group 743">
                    <a:extLst>
                      <a:ext uri="{FF2B5EF4-FFF2-40B4-BE49-F238E27FC236}">
                        <a16:creationId xmlns:a16="http://schemas.microsoft.com/office/drawing/2014/main" xmlns="" id="{1E98A157-A6F8-413B-9063-523689E0F1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20" y="134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04" name="Line 744">
                      <a:extLst>
                        <a:ext uri="{FF2B5EF4-FFF2-40B4-BE49-F238E27FC236}">
                          <a16:creationId xmlns:a16="http://schemas.microsoft.com/office/drawing/2014/main" xmlns="" id="{DDF3029B-F4CE-44D0-81F8-8D8AE72D85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05" name="Line 745">
                      <a:extLst>
                        <a:ext uri="{FF2B5EF4-FFF2-40B4-BE49-F238E27FC236}">
                          <a16:creationId xmlns:a16="http://schemas.microsoft.com/office/drawing/2014/main" xmlns="" id="{CAD0E229-2C03-4050-B6CC-D70C998D26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06" name="Group 746">
                    <a:extLst>
                      <a:ext uri="{FF2B5EF4-FFF2-40B4-BE49-F238E27FC236}">
                        <a16:creationId xmlns:a16="http://schemas.microsoft.com/office/drawing/2014/main" xmlns="" id="{45816E13-BF4E-4593-945D-4B992D51D53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56" y="134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07" name="Line 747">
                      <a:extLst>
                        <a:ext uri="{FF2B5EF4-FFF2-40B4-BE49-F238E27FC236}">
                          <a16:creationId xmlns:a16="http://schemas.microsoft.com/office/drawing/2014/main" xmlns="" id="{FB9D1503-81EA-4C20-8710-E560F8BF24C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08" name="Line 748">
                      <a:extLst>
                        <a:ext uri="{FF2B5EF4-FFF2-40B4-BE49-F238E27FC236}">
                          <a16:creationId xmlns:a16="http://schemas.microsoft.com/office/drawing/2014/main" xmlns="" id="{5B7C7DA8-106B-473C-AA4A-F7A18D95BF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09" name="Group 749">
                    <a:extLst>
                      <a:ext uri="{FF2B5EF4-FFF2-40B4-BE49-F238E27FC236}">
                        <a16:creationId xmlns:a16="http://schemas.microsoft.com/office/drawing/2014/main" xmlns="" id="{A921FE51-E1FC-4435-A7F6-F5F3815355B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" y="1680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10" name="Line 750">
                      <a:extLst>
                        <a:ext uri="{FF2B5EF4-FFF2-40B4-BE49-F238E27FC236}">
                          <a16:creationId xmlns:a16="http://schemas.microsoft.com/office/drawing/2014/main" xmlns="" id="{63823CAB-609C-49C2-B94B-214F4BA62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11" name="Line 751">
                      <a:extLst>
                        <a:ext uri="{FF2B5EF4-FFF2-40B4-BE49-F238E27FC236}">
                          <a16:creationId xmlns:a16="http://schemas.microsoft.com/office/drawing/2014/main" xmlns="" id="{3114FF15-462C-4A4E-9473-E5C3872B760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12" name="Group 752">
                    <a:extLst>
                      <a:ext uri="{FF2B5EF4-FFF2-40B4-BE49-F238E27FC236}">
                        <a16:creationId xmlns:a16="http://schemas.microsoft.com/office/drawing/2014/main" xmlns="" id="{6BDD8659-5887-4E89-9FAF-51BC1547E6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20" y="1680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13" name="Line 753">
                      <a:extLst>
                        <a:ext uri="{FF2B5EF4-FFF2-40B4-BE49-F238E27FC236}">
                          <a16:creationId xmlns:a16="http://schemas.microsoft.com/office/drawing/2014/main" xmlns="" id="{AD4DE81E-86FA-4E51-8E0C-B12C7C82152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14" name="Line 754">
                      <a:extLst>
                        <a:ext uri="{FF2B5EF4-FFF2-40B4-BE49-F238E27FC236}">
                          <a16:creationId xmlns:a16="http://schemas.microsoft.com/office/drawing/2014/main" xmlns="" id="{556EC181-0976-46C7-BECD-3218E7EA51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15" name="Group 755">
                    <a:extLst>
                      <a:ext uri="{FF2B5EF4-FFF2-40B4-BE49-F238E27FC236}">
                        <a16:creationId xmlns:a16="http://schemas.microsoft.com/office/drawing/2014/main" xmlns="" id="{973D7555-3AF4-4CAF-BC59-5E36F7F513B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56" y="1680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16" name="Line 756">
                      <a:extLst>
                        <a:ext uri="{FF2B5EF4-FFF2-40B4-BE49-F238E27FC236}">
                          <a16:creationId xmlns:a16="http://schemas.microsoft.com/office/drawing/2014/main" xmlns="" id="{1034261B-0DDE-40B1-9E59-711178347A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17" name="Line 757">
                      <a:extLst>
                        <a:ext uri="{FF2B5EF4-FFF2-40B4-BE49-F238E27FC236}">
                          <a16:creationId xmlns:a16="http://schemas.microsoft.com/office/drawing/2014/main" xmlns="" id="{A7849C23-556A-4A35-892D-DD9991E77DA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18" name="Group 758">
                    <a:extLst>
                      <a:ext uri="{FF2B5EF4-FFF2-40B4-BE49-F238E27FC236}">
                        <a16:creationId xmlns:a16="http://schemas.microsoft.com/office/drawing/2014/main" xmlns="" id="{EB7ECE66-9A22-4E74-8BAF-8ED37AA19B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" y="206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19" name="Line 759">
                      <a:extLst>
                        <a:ext uri="{FF2B5EF4-FFF2-40B4-BE49-F238E27FC236}">
                          <a16:creationId xmlns:a16="http://schemas.microsoft.com/office/drawing/2014/main" xmlns="" id="{F66855DF-8475-482A-BDE8-E26A84209F9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20" name="Line 760">
                      <a:extLst>
                        <a:ext uri="{FF2B5EF4-FFF2-40B4-BE49-F238E27FC236}">
                          <a16:creationId xmlns:a16="http://schemas.microsoft.com/office/drawing/2014/main" xmlns="" id="{D322C675-8CBC-48E8-B87E-6F705F7284B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21" name="Group 761">
                    <a:extLst>
                      <a:ext uri="{FF2B5EF4-FFF2-40B4-BE49-F238E27FC236}">
                        <a16:creationId xmlns:a16="http://schemas.microsoft.com/office/drawing/2014/main" xmlns="" id="{FCC7465C-46A0-48D5-8DC7-7AD744E6845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20" y="206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22" name="Line 762">
                      <a:extLst>
                        <a:ext uri="{FF2B5EF4-FFF2-40B4-BE49-F238E27FC236}">
                          <a16:creationId xmlns:a16="http://schemas.microsoft.com/office/drawing/2014/main" xmlns="" id="{FD8E60A2-0BDA-4006-AE22-361EB4CC120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23" name="Line 763">
                      <a:extLst>
                        <a:ext uri="{FF2B5EF4-FFF2-40B4-BE49-F238E27FC236}">
                          <a16:creationId xmlns:a16="http://schemas.microsoft.com/office/drawing/2014/main" xmlns="" id="{11534C23-E14C-4388-A568-EF22BB6A0F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24" name="Group 764">
                    <a:extLst>
                      <a:ext uri="{FF2B5EF4-FFF2-40B4-BE49-F238E27FC236}">
                        <a16:creationId xmlns:a16="http://schemas.microsoft.com/office/drawing/2014/main" xmlns="" id="{64C9D957-A2D4-423B-A298-3794B671CE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56" y="206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25" name="Line 765">
                      <a:extLst>
                        <a:ext uri="{FF2B5EF4-FFF2-40B4-BE49-F238E27FC236}">
                          <a16:creationId xmlns:a16="http://schemas.microsoft.com/office/drawing/2014/main" xmlns="" id="{FA379F2A-27DA-443F-9F6E-F685425E8E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26" name="Line 766">
                      <a:extLst>
                        <a:ext uri="{FF2B5EF4-FFF2-40B4-BE49-F238E27FC236}">
                          <a16:creationId xmlns:a16="http://schemas.microsoft.com/office/drawing/2014/main" xmlns="" id="{AF9D880A-B6CD-47C0-9FA0-26B56AAF1F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27" name="Group 767">
                    <a:extLst>
                      <a:ext uri="{FF2B5EF4-FFF2-40B4-BE49-F238E27FC236}">
                        <a16:creationId xmlns:a16="http://schemas.microsoft.com/office/drawing/2014/main" xmlns="" id="{90CF07AE-B122-450D-AF85-3DC181909D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40" y="100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28" name="Line 768">
                      <a:extLst>
                        <a:ext uri="{FF2B5EF4-FFF2-40B4-BE49-F238E27FC236}">
                          <a16:creationId xmlns:a16="http://schemas.microsoft.com/office/drawing/2014/main" xmlns="" id="{A8D995D8-DC29-4AB4-B2AC-98733587CB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29" name="Line 769">
                      <a:extLst>
                        <a:ext uri="{FF2B5EF4-FFF2-40B4-BE49-F238E27FC236}">
                          <a16:creationId xmlns:a16="http://schemas.microsoft.com/office/drawing/2014/main" xmlns="" id="{04116E0F-5C42-4C2F-99CD-2BC9AE97115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30" name="Group 770">
                    <a:extLst>
                      <a:ext uri="{FF2B5EF4-FFF2-40B4-BE49-F238E27FC236}">
                        <a16:creationId xmlns:a16="http://schemas.microsoft.com/office/drawing/2014/main" xmlns="" id="{5F492E6A-0EFB-4EB1-ADD5-23A9B8F723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24" y="100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31" name="Line 771">
                      <a:extLst>
                        <a:ext uri="{FF2B5EF4-FFF2-40B4-BE49-F238E27FC236}">
                          <a16:creationId xmlns:a16="http://schemas.microsoft.com/office/drawing/2014/main" xmlns="" id="{A1DB607F-FC50-4EF5-84E8-D47D03A83EB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32" name="Line 772">
                      <a:extLst>
                        <a:ext uri="{FF2B5EF4-FFF2-40B4-BE49-F238E27FC236}">
                          <a16:creationId xmlns:a16="http://schemas.microsoft.com/office/drawing/2014/main" xmlns="" id="{B8506E5C-294D-4A4A-B391-97CF242B939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33" name="Group 773">
                    <a:extLst>
                      <a:ext uri="{FF2B5EF4-FFF2-40B4-BE49-F238E27FC236}">
                        <a16:creationId xmlns:a16="http://schemas.microsoft.com/office/drawing/2014/main" xmlns="" id="{E9BDD06A-4776-46DB-84F5-14B5D195483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40" y="134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34" name="Line 774">
                      <a:extLst>
                        <a:ext uri="{FF2B5EF4-FFF2-40B4-BE49-F238E27FC236}">
                          <a16:creationId xmlns:a16="http://schemas.microsoft.com/office/drawing/2014/main" xmlns="" id="{94FC78EF-798F-4DF4-8513-9A356A5AE40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35" name="Line 775">
                      <a:extLst>
                        <a:ext uri="{FF2B5EF4-FFF2-40B4-BE49-F238E27FC236}">
                          <a16:creationId xmlns:a16="http://schemas.microsoft.com/office/drawing/2014/main" xmlns="" id="{4756B76A-A2DE-4BDD-9997-FF10B016AD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36" name="Group 776">
                    <a:extLst>
                      <a:ext uri="{FF2B5EF4-FFF2-40B4-BE49-F238E27FC236}">
                        <a16:creationId xmlns:a16="http://schemas.microsoft.com/office/drawing/2014/main" xmlns="" id="{2662E461-E143-470F-8DB7-85B6315146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24" y="134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37" name="Line 777">
                      <a:extLst>
                        <a:ext uri="{FF2B5EF4-FFF2-40B4-BE49-F238E27FC236}">
                          <a16:creationId xmlns:a16="http://schemas.microsoft.com/office/drawing/2014/main" xmlns="" id="{74404702-8C8C-4FD2-8DD4-44BF510910E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38" name="Line 778">
                      <a:extLst>
                        <a:ext uri="{FF2B5EF4-FFF2-40B4-BE49-F238E27FC236}">
                          <a16:creationId xmlns:a16="http://schemas.microsoft.com/office/drawing/2014/main" xmlns="" id="{ACACECE7-BE47-46E1-AF55-64D02004FA3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39" name="Group 779">
                    <a:extLst>
                      <a:ext uri="{FF2B5EF4-FFF2-40B4-BE49-F238E27FC236}">
                        <a16:creationId xmlns:a16="http://schemas.microsoft.com/office/drawing/2014/main" xmlns="" id="{ABC2DD34-4BDB-4D27-A15E-87A81ACDC1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40" y="1680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40" name="Line 780">
                      <a:extLst>
                        <a:ext uri="{FF2B5EF4-FFF2-40B4-BE49-F238E27FC236}">
                          <a16:creationId xmlns:a16="http://schemas.microsoft.com/office/drawing/2014/main" xmlns="" id="{E023861B-7FDA-480E-9C44-D6277E8824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41" name="Line 781">
                      <a:extLst>
                        <a:ext uri="{FF2B5EF4-FFF2-40B4-BE49-F238E27FC236}">
                          <a16:creationId xmlns:a16="http://schemas.microsoft.com/office/drawing/2014/main" xmlns="" id="{907E149E-F3E0-4118-992C-875BE6BF97D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42" name="Group 782">
                    <a:extLst>
                      <a:ext uri="{FF2B5EF4-FFF2-40B4-BE49-F238E27FC236}">
                        <a16:creationId xmlns:a16="http://schemas.microsoft.com/office/drawing/2014/main" xmlns="" id="{F4A7BD6D-BB7B-47B1-AE66-0E3EE5A9E0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24" y="1680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43" name="Line 783">
                      <a:extLst>
                        <a:ext uri="{FF2B5EF4-FFF2-40B4-BE49-F238E27FC236}">
                          <a16:creationId xmlns:a16="http://schemas.microsoft.com/office/drawing/2014/main" xmlns="" id="{7BE90128-23E9-4399-BA07-F5C8B091568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44" name="Line 784">
                      <a:extLst>
                        <a:ext uri="{FF2B5EF4-FFF2-40B4-BE49-F238E27FC236}">
                          <a16:creationId xmlns:a16="http://schemas.microsoft.com/office/drawing/2014/main" xmlns="" id="{42146E76-C029-45CA-A633-8E9A84F5732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45" name="Group 785">
                    <a:extLst>
                      <a:ext uri="{FF2B5EF4-FFF2-40B4-BE49-F238E27FC236}">
                        <a16:creationId xmlns:a16="http://schemas.microsoft.com/office/drawing/2014/main" xmlns="" id="{42BC8F81-F469-43D3-B130-4C42B28E317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40" y="206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46" name="Line 786">
                      <a:extLst>
                        <a:ext uri="{FF2B5EF4-FFF2-40B4-BE49-F238E27FC236}">
                          <a16:creationId xmlns:a16="http://schemas.microsoft.com/office/drawing/2014/main" xmlns="" id="{BEE8A866-6B23-4167-B8DE-C0D4F1A7A6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47" name="Line 787">
                      <a:extLst>
                        <a:ext uri="{FF2B5EF4-FFF2-40B4-BE49-F238E27FC236}">
                          <a16:creationId xmlns:a16="http://schemas.microsoft.com/office/drawing/2014/main" xmlns="" id="{0BC3756C-6CD4-4454-8D0A-0E34CE428CE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48" name="Group 788">
                    <a:extLst>
                      <a:ext uri="{FF2B5EF4-FFF2-40B4-BE49-F238E27FC236}">
                        <a16:creationId xmlns:a16="http://schemas.microsoft.com/office/drawing/2014/main" xmlns="" id="{001B8053-C4F2-457E-A6F7-9BED4CC466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24" y="206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49" name="Line 789">
                      <a:extLst>
                        <a:ext uri="{FF2B5EF4-FFF2-40B4-BE49-F238E27FC236}">
                          <a16:creationId xmlns:a16="http://schemas.microsoft.com/office/drawing/2014/main" xmlns="" id="{69511F23-77F4-44B1-87E8-A8EA9F98153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50" name="Line 790">
                      <a:extLst>
                        <a:ext uri="{FF2B5EF4-FFF2-40B4-BE49-F238E27FC236}">
                          <a16:creationId xmlns:a16="http://schemas.microsoft.com/office/drawing/2014/main" xmlns="" id="{40791B65-7C94-42AD-9049-A3AF270E156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51" name="Group 791">
                    <a:extLst>
                      <a:ext uri="{FF2B5EF4-FFF2-40B4-BE49-F238E27FC236}">
                        <a16:creationId xmlns:a16="http://schemas.microsoft.com/office/drawing/2014/main" xmlns="" id="{39E537EA-B43D-4AC8-8159-EC80F73E4F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60" y="206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52" name="Line 792">
                      <a:extLst>
                        <a:ext uri="{FF2B5EF4-FFF2-40B4-BE49-F238E27FC236}">
                          <a16:creationId xmlns:a16="http://schemas.microsoft.com/office/drawing/2014/main" xmlns="" id="{13F5DDA8-065B-4247-8F00-C68BF24E01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53" name="Line 793">
                      <a:extLst>
                        <a:ext uri="{FF2B5EF4-FFF2-40B4-BE49-F238E27FC236}">
                          <a16:creationId xmlns:a16="http://schemas.microsoft.com/office/drawing/2014/main" xmlns="" id="{9703CA93-1874-4209-B1C5-3F223C6FFA4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54" name="Group 794">
                    <a:extLst>
                      <a:ext uri="{FF2B5EF4-FFF2-40B4-BE49-F238E27FC236}">
                        <a16:creationId xmlns:a16="http://schemas.microsoft.com/office/drawing/2014/main" xmlns="" id="{006AB0C2-6771-417A-B7C4-DAF3C97F65F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" y="244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55" name="Line 795">
                      <a:extLst>
                        <a:ext uri="{FF2B5EF4-FFF2-40B4-BE49-F238E27FC236}">
                          <a16:creationId xmlns:a16="http://schemas.microsoft.com/office/drawing/2014/main" xmlns="" id="{19493787-939D-49D3-8EAC-9A2DE3DFA4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56" name="Line 796">
                      <a:extLst>
                        <a:ext uri="{FF2B5EF4-FFF2-40B4-BE49-F238E27FC236}">
                          <a16:creationId xmlns:a16="http://schemas.microsoft.com/office/drawing/2014/main" xmlns="" id="{43AB532E-D1EE-47E1-B8F7-6CCF06C3F3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57" name="Group 797">
                    <a:extLst>
                      <a:ext uri="{FF2B5EF4-FFF2-40B4-BE49-F238E27FC236}">
                        <a16:creationId xmlns:a16="http://schemas.microsoft.com/office/drawing/2014/main" xmlns="" id="{BF208647-90C3-4E72-8FA4-4582BCE304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20" y="244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58" name="Line 798">
                      <a:extLst>
                        <a:ext uri="{FF2B5EF4-FFF2-40B4-BE49-F238E27FC236}">
                          <a16:creationId xmlns:a16="http://schemas.microsoft.com/office/drawing/2014/main" xmlns="" id="{1B21DF9B-D784-4A18-98B1-E4B47C3FC0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59" name="Line 799">
                      <a:extLst>
                        <a:ext uri="{FF2B5EF4-FFF2-40B4-BE49-F238E27FC236}">
                          <a16:creationId xmlns:a16="http://schemas.microsoft.com/office/drawing/2014/main" xmlns="" id="{EB09E4A9-48DF-484D-AB70-FFBEF6269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60" name="Group 800">
                    <a:extLst>
                      <a:ext uri="{FF2B5EF4-FFF2-40B4-BE49-F238E27FC236}">
                        <a16:creationId xmlns:a16="http://schemas.microsoft.com/office/drawing/2014/main" xmlns="" id="{290F4536-F81A-41AF-8D4A-30B1C3A783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56" y="244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61" name="Line 801">
                      <a:extLst>
                        <a:ext uri="{FF2B5EF4-FFF2-40B4-BE49-F238E27FC236}">
                          <a16:creationId xmlns:a16="http://schemas.microsoft.com/office/drawing/2014/main" xmlns="" id="{0F8AB25B-5D51-47F3-9C34-A1D6C26E97D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62" name="Line 802">
                      <a:extLst>
                        <a:ext uri="{FF2B5EF4-FFF2-40B4-BE49-F238E27FC236}">
                          <a16:creationId xmlns:a16="http://schemas.microsoft.com/office/drawing/2014/main" xmlns="" id="{5616EA51-CB37-4F8D-A54A-9B1F14CFAD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63" name="Group 803">
                    <a:extLst>
                      <a:ext uri="{FF2B5EF4-FFF2-40B4-BE49-F238E27FC236}">
                        <a16:creationId xmlns:a16="http://schemas.microsoft.com/office/drawing/2014/main" xmlns="" id="{1D77DB63-95C7-433E-9243-4124E732347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40" y="244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64" name="Line 804">
                      <a:extLst>
                        <a:ext uri="{FF2B5EF4-FFF2-40B4-BE49-F238E27FC236}">
                          <a16:creationId xmlns:a16="http://schemas.microsoft.com/office/drawing/2014/main" xmlns="" id="{B1B2C48F-FB84-4770-B624-4988ACDEE9F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65" name="Line 805">
                      <a:extLst>
                        <a:ext uri="{FF2B5EF4-FFF2-40B4-BE49-F238E27FC236}">
                          <a16:creationId xmlns:a16="http://schemas.microsoft.com/office/drawing/2014/main" xmlns="" id="{9FB668D3-843F-42B8-8C5A-5866C226CEB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66" name="Group 806">
                    <a:extLst>
                      <a:ext uri="{FF2B5EF4-FFF2-40B4-BE49-F238E27FC236}">
                        <a16:creationId xmlns:a16="http://schemas.microsoft.com/office/drawing/2014/main" xmlns="" id="{CB51ACFF-B597-4431-812E-F46AF98736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24" y="244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67" name="Line 807">
                      <a:extLst>
                        <a:ext uri="{FF2B5EF4-FFF2-40B4-BE49-F238E27FC236}">
                          <a16:creationId xmlns:a16="http://schemas.microsoft.com/office/drawing/2014/main" xmlns="" id="{0DC52520-DFD5-4AE9-869B-1414B951D3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68" name="Line 808">
                      <a:extLst>
                        <a:ext uri="{FF2B5EF4-FFF2-40B4-BE49-F238E27FC236}">
                          <a16:creationId xmlns:a16="http://schemas.microsoft.com/office/drawing/2014/main" xmlns="" id="{22D49C9A-23EF-4FDD-A220-6A33B63886C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69" name="Group 809">
                    <a:extLst>
                      <a:ext uri="{FF2B5EF4-FFF2-40B4-BE49-F238E27FC236}">
                        <a16:creationId xmlns:a16="http://schemas.microsoft.com/office/drawing/2014/main" xmlns="" id="{4E591544-E15E-4040-A1FA-5DD9EC62AE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60" y="244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70" name="Line 810">
                      <a:extLst>
                        <a:ext uri="{FF2B5EF4-FFF2-40B4-BE49-F238E27FC236}">
                          <a16:creationId xmlns:a16="http://schemas.microsoft.com/office/drawing/2014/main" xmlns="" id="{F0A5ADF4-8E4C-4E96-83AF-E3A8DE97554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71" name="Line 811">
                      <a:extLst>
                        <a:ext uri="{FF2B5EF4-FFF2-40B4-BE49-F238E27FC236}">
                          <a16:creationId xmlns:a16="http://schemas.microsoft.com/office/drawing/2014/main" xmlns="" id="{F0CD5785-7DC0-42C9-974F-482C45E93D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72" name="Group 812">
                    <a:extLst>
                      <a:ext uri="{FF2B5EF4-FFF2-40B4-BE49-F238E27FC236}">
                        <a16:creationId xmlns:a16="http://schemas.microsoft.com/office/drawing/2014/main" xmlns="" id="{A72DB214-45F0-403F-BA24-9DD88D09D4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92" y="100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73" name="Line 813">
                      <a:extLst>
                        <a:ext uri="{FF2B5EF4-FFF2-40B4-BE49-F238E27FC236}">
                          <a16:creationId xmlns:a16="http://schemas.microsoft.com/office/drawing/2014/main" xmlns="" id="{D17A0DCF-3977-407F-AC33-5B52CBD0223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74" name="Line 814">
                      <a:extLst>
                        <a:ext uri="{FF2B5EF4-FFF2-40B4-BE49-F238E27FC236}">
                          <a16:creationId xmlns:a16="http://schemas.microsoft.com/office/drawing/2014/main" xmlns="" id="{AAADBE92-7AA6-41B2-BC5A-CE209EDF582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75" name="Group 815">
                    <a:extLst>
                      <a:ext uri="{FF2B5EF4-FFF2-40B4-BE49-F238E27FC236}">
                        <a16:creationId xmlns:a16="http://schemas.microsoft.com/office/drawing/2014/main" xmlns="" id="{1E6AF14E-348A-4C6D-BE15-2E1BD52257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92" y="134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76" name="Line 816">
                      <a:extLst>
                        <a:ext uri="{FF2B5EF4-FFF2-40B4-BE49-F238E27FC236}">
                          <a16:creationId xmlns:a16="http://schemas.microsoft.com/office/drawing/2014/main" xmlns="" id="{C1DFED3D-40AA-4324-8297-95E163F4AF1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77" name="Line 817">
                      <a:extLst>
                        <a:ext uri="{FF2B5EF4-FFF2-40B4-BE49-F238E27FC236}">
                          <a16:creationId xmlns:a16="http://schemas.microsoft.com/office/drawing/2014/main" xmlns="" id="{BCAE9A96-4F48-4118-B0C8-409BF93DC3C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78" name="Group 818">
                    <a:extLst>
                      <a:ext uri="{FF2B5EF4-FFF2-40B4-BE49-F238E27FC236}">
                        <a16:creationId xmlns:a16="http://schemas.microsoft.com/office/drawing/2014/main" xmlns="" id="{1F589726-2A8F-4BBC-BEEC-98BAD18A5C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92" y="1680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79" name="Line 819">
                      <a:extLst>
                        <a:ext uri="{FF2B5EF4-FFF2-40B4-BE49-F238E27FC236}">
                          <a16:creationId xmlns:a16="http://schemas.microsoft.com/office/drawing/2014/main" xmlns="" id="{6D9721CD-D0BA-4C1A-9F92-BA84308512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80" name="Line 820">
                      <a:extLst>
                        <a:ext uri="{FF2B5EF4-FFF2-40B4-BE49-F238E27FC236}">
                          <a16:creationId xmlns:a16="http://schemas.microsoft.com/office/drawing/2014/main" xmlns="" id="{5CF9E17F-B001-4220-A404-DBA054B2DB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81" name="Group 821">
                    <a:extLst>
                      <a:ext uri="{FF2B5EF4-FFF2-40B4-BE49-F238E27FC236}">
                        <a16:creationId xmlns:a16="http://schemas.microsoft.com/office/drawing/2014/main" xmlns="" id="{40813801-31B7-437F-8BCB-504392791A9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92" y="2064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82" name="Line 822">
                      <a:extLst>
                        <a:ext uri="{FF2B5EF4-FFF2-40B4-BE49-F238E27FC236}">
                          <a16:creationId xmlns:a16="http://schemas.microsoft.com/office/drawing/2014/main" xmlns="" id="{3670F285-CF8A-4A40-B1A8-4831D85A0D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83" name="Line 823">
                      <a:extLst>
                        <a:ext uri="{FF2B5EF4-FFF2-40B4-BE49-F238E27FC236}">
                          <a16:creationId xmlns:a16="http://schemas.microsoft.com/office/drawing/2014/main" xmlns="" id="{983EC9C4-9246-4DEF-B735-4C50119573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84" name="Group 824">
                    <a:extLst>
                      <a:ext uri="{FF2B5EF4-FFF2-40B4-BE49-F238E27FC236}">
                        <a16:creationId xmlns:a16="http://schemas.microsoft.com/office/drawing/2014/main" xmlns="" id="{01328539-A1A9-4B1C-81D5-70979150CF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92" y="2448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85" name="Line 825">
                      <a:extLst>
                        <a:ext uri="{FF2B5EF4-FFF2-40B4-BE49-F238E27FC236}">
                          <a16:creationId xmlns:a16="http://schemas.microsoft.com/office/drawing/2014/main" xmlns="" id="{1B56E5BF-C037-4668-A5F0-48218B9841F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86" name="Line 826">
                      <a:extLst>
                        <a:ext uri="{FF2B5EF4-FFF2-40B4-BE49-F238E27FC236}">
                          <a16:creationId xmlns:a16="http://schemas.microsoft.com/office/drawing/2014/main" xmlns="" id="{1DC31020-D619-4D35-9338-3379DBD99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87" name="Group 827">
                    <a:extLst>
                      <a:ext uri="{FF2B5EF4-FFF2-40B4-BE49-F238E27FC236}">
                        <a16:creationId xmlns:a16="http://schemas.microsoft.com/office/drawing/2014/main" xmlns="" id="{20642D4D-31BB-41D5-9EB7-622A07A619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" y="2832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88" name="Line 828">
                      <a:extLst>
                        <a:ext uri="{FF2B5EF4-FFF2-40B4-BE49-F238E27FC236}">
                          <a16:creationId xmlns:a16="http://schemas.microsoft.com/office/drawing/2014/main" xmlns="" id="{CED4B392-9DBF-45E7-8719-8C6028E0C1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89" name="Line 829">
                      <a:extLst>
                        <a:ext uri="{FF2B5EF4-FFF2-40B4-BE49-F238E27FC236}">
                          <a16:creationId xmlns:a16="http://schemas.microsoft.com/office/drawing/2014/main" xmlns="" id="{011F75D7-EC03-431E-BEA0-482A59757C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90" name="Group 830">
                    <a:extLst>
                      <a:ext uri="{FF2B5EF4-FFF2-40B4-BE49-F238E27FC236}">
                        <a16:creationId xmlns:a16="http://schemas.microsoft.com/office/drawing/2014/main" xmlns="" id="{E534EEC7-6323-4AC5-A6F7-96CA8B71C81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20" y="2832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91" name="Line 831">
                      <a:extLst>
                        <a:ext uri="{FF2B5EF4-FFF2-40B4-BE49-F238E27FC236}">
                          <a16:creationId xmlns:a16="http://schemas.microsoft.com/office/drawing/2014/main" xmlns="" id="{29111186-9B28-4237-A81F-92AB630D02D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92" name="Line 832">
                      <a:extLst>
                        <a:ext uri="{FF2B5EF4-FFF2-40B4-BE49-F238E27FC236}">
                          <a16:creationId xmlns:a16="http://schemas.microsoft.com/office/drawing/2014/main" xmlns="" id="{16547D4E-0D41-401E-BB72-1E5FCCD53F4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93" name="Group 833">
                    <a:extLst>
                      <a:ext uri="{FF2B5EF4-FFF2-40B4-BE49-F238E27FC236}">
                        <a16:creationId xmlns:a16="http://schemas.microsoft.com/office/drawing/2014/main" xmlns="" id="{6EE7D10A-0176-4C7D-B620-0501834F48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56" y="2832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94" name="Line 834">
                      <a:extLst>
                        <a:ext uri="{FF2B5EF4-FFF2-40B4-BE49-F238E27FC236}">
                          <a16:creationId xmlns:a16="http://schemas.microsoft.com/office/drawing/2014/main" xmlns="" id="{4A0F3AB4-EA9D-46CC-B0E9-D13D7E66C9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95" name="Line 835">
                      <a:extLst>
                        <a:ext uri="{FF2B5EF4-FFF2-40B4-BE49-F238E27FC236}">
                          <a16:creationId xmlns:a16="http://schemas.microsoft.com/office/drawing/2014/main" xmlns="" id="{2F13C6F1-92D1-4C6C-B734-6D249931E1A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96" name="Group 836">
                    <a:extLst>
                      <a:ext uri="{FF2B5EF4-FFF2-40B4-BE49-F238E27FC236}">
                        <a16:creationId xmlns:a16="http://schemas.microsoft.com/office/drawing/2014/main" xmlns="" id="{DA7EE88E-ED8E-4A71-833A-1ABAAF70F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40" y="2832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197" name="Line 837">
                      <a:extLst>
                        <a:ext uri="{FF2B5EF4-FFF2-40B4-BE49-F238E27FC236}">
                          <a16:creationId xmlns:a16="http://schemas.microsoft.com/office/drawing/2014/main" xmlns="" id="{6E8FC775-0BD9-402A-A63E-DCDF63DE578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98" name="Line 838">
                      <a:extLst>
                        <a:ext uri="{FF2B5EF4-FFF2-40B4-BE49-F238E27FC236}">
                          <a16:creationId xmlns:a16="http://schemas.microsoft.com/office/drawing/2014/main" xmlns="" id="{AE2D5009-2D77-4457-BAA5-D9ECEBED14E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99" name="Group 839">
                    <a:extLst>
                      <a:ext uri="{FF2B5EF4-FFF2-40B4-BE49-F238E27FC236}">
                        <a16:creationId xmlns:a16="http://schemas.microsoft.com/office/drawing/2014/main" xmlns="" id="{01BA2125-89C2-466B-AD44-7357F20B195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24" y="2832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200" name="Line 840">
                      <a:extLst>
                        <a:ext uri="{FF2B5EF4-FFF2-40B4-BE49-F238E27FC236}">
                          <a16:creationId xmlns:a16="http://schemas.microsoft.com/office/drawing/2014/main" xmlns="" id="{4BB040F4-EB4A-4EE3-92D5-26E69D7E007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201" name="Line 841">
                      <a:extLst>
                        <a:ext uri="{FF2B5EF4-FFF2-40B4-BE49-F238E27FC236}">
                          <a16:creationId xmlns:a16="http://schemas.microsoft.com/office/drawing/2014/main" xmlns="" id="{4DB5D754-D4B7-4695-93D7-35592DAAA9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202" name="Group 842">
                    <a:extLst>
                      <a:ext uri="{FF2B5EF4-FFF2-40B4-BE49-F238E27FC236}">
                        <a16:creationId xmlns:a16="http://schemas.microsoft.com/office/drawing/2014/main" xmlns="" id="{BB316E22-BE87-4BA6-99C1-798201E15B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60" y="2832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203" name="Line 843">
                      <a:extLst>
                        <a:ext uri="{FF2B5EF4-FFF2-40B4-BE49-F238E27FC236}">
                          <a16:creationId xmlns:a16="http://schemas.microsoft.com/office/drawing/2014/main" xmlns="" id="{86EB9A86-08E8-4A27-80FF-89B2AA36E04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204" name="Line 844">
                      <a:extLst>
                        <a:ext uri="{FF2B5EF4-FFF2-40B4-BE49-F238E27FC236}">
                          <a16:creationId xmlns:a16="http://schemas.microsoft.com/office/drawing/2014/main" xmlns="" id="{D9B3CC79-FA50-4BDC-912D-1BB7D7BD894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205" name="Group 845">
                    <a:extLst>
                      <a:ext uri="{FF2B5EF4-FFF2-40B4-BE49-F238E27FC236}">
                        <a16:creationId xmlns:a16="http://schemas.microsoft.com/office/drawing/2014/main" xmlns="" id="{49DCA018-FAA3-4F2E-B734-6515AF81B6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92" y="2832"/>
                    <a:ext cx="96" cy="96"/>
                    <a:chOff x="4080" y="720"/>
                    <a:chExt cx="144" cy="96"/>
                  </a:xfrm>
                </p:grpSpPr>
                <p:sp>
                  <p:nvSpPr>
                    <p:cNvPr id="16206" name="Line 846">
                      <a:extLst>
                        <a:ext uri="{FF2B5EF4-FFF2-40B4-BE49-F238E27FC236}">
                          <a16:creationId xmlns:a16="http://schemas.microsoft.com/office/drawing/2014/main" xmlns="" id="{7C44DBCB-34A0-4219-94FF-E955A42295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207" name="Line 847">
                      <a:extLst>
                        <a:ext uri="{FF2B5EF4-FFF2-40B4-BE49-F238E27FC236}">
                          <a16:creationId xmlns:a16="http://schemas.microsoft.com/office/drawing/2014/main" xmlns="" id="{8FCFE8F6-86AC-4FAA-9E19-1A2BE1CA19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80" y="720"/>
                      <a:ext cx="144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99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6208" name="Line 848">
                  <a:extLst>
                    <a:ext uri="{FF2B5EF4-FFF2-40B4-BE49-F238E27FC236}">
                      <a16:creationId xmlns:a16="http://schemas.microsoft.com/office/drawing/2014/main" xmlns="" id="{97140B6D-14A7-46EA-A89C-BAD0BA1A49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0" y="3255"/>
                  <a:ext cx="191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209" name="Line 849">
                  <a:extLst>
                    <a:ext uri="{FF2B5EF4-FFF2-40B4-BE49-F238E27FC236}">
                      <a16:creationId xmlns:a16="http://schemas.microsoft.com/office/drawing/2014/main" xmlns="" id="{CFAAA09E-2BDA-48A2-9004-16611ACFCD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240" y="1846"/>
                  <a:ext cx="0" cy="179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210" name="Text Box 850">
                  <a:extLst>
                    <a:ext uri="{FF2B5EF4-FFF2-40B4-BE49-F238E27FC236}">
                      <a16:creationId xmlns:a16="http://schemas.microsoft.com/office/drawing/2014/main" xmlns="" id="{F6C48021-193A-4FD7-990C-A5FE93E3386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1" y="2833"/>
                  <a:ext cx="514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6211" name="Text Box 851">
                  <a:extLst>
                    <a:ext uri="{FF2B5EF4-FFF2-40B4-BE49-F238E27FC236}">
                      <a16:creationId xmlns:a16="http://schemas.microsoft.com/office/drawing/2014/main" xmlns="" id="{8A70F2D2-991B-46C6-88BD-E28EFF8C76B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79" y="2842"/>
                  <a:ext cx="466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16212" name="Text Box 852">
                  <a:extLst>
                    <a:ext uri="{FF2B5EF4-FFF2-40B4-BE49-F238E27FC236}">
                      <a16:creationId xmlns:a16="http://schemas.microsoft.com/office/drawing/2014/main" xmlns="" id="{C2866A80-2ED1-4D3C-BD08-FE8230CE97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5" y="2205"/>
                  <a:ext cx="589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16213" name="Text Box 853">
                  <a:extLst>
                    <a:ext uri="{FF2B5EF4-FFF2-40B4-BE49-F238E27FC236}">
                      <a16:creationId xmlns:a16="http://schemas.microsoft.com/office/drawing/2014/main" xmlns="" id="{2BD9FC62-A510-4C10-AE65-B4972890F9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52" y="3203"/>
                  <a:ext cx="116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CN" altLang="zh-CN" sz="2800" b="1"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6214" name="Object 854">
                  <a:extLst>
                    <a:ext uri="{FF2B5EF4-FFF2-40B4-BE49-F238E27FC236}">
                      <a16:creationId xmlns:a16="http://schemas.microsoft.com/office/drawing/2014/main" xmlns="" id="{D4B3E992-EE69-44B2-92D5-1E34D6C4C77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126" y="3322"/>
                <a:ext cx="193" cy="1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593" name="公式" r:id="rId13" imgW="177480" imgH="190440" progId="Equation.3">
                        <p:embed/>
                      </p:oleObj>
                    </mc:Choice>
                    <mc:Fallback>
                      <p:oleObj name="公式" r:id="rId13" imgW="177480" imgH="190440" progId="Equation.3">
                        <p:embed/>
                        <p:pic>
                          <p:nvPicPr>
                            <p:cNvPr id="0" name="Object 85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26" y="3322"/>
                              <a:ext cx="193" cy="18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6215" name="Object 855">
                  <a:extLst>
                    <a:ext uri="{FF2B5EF4-FFF2-40B4-BE49-F238E27FC236}">
                      <a16:creationId xmlns:a16="http://schemas.microsoft.com/office/drawing/2014/main" xmlns="" id="{6A2C6172-1117-40B5-B9F0-99D10177BBC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240" y="1878"/>
                <a:ext cx="206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594" name="公式" r:id="rId15" imgW="190440" imgH="241200" progId="Equation.3">
                        <p:embed/>
                      </p:oleObj>
                    </mc:Choice>
                    <mc:Fallback>
                      <p:oleObj name="公式" r:id="rId15" imgW="190440" imgH="241200" progId="Equation.3">
                        <p:embed/>
                        <p:pic>
                          <p:nvPicPr>
                            <p:cNvPr id="0" name="Object 85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40" y="1878"/>
                              <a:ext cx="206" cy="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6216" name="Object 856">
                  <a:extLst>
                    <a:ext uri="{FF2B5EF4-FFF2-40B4-BE49-F238E27FC236}">
                      <a16:creationId xmlns:a16="http://schemas.microsoft.com/office/drawing/2014/main" xmlns="" id="{189FAFDE-79AD-4198-B6F6-1B8FE28D97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24" y="3007"/>
                <a:ext cx="170" cy="22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595" name="公式" r:id="rId17" imgW="126720" imgH="164880" progId="Equation.3">
                        <p:embed/>
                      </p:oleObj>
                    </mc:Choice>
                    <mc:Fallback>
                      <p:oleObj name="公式" r:id="rId17" imgW="126720" imgH="164880" progId="Equation.3">
                        <p:embed/>
                        <p:pic>
                          <p:nvPicPr>
                            <p:cNvPr id="0" name="Object 85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24" y="3007"/>
                              <a:ext cx="170" cy="22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6217" name="AutoShape 857">
                  <a:extLst>
                    <a:ext uri="{FF2B5EF4-FFF2-40B4-BE49-F238E27FC236}">
                      <a16:creationId xmlns:a16="http://schemas.microsoft.com/office/drawing/2014/main" xmlns="" id="{2FA5C0D3-3096-4194-92B6-FAC30B200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3" y="2499"/>
                  <a:ext cx="1258" cy="1222"/>
                </a:xfrm>
                <a:custGeom>
                  <a:avLst/>
                  <a:gdLst>
                    <a:gd name="G0" fmla="+- 9829 0 0"/>
                    <a:gd name="G1" fmla="+- -11319206 0 0"/>
                    <a:gd name="G2" fmla="+- 0 0 -11319206"/>
                    <a:gd name="T0" fmla="*/ 0 256 1"/>
                    <a:gd name="T1" fmla="*/ 180 256 1"/>
                    <a:gd name="G3" fmla="+- -11319206 T0 T1"/>
                    <a:gd name="T2" fmla="*/ 0 256 1"/>
                    <a:gd name="T3" fmla="*/ 90 256 1"/>
                    <a:gd name="G4" fmla="+- -11319206 T2 T3"/>
                    <a:gd name="G5" fmla="*/ G4 2 1"/>
                    <a:gd name="T4" fmla="*/ 90 256 1"/>
                    <a:gd name="T5" fmla="*/ 0 256 1"/>
                    <a:gd name="G6" fmla="+- -11319206 T4 T5"/>
                    <a:gd name="G7" fmla="*/ G6 2 1"/>
                    <a:gd name="G8" fmla="abs -11319206"/>
                    <a:gd name="T6" fmla="*/ 0 256 1"/>
                    <a:gd name="T7" fmla="*/ 90 256 1"/>
                    <a:gd name="G9" fmla="+- G8 T6 T7"/>
                    <a:gd name="G10" fmla="?: G9 G7 G5"/>
                    <a:gd name="T8" fmla="*/ 0 256 1"/>
                    <a:gd name="T9" fmla="*/ 360 256 1"/>
                    <a:gd name="G11" fmla="+- G10 T8 T9"/>
                    <a:gd name="G12" fmla="?: G10 G11 G10"/>
                    <a:gd name="T10" fmla="*/ 0 256 1"/>
                    <a:gd name="T11" fmla="*/ 360 256 1"/>
                    <a:gd name="G13" fmla="+- G12 T10 T11"/>
                    <a:gd name="G14" fmla="?: G12 G13 G12"/>
                    <a:gd name="G15" fmla="+- 0 0 G14"/>
                    <a:gd name="G16" fmla="+- 10800 0 0"/>
                    <a:gd name="G17" fmla="+- 10800 0 9829"/>
                    <a:gd name="G18" fmla="*/ 9829 1 2"/>
                    <a:gd name="G19" fmla="+- G18 5400 0"/>
                    <a:gd name="G20" fmla="cos G19 -11319206"/>
                    <a:gd name="G21" fmla="sin G19 -11319206"/>
                    <a:gd name="G22" fmla="+- G20 10800 0"/>
                    <a:gd name="G23" fmla="+- G21 10800 0"/>
                    <a:gd name="G24" fmla="+- 10800 0 G20"/>
                    <a:gd name="G25" fmla="+- 9829 10800 0"/>
                    <a:gd name="G26" fmla="?: G9 G17 G25"/>
                    <a:gd name="G27" fmla="?: G9 0 21600"/>
                    <a:gd name="G28" fmla="cos 10800 -11319206"/>
                    <a:gd name="G29" fmla="sin 10800 -11319206"/>
                    <a:gd name="G30" fmla="sin 9829 -11319206"/>
                    <a:gd name="G31" fmla="+- G28 10800 0"/>
                    <a:gd name="G32" fmla="+- G29 10800 0"/>
                    <a:gd name="G33" fmla="+- G30 10800 0"/>
                    <a:gd name="G34" fmla="?: G4 0 G31"/>
                    <a:gd name="G35" fmla="?: -11319206 G34 0"/>
                    <a:gd name="G36" fmla="?: G6 G35 G31"/>
                    <a:gd name="G37" fmla="+- 21600 0 G36"/>
                    <a:gd name="G38" fmla="?: G4 0 G33"/>
                    <a:gd name="G39" fmla="?: -11319206 G38 G32"/>
                    <a:gd name="G40" fmla="?: G6 G39 0"/>
                    <a:gd name="G41" fmla="?: G4 G32 21600"/>
                    <a:gd name="G42" fmla="?: G6 G41 G33"/>
                    <a:gd name="T12" fmla="*/ 10800 w 21600"/>
                    <a:gd name="T13" fmla="*/ 0 h 21600"/>
                    <a:gd name="T14" fmla="*/ 568 w 21600"/>
                    <a:gd name="T15" fmla="*/ 9492 h 21600"/>
                    <a:gd name="T16" fmla="*/ 10800 w 21600"/>
                    <a:gd name="T17" fmla="*/ 971 h 21600"/>
                    <a:gd name="T18" fmla="*/ 21032 w 21600"/>
                    <a:gd name="T19" fmla="*/ 9492 h 21600"/>
                    <a:gd name="T20" fmla="*/ G36 w 21600"/>
                    <a:gd name="T21" fmla="*/ G40 h 21600"/>
                    <a:gd name="T22" fmla="*/ G37 w 21600"/>
                    <a:gd name="T23" fmla="*/ G42 h 21600"/>
                  </a:gdLst>
                  <a:ahLst/>
                  <a:cxnLst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21600" h="21600">
                      <a:moveTo>
                        <a:pt x="1050" y="9554"/>
                      </a:moveTo>
                      <a:cubicBezTo>
                        <a:pt x="1677" y="4647"/>
                        <a:pt x="5853" y="971"/>
                        <a:pt x="10800" y="971"/>
                      </a:cubicBezTo>
                      <a:cubicBezTo>
                        <a:pt x="15746" y="971"/>
                        <a:pt x="19922" y="4647"/>
                        <a:pt x="20549" y="9554"/>
                      </a:cubicBezTo>
                      <a:lnTo>
                        <a:pt x="21512" y="9430"/>
                      </a:lnTo>
                      <a:cubicBezTo>
                        <a:pt x="20823" y="4039"/>
                        <a:pt x="16235" y="0"/>
                        <a:pt x="10799" y="0"/>
                      </a:cubicBezTo>
                      <a:cubicBezTo>
                        <a:pt x="5364" y="0"/>
                        <a:pt x="776" y="4039"/>
                        <a:pt x="87" y="9430"/>
                      </a:cubicBezTo>
                      <a:close/>
                    </a:path>
                  </a:pathLst>
                </a:custGeom>
                <a:solidFill>
                  <a:srgbClr val="CCECFF"/>
                </a:solidFill>
                <a:ln w="19050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218" name="Rectangle 858">
                  <a:extLst>
                    <a:ext uri="{FF2B5EF4-FFF2-40B4-BE49-F238E27FC236}">
                      <a16:creationId xmlns:a16="http://schemas.microsoft.com/office/drawing/2014/main" xmlns="" id="{A4D78553-8BB9-4C3E-929F-57D65EDA47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" y="3036"/>
                  <a:ext cx="93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219" name="Rectangle 859">
                  <a:extLst>
                    <a:ext uri="{FF2B5EF4-FFF2-40B4-BE49-F238E27FC236}">
                      <a16:creationId xmlns:a16="http://schemas.microsoft.com/office/drawing/2014/main" xmlns="" id="{57E15008-D5D9-41DF-95F7-8A2B8533CD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1" y="3036"/>
                  <a:ext cx="93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6220" name="Object 860">
                  <a:extLst>
                    <a:ext uri="{FF2B5EF4-FFF2-40B4-BE49-F238E27FC236}">
                      <a16:creationId xmlns:a16="http://schemas.microsoft.com/office/drawing/2014/main" xmlns="" id="{4737910C-DDFD-416F-8ACE-C93338E8E61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82" y="1797"/>
                <a:ext cx="238" cy="2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596" name="Equation" r:id="rId19" imgW="215640" imgH="266400" progId="Equation.3">
                        <p:embed/>
                      </p:oleObj>
                    </mc:Choice>
                    <mc:Fallback>
                      <p:oleObj name="Equation" r:id="rId19" imgW="215640" imgH="266400" progId="Equation.3">
                        <p:embed/>
                        <p:pic>
                          <p:nvPicPr>
                            <p:cNvPr id="0" name="Object 86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82" y="1797"/>
                              <a:ext cx="238" cy="29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6221" name="Text Box 861">
                  <a:extLst>
                    <a:ext uri="{FF2B5EF4-FFF2-40B4-BE49-F238E27FC236}">
                      <a16:creationId xmlns:a16="http://schemas.microsoft.com/office/drawing/2014/main" xmlns="" id="{227C0F9A-7B3A-489E-AC6A-A86CC41B0B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40" y="3151"/>
                  <a:ext cx="254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3200" i="1">
                      <a:solidFill>
                        <a:srgbClr val="1C1C1C"/>
                      </a:solidFill>
                      <a:latin typeface="Times New Roman" panose="02020603050405020304" pitchFamily="18" charset="0"/>
                    </a:rPr>
                    <a:t>o</a:t>
                  </a:r>
                </a:p>
              </p:txBody>
            </p:sp>
            <p:sp>
              <p:nvSpPr>
                <p:cNvPr id="16222" name="Rectangle 862">
                  <a:extLst>
                    <a:ext uri="{FF2B5EF4-FFF2-40B4-BE49-F238E27FC236}">
                      <a16:creationId xmlns:a16="http://schemas.microsoft.com/office/drawing/2014/main" xmlns="" id="{4658F9C3-EE98-434B-80B3-0260802009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2" y="2990"/>
                  <a:ext cx="1224" cy="45"/>
                </a:xfrm>
                <a:prstGeom prst="rect">
                  <a:avLst/>
                </a:prstGeom>
                <a:solidFill>
                  <a:srgbClr val="CCECFF"/>
                </a:solidFill>
                <a:ln w="19050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223" name="Line 863">
                  <a:extLst>
                    <a:ext uri="{FF2B5EF4-FFF2-40B4-BE49-F238E27FC236}">
                      <a16:creationId xmlns:a16="http://schemas.microsoft.com/office/drawing/2014/main" xmlns="" id="{399FB93F-1F43-4B61-BA85-42A74A6494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77" y="3011"/>
                  <a:ext cx="363" cy="0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 type="triangle" w="sm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6224" name="Line 864">
                <a:extLst>
                  <a:ext uri="{FF2B5EF4-FFF2-40B4-BE49-F238E27FC236}">
                    <a16:creationId xmlns:a16="http://schemas.microsoft.com/office/drawing/2014/main" xmlns="" id="{1EF4095B-9E2E-41C5-B07B-45AB0DD5E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86" y="2630"/>
                <a:ext cx="347" cy="6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25" name="Text Box 865">
                <a:extLst>
                  <a:ext uri="{FF2B5EF4-FFF2-40B4-BE49-F238E27FC236}">
                    <a16:creationId xmlns:a16="http://schemas.microsoft.com/office/drawing/2014/main" xmlns="" id="{FCF1B7DE-DB30-4FEF-A5F8-138D60FA63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1" y="2672"/>
                <a:ext cx="19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400" i="1">
                    <a:latin typeface="Times New Roman" panose="02020603050405020304" pitchFamily="18" charset="0"/>
                  </a:rPr>
                  <a:t>r</a:t>
                </a:r>
              </a:p>
            </p:txBody>
          </p:sp>
        </p:grpSp>
        <p:grpSp>
          <p:nvGrpSpPr>
            <p:cNvPr id="16226" name="Group 866">
              <a:extLst>
                <a:ext uri="{FF2B5EF4-FFF2-40B4-BE49-F238E27FC236}">
                  <a16:creationId xmlns:a16="http://schemas.microsoft.com/office/drawing/2014/main" xmlns="" id="{41D8AE26-3CE5-4AEF-BDE6-3470BDA5E3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4" y="3029"/>
              <a:ext cx="329" cy="644"/>
              <a:chOff x="3649" y="2927"/>
              <a:chExt cx="449" cy="727"/>
            </a:xfrm>
          </p:grpSpPr>
          <p:sp>
            <p:nvSpPr>
              <p:cNvPr id="16227" name="Line 867">
                <a:extLst>
                  <a:ext uri="{FF2B5EF4-FFF2-40B4-BE49-F238E27FC236}">
                    <a16:creationId xmlns:a16="http://schemas.microsoft.com/office/drawing/2014/main" xmlns="" id="{DD10F28B-6BFB-4E56-94F5-C1CF5BCF8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8" y="2927"/>
                <a:ext cx="0" cy="657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6228" name="Object 868">
                <a:extLst>
                  <a:ext uri="{FF2B5EF4-FFF2-40B4-BE49-F238E27FC236}">
                    <a16:creationId xmlns:a16="http://schemas.microsoft.com/office/drawing/2014/main" xmlns="" id="{AC799083-4B39-4C99-9015-8C53387904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9" y="3260"/>
              <a:ext cx="376" cy="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597" name="Equation" r:id="rId21" imgW="164880" imgH="228600" progId="Equation.3">
                      <p:embed/>
                    </p:oleObj>
                  </mc:Choice>
                  <mc:Fallback>
                    <p:oleObj name="Equation" r:id="rId21" imgW="164880" imgH="228600" progId="Equation.3">
                      <p:embed/>
                      <p:pic>
                        <p:nvPicPr>
                          <p:cNvPr id="0" name="Object 8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9" y="3260"/>
                            <a:ext cx="376" cy="3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229" name="Group 869">
              <a:extLst>
                <a:ext uri="{FF2B5EF4-FFF2-40B4-BE49-F238E27FC236}">
                  <a16:creationId xmlns:a16="http://schemas.microsoft.com/office/drawing/2014/main" xmlns="" id="{E3582BE2-E517-4FC6-94C5-9CDC33E3E3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2251"/>
              <a:ext cx="1936" cy="396"/>
              <a:chOff x="3287" y="2251"/>
              <a:chExt cx="1936" cy="396"/>
            </a:xfrm>
          </p:grpSpPr>
          <p:grpSp>
            <p:nvGrpSpPr>
              <p:cNvPr id="16230" name="Group 870">
                <a:extLst>
                  <a:ext uri="{FF2B5EF4-FFF2-40B4-BE49-F238E27FC236}">
                    <a16:creationId xmlns:a16="http://schemas.microsoft.com/office/drawing/2014/main" xmlns="" id="{6568C797-0560-4BC6-975E-501A346022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7" y="2251"/>
                <a:ext cx="546" cy="391"/>
                <a:chOff x="3287" y="2251"/>
                <a:chExt cx="546" cy="391"/>
              </a:xfrm>
            </p:grpSpPr>
            <p:sp>
              <p:nvSpPr>
                <p:cNvPr id="16231" name="Line 871">
                  <a:extLst>
                    <a:ext uri="{FF2B5EF4-FFF2-40B4-BE49-F238E27FC236}">
                      <a16:creationId xmlns:a16="http://schemas.microsoft.com/office/drawing/2014/main" xmlns="" id="{22F8A372-A829-4303-9A2B-7D02C05920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540" y="2286"/>
                  <a:ext cx="293" cy="35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6232" name="Object 872">
                  <a:extLst>
                    <a:ext uri="{FF2B5EF4-FFF2-40B4-BE49-F238E27FC236}">
                      <a16:creationId xmlns:a16="http://schemas.microsoft.com/office/drawing/2014/main" xmlns="" id="{6AB6F570-82AE-4B3F-8BFF-5D95ED97B4F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87" y="2251"/>
                <a:ext cx="335" cy="3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598" name="Equation" r:id="rId23" imgW="253800" imgH="228600" progId="Equation.3">
                        <p:embed/>
                      </p:oleObj>
                    </mc:Choice>
                    <mc:Fallback>
                      <p:oleObj name="Equation" r:id="rId23" imgW="253800" imgH="228600" progId="Equation.3">
                        <p:embed/>
                        <p:pic>
                          <p:nvPicPr>
                            <p:cNvPr id="0" name="Object 87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87" y="2251"/>
                              <a:ext cx="335" cy="3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6233" name="Group 873">
                <a:extLst>
                  <a:ext uri="{FF2B5EF4-FFF2-40B4-BE49-F238E27FC236}">
                    <a16:creationId xmlns:a16="http://schemas.microsoft.com/office/drawing/2014/main" xmlns="" id="{7FF01A5F-B4DB-4B3D-802A-C64B01BC3E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48" y="2259"/>
                <a:ext cx="575" cy="388"/>
                <a:chOff x="4636" y="2302"/>
                <a:chExt cx="575" cy="388"/>
              </a:xfrm>
            </p:grpSpPr>
            <p:sp>
              <p:nvSpPr>
                <p:cNvPr id="16234" name="Line 874">
                  <a:extLst>
                    <a:ext uri="{FF2B5EF4-FFF2-40B4-BE49-F238E27FC236}">
                      <a16:creationId xmlns:a16="http://schemas.microsoft.com/office/drawing/2014/main" xmlns="" id="{D7354D30-DB04-4BD8-A13B-E567F9886E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36" y="2307"/>
                  <a:ext cx="317" cy="383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6235" name="Object 875">
                  <a:extLst>
                    <a:ext uri="{FF2B5EF4-FFF2-40B4-BE49-F238E27FC236}">
                      <a16:creationId xmlns:a16="http://schemas.microsoft.com/office/drawing/2014/main" xmlns="" id="{89BFCF72-EB7A-4707-9434-35861EA168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76" y="2302"/>
                <a:ext cx="335" cy="3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599" name="Equation" r:id="rId25" imgW="253800" imgH="228600" progId="Equation.3">
                        <p:embed/>
                      </p:oleObj>
                    </mc:Choice>
                    <mc:Fallback>
                      <p:oleObj name="Equation" r:id="rId25" imgW="253800" imgH="228600" progId="Equation.3">
                        <p:embed/>
                        <p:pic>
                          <p:nvPicPr>
                            <p:cNvPr id="0" name="Object 8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76" y="2302"/>
                              <a:ext cx="335" cy="3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6236" name="Group 876">
              <a:extLst>
                <a:ext uri="{FF2B5EF4-FFF2-40B4-BE49-F238E27FC236}">
                  <a16:creationId xmlns:a16="http://schemas.microsoft.com/office/drawing/2014/main" xmlns="" id="{86FE1137-F9B2-47AA-9EE4-FC8BE6E2E5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6" y="2317"/>
              <a:ext cx="1246" cy="1007"/>
              <a:chOff x="3606" y="2317"/>
              <a:chExt cx="1246" cy="1007"/>
            </a:xfrm>
          </p:grpSpPr>
          <p:grpSp>
            <p:nvGrpSpPr>
              <p:cNvPr id="16237" name="Group 877">
                <a:extLst>
                  <a:ext uri="{FF2B5EF4-FFF2-40B4-BE49-F238E27FC236}">
                    <a16:creationId xmlns:a16="http://schemas.microsoft.com/office/drawing/2014/main" xmlns="" id="{996B5312-12A3-4EC7-9B95-1342B580B6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6" y="2317"/>
                <a:ext cx="1246" cy="1007"/>
                <a:chOff x="3606" y="2317"/>
                <a:chExt cx="1246" cy="1007"/>
              </a:xfrm>
            </p:grpSpPr>
            <p:graphicFrame>
              <p:nvGraphicFramePr>
                <p:cNvPr id="16238" name="Object 878">
                  <a:extLst>
                    <a:ext uri="{FF2B5EF4-FFF2-40B4-BE49-F238E27FC236}">
                      <a16:creationId xmlns:a16="http://schemas.microsoft.com/office/drawing/2014/main" xmlns="" id="{5BDDFF6A-225B-4A4E-94E2-F686CFA4F84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9" y="3046"/>
                <a:ext cx="195" cy="27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600" name="公式" r:id="rId26" imgW="164880" imgH="228600" progId="Equation.3">
                        <p:embed/>
                      </p:oleObj>
                    </mc:Choice>
                    <mc:Fallback>
                      <p:oleObj name="公式" r:id="rId26" imgW="164880" imgH="228600" progId="Equation.3">
                        <p:embed/>
                        <p:pic>
                          <p:nvPicPr>
                            <p:cNvPr id="0" name="Object 87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49" y="3046"/>
                              <a:ext cx="195" cy="27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6239" name="Object 879">
                  <a:extLst>
                    <a:ext uri="{FF2B5EF4-FFF2-40B4-BE49-F238E27FC236}">
                      <a16:creationId xmlns:a16="http://schemas.microsoft.com/office/drawing/2014/main" xmlns="" id="{DF1902D9-0EF6-4D00-97C9-4E58FA0072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606" y="3046"/>
                <a:ext cx="193" cy="27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601" name="公式" r:id="rId28" imgW="164880" imgH="228600" progId="Equation.3">
                        <p:embed/>
                      </p:oleObj>
                    </mc:Choice>
                    <mc:Fallback>
                      <p:oleObj name="公式" r:id="rId28" imgW="164880" imgH="228600" progId="Equation.3">
                        <p:embed/>
                        <p:pic>
                          <p:nvPicPr>
                            <p:cNvPr id="0" name="Object 87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06" y="3046"/>
                              <a:ext cx="193" cy="27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6240" name="Line 880">
                  <a:extLst>
                    <a:ext uri="{FF2B5EF4-FFF2-40B4-BE49-F238E27FC236}">
                      <a16:creationId xmlns:a16="http://schemas.microsoft.com/office/drawing/2014/main" xmlns="" id="{F00B9735-5289-4395-B0B0-320D57944F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606" y="3029"/>
                  <a:ext cx="621" cy="22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241" name="Line 881">
                  <a:extLst>
                    <a:ext uri="{FF2B5EF4-FFF2-40B4-BE49-F238E27FC236}">
                      <a16:creationId xmlns:a16="http://schemas.microsoft.com/office/drawing/2014/main" xmlns="" id="{628E54AF-DE52-4345-B2D0-FB60BDA75E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45" y="3037"/>
                  <a:ext cx="607" cy="21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242" name="Line 882">
                  <a:extLst>
                    <a:ext uri="{FF2B5EF4-FFF2-40B4-BE49-F238E27FC236}">
                      <a16:creationId xmlns:a16="http://schemas.microsoft.com/office/drawing/2014/main" xmlns="" id="{AF2C8730-D025-4412-8D63-56671F1967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787" y="2659"/>
                  <a:ext cx="454" cy="5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6243" name="Object 883">
                  <a:extLst>
                    <a:ext uri="{FF2B5EF4-FFF2-40B4-BE49-F238E27FC236}">
                      <a16:creationId xmlns:a16="http://schemas.microsoft.com/office/drawing/2014/main" xmlns="" id="{C52B01ED-7E92-4215-ACDF-4D794B1197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56" y="2317"/>
                <a:ext cx="294" cy="22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602" name="Equation" r:id="rId29" imgW="393480" imgH="291960" progId="Equation.3">
                        <p:embed/>
                      </p:oleObj>
                    </mc:Choice>
                    <mc:Fallback>
                      <p:oleObj name="Equation" r:id="rId29" imgW="393480" imgH="291960" progId="Equation.3">
                        <p:embed/>
                        <p:pic>
                          <p:nvPicPr>
                            <p:cNvPr id="0" name="Object 88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56" y="2317"/>
                              <a:ext cx="294" cy="22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6244" name="Group 884">
                <a:extLst>
                  <a:ext uri="{FF2B5EF4-FFF2-40B4-BE49-F238E27FC236}">
                    <a16:creationId xmlns:a16="http://schemas.microsoft.com/office/drawing/2014/main" xmlns="" id="{896FAE9F-37D8-4CC8-AA44-D42BE77E8B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36" y="2320"/>
                <a:ext cx="549" cy="935"/>
                <a:chOff x="4236" y="2320"/>
                <a:chExt cx="549" cy="935"/>
              </a:xfrm>
            </p:grpSpPr>
            <p:graphicFrame>
              <p:nvGraphicFramePr>
                <p:cNvPr id="16245" name="Object 885">
                  <a:extLst>
                    <a:ext uri="{FF2B5EF4-FFF2-40B4-BE49-F238E27FC236}">
                      <a16:creationId xmlns:a16="http://schemas.microsoft.com/office/drawing/2014/main" xmlns="" id="{02A6FCC8-1DE7-4DE7-A1AE-B87DD2DDF8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491" y="2320"/>
                <a:ext cx="294" cy="22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603" name="Equation" r:id="rId31" imgW="393480" imgH="291960" progId="Equation.3">
                        <p:embed/>
                      </p:oleObj>
                    </mc:Choice>
                    <mc:Fallback>
                      <p:oleObj name="Equation" r:id="rId31" imgW="393480" imgH="291960" progId="Equation.3">
                        <p:embed/>
                        <p:pic>
                          <p:nvPicPr>
                            <p:cNvPr id="0" name="Object 88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91" y="2320"/>
                              <a:ext cx="294" cy="22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6246" name="Line 886">
                  <a:extLst>
                    <a:ext uri="{FF2B5EF4-FFF2-40B4-BE49-F238E27FC236}">
                      <a16:creationId xmlns:a16="http://schemas.microsoft.com/office/drawing/2014/main" xmlns="" id="{2D677F12-C3E9-4692-948A-0C01D68D19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41" y="2659"/>
                  <a:ext cx="454" cy="5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247" name="Line 887">
                  <a:extLst>
                    <a:ext uri="{FF2B5EF4-FFF2-40B4-BE49-F238E27FC236}">
                      <a16:creationId xmlns:a16="http://schemas.microsoft.com/office/drawing/2014/main" xmlns="" id="{C45A33B3-1ABA-47AD-897A-F252468615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36" y="2614"/>
                  <a:ext cx="368" cy="6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6248" name="Group 888">
            <a:extLst>
              <a:ext uri="{FF2B5EF4-FFF2-40B4-BE49-F238E27FC236}">
                <a16:creationId xmlns:a16="http://schemas.microsoft.com/office/drawing/2014/main" xmlns="" id="{42F4C31F-61CE-4A9E-9945-4A754E6F5BEC}"/>
              </a:ext>
            </a:extLst>
          </p:cNvPr>
          <p:cNvGrpSpPr>
            <a:grpSpLocks/>
          </p:cNvGrpSpPr>
          <p:nvPr/>
        </p:nvGrpSpPr>
        <p:grpSpPr bwMode="auto">
          <a:xfrm>
            <a:off x="7799388" y="3979863"/>
            <a:ext cx="457200" cy="406400"/>
            <a:chOff x="1344" y="1536"/>
            <a:chExt cx="288" cy="256"/>
          </a:xfrm>
        </p:grpSpPr>
        <p:sp>
          <p:nvSpPr>
            <p:cNvPr id="16249" name="AutoShape 889">
              <a:extLst>
                <a:ext uri="{FF2B5EF4-FFF2-40B4-BE49-F238E27FC236}">
                  <a16:creationId xmlns:a16="http://schemas.microsoft.com/office/drawing/2014/main" xmlns="" id="{EB977590-072D-402F-85B1-134CD0ED9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288" cy="235"/>
            </a:xfrm>
            <a:prstGeom prst="wedgeRectCallout">
              <a:avLst>
                <a:gd name="adj1" fmla="val -47222"/>
                <a:gd name="adj2" fmla="val 10276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5400000" scaled="1"/>
            </a:gradFill>
            <a:ln w="12700">
              <a:solidFill>
                <a:srgbClr val="33CC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6250" name="Object 890">
              <a:extLst>
                <a:ext uri="{FF2B5EF4-FFF2-40B4-BE49-F238E27FC236}">
                  <a16:creationId xmlns:a16="http://schemas.microsoft.com/office/drawing/2014/main" xmlns="" id="{0B62C73A-3E70-46B8-83CB-F59D39EECE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44" y="1536"/>
            <a:ext cx="28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04" name="公式" r:id="rId32" imgW="228600" imgH="177480" progId="Equation.3">
                    <p:embed/>
                  </p:oleObj>
                </mc:Choice>
                <mc:Fallback>
                  <p:oleObj name="公式" r:id="rId32" imgW="228600" imgH="177480" progId="Equation.3">
                    <p:embed/>
                    <p:pic>
                      <p:nvPicPr>
                        <p:cNvPr id="0" name="Object 8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536"/>
                          <a:ext cx="28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66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6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灯片编号占位符 1">
            <a:extLst>
              <a:ext uri="{FF2B5EF4-FFF2-40B4-BE49-F238E27FC236}">
                <a16:creationId xmlns:a16="http://schemas.microsoft.com/office/drawing/2014/main" xmlns="" id="{E2A86CB5-DDAF-4D62-AAA0-0087A9FE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065-7F33-426E-909F-8B14A0ABD407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xmlns="" id="{F6CAE953-0B2B-4747-9F5B-A1AA0E0E8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838201"/>
            <a:ext cx="39878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       </a:t>
            </a: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例  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3200" b="1">
                <a:latin typeface="Times New Roman" panose="02020603050405020304" pitchFamily="18" charset="0"/>
              </a:rPr>
              <a:t>求如图不规则的平面载流导线在均匀磁场中所受的力，已知    和    </a:t>
            </a:r>
            <a:r>
              <a:rPr lang="en-US" altLang="zh-CN" sz="3200" b="1"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6395" name="Object 11">
            <a:extLst>
              <a:ext uri="{FF2B5EF4-FFF2-40B4-BE49-F238E27FC236}">
                <a16:creationId xmlns:a16="http://schemas.microsoft.com/office/drawing/2014/main" xmlns="" id="{B793A27B-EC37-4C61-A16F-E2022C854C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1" y="2743201"/>
          <a:ext cx="3460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0" name="Equation" r:id="rId3" imgW="215640" imgH="266400" progId="Equation.3">
                  <p:embed/>
                </p:oleObj>
              </mc:Choice>
              <mc:Fallback>
                <p:oleObj name="Equation" r:id="rId3" imgW="215640" imgH="266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1" y="2743201"/>
                        <a:ext cx="3460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Object 12">
            <a:extLst>
              <a:ext uri="{FF2B5EF4-FFF2-40B4-BE49-F238E27FC236}">
                <a16:creationId xmlns:a16="http://schemas.microsoft.com/office/drawing/2014/main" xmlns="" id="{DC85151A-999E-42E6-9576-206A775D83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2819401"/>
          <a:ext cx="6096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1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819401"/>
                        <a:ext cx="6096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512" name="Group 128">
            <a:extLst>
              <a:ext uri="{FF2B5EF4-FFF2-40B4-BE49-F238E27FC236}">
                <a16:creationId xmlns:a16="http://schemas.microsoft.com/office/drawing/2014/main" xmlns="" id="{E8ACF9E8-4E74-4528-996C-808EAAF97B42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990600"/>
            <a:ext cx="3505200" cy="2971800"/>
            <a:chOff x="3168" y="624"/>
            <a:chExt cx="2208" cy="1872"/>
          </a:xfrm>
        </p:grpSpPr>
        <p:sp>
          <p:nvSpPr>
            <p:cNvPr id="16399" name="Rectangle 15">
              <a:extLst>
                <a:ext uri="{FF2B5EF4-FFF2-40B4-BE49-F238E27FC236}">
                  <a16:creationId xmlns:a16="http://schemas.microsoft.com/office/drawing/2014/main" xmlns="" id="{9D5C722B-1F65-4421-A98E-CDF945C56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624"/>
              <a:ext cx="2208" cy="18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00" name="Line 16">
              <a:extLst>
                <a:ext uri="{FF2B5EF4-FFF2-40B4-BE49-F238E27FC236}">
                  <a16:creationId xmlns:a16="http://schemas.microsoft.com/office/drawing/2014/main" xmlns="" id="{571C86A9-1CC4-4C2C-A2D1-75262B8F1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0" y="1968"/>
              <a:ext cx="17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1" name="Line 17">
              <a:extLst>
                <a:ext uri="{FF2B5EF4-FFF2-40B4-BE49-F238E27FC236}">
                  <a16:creationId xmlns:a16="http://schemas.microsoft.com/office/drawing/2014/main" xmlns="" id="{52D5CD8F-0576-4641-AE8E-A806CBB00B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3" y="946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2" name="Text Box 18">
              <a:extLst>
                <a:ext uri="{FF2B5EF4-FFF2-40B4-BE49-F238E27FC236}">
                  <a16:creationId xmlns:a16="http://schemas.microsoft.com/office/drawing/2014/main" xmlns="" id="{3E1D714F-F9B6-44C5-A228-E74D1A6B7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3" y="1689"/>
              <a:ext cx="47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1">
                  <a:latin typeface="Times New Roman" panose="02020603050405020304" pitchFamily="18" charset="0"/>
                </a:rPr>
                <a:t>P</a:t>
              </a:r>
            </a:p>
          </p:txBody>
        </p:sp>
        <p:graphicFrame>
          <p:nvGraphicFramePr>
            <p:cNvPr id="16404" name="Object 20">
              <a:extLst>
                <a:ext uri="{FF2B5EF4-FFF2-40B4-BE49-F238E27FC236}">
                  <a16:creationId xmlns:a16="http://schemas.microsoft.com/office/drawing/2014/main" xmlns="" id="{CC1BDFED-0B6A-4EB1-A52A-298FAFAACD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97" y="1978"/>
            <a:ext cx="232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52" name="公式" r:id="rId7" imgW="177480" imgH="190440" progId="Equation.3">
                    <p:embed/>
                  </p:oleObj>
                </mc:Choice>
                <mc:Fallback>
                  <p:oleObj name="公式" r:id="rId7" imgW="177480" imgH="19044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7" y="1978"/>
                          <a:ext cx="232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5" name="Object 21">
              <a:extLst>
                <a:ext uri="{FF2B5EF4-FFF2-40B4-BE49-F238E27FC236}">
                  <a16:creationId xmlns:a16="http://schemas.microsoft.com/office/drawing/2014/main" xmlns="" id="{33FDC4F2-75BC-4D76-9D6E-F27C2B79EC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5" y="759"/>
            <a:ext cx="326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53" name="公式" r:id="rId9" imgW="190440" imgH="241200" progId="Equation.3">
                    <p:embed/>
                  </p:oleObj>
                </mc:Choice>
                <mc:Fallback>
                  <p:oleObj name="公式" r:id="rId9" imgW="190440" imgH="2412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5" y="759"/>
                          <a:ext cx="326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6" name="Freeform 22">
              <a:extLst>
                <a:ext uri="{FF2B5EF4-FFF2-40B4-BE49-F238E27FC236}">
                  <a16:creationId xmlns:a16="http://schemas.microsoft.com/office/drawing/2014/main" xmlns="" id="{C70747C9-C4B4-4D90-BBA3-4D19C482F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" y="1266"/>
              <a:ext cx="1500" cy="702"/>
            </a:xfrm>
            <a:custGeom>
              <a:avLst/>
              <a:gdLst>
                <a:gd name="T0" fmla="*/ 0 w 1536"/>
                <a:gd name="T1" fmla="*/ 720 h 720"/>
                <a:gd name="T2" fmla="*/ 48 w 1536"/>
                <a:gd name="T3" fmla="*/ 480 h 720"/>
                <a:gd name="T4" fmla="*/ 144 w 1536"/>
                <a:gd name="T5" fmla="*/ 288 h 720"/>
                <a:gd name="T6" fmla="*/ 288 w 1536"/>
                <a:gd name="T7" fmla="*/ 240 h 720"/>
                <a:gd name="T8" fmla="*/ 480 w 1536"/>
                <a:gd name="T9" fmla="*/ 384 h 720"/>
                <a:gd name="T10" fmla="*/ 624 w 1536"/>
                <a:gd name="T11" fmla="*/ 384 h 720"/>
                <a:gd name="T12" fmla="*/ 816 w 1536"/>
                <a:gd name="T13" fmla="*/ 240 h 720"/>
                <a:gd name="T14" fmla="*/ 960 w 1536"/>
                <a:gd name="T15" fmla="*/ 48 h 720"/>
                <a:gd name="T16" fmla="*/ 1200 w 1536"/>
                <a:gd name="T17" fmla="*/ 48 h 720"/>
                <a:gd name="T18" fmla="*/ 1440 w 1536"/>
                <a:gd name="T19" fmla="*/ 336 h 720"/>
                <a:gd name="T20" fmla="*/ 1536 w 1536"/>
                <a:gd name="T21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6" h="720">
                  <a:moveTo>
                    <a:pt x="0" y="720"/>
                  </a:moveTo>
                  <a:cubicBezTo>
                    <a:pt x="12" y="636"/>
                    <a:pt x="24" y="552"/>
                    <a:pt x="48" y="480"/>
                  </a:cubicBezTo>
                  <a:cubicBezTo>
                    <a:pt x="72" y="408"/>
                    <a:pt x="104" y="328"/>
                    <a:pt x="144" y="288"/>
                  </a:cubicBezTo>
                  <a:cubicBezTo>
                    <a:pt x="184" y="248"/>
                    <a:pt x="232" y="224"/>
                    <a:pt x="288" y="240"/>
                  </a:cubicBezTo>
                  <a:cubicBezTo>
                    <a:pt x="344" y="256"/>
                    <a:pt x="424" y="360"/>
                    <a:pt x="480" y="384"/>
                  </a:cubicBezTo>
                  <a:cubicBezTo>
                    <a:pt x="536" y="408"/>
                    <a:pt x="568" y="408"/>
                    <a:pt x="624" y="384"/>
                  </a:cubicBezTo>
                  <a:cubicBezTo>
                    <a:pt x="680" y="360"/>
                    <a:pt x="760" y="296"/>
                    <a:pt x="816" y="240"/>
                  </a:cubicBezTo>
                  <a:cubicBezTo>
                    <a:pt x="872" y="184"/>
                    <a:pt x="896" y="80"/>
                    <a:pt x="960" y="48"/>
                  </a:cubicBezTo>
                  <a:cubicBezTo>
                    <a:pt x="1024" y="16"/>
                    <a:pt x="1120" y="0"/>
                    <a:pt x="1200" y="48"/>
                  </a:cubicBezTo>
                  <a:cubicBezTo>
                    <a:pt x="1280" y="96"/>
                    <a:pt x="1384" y="224"/>
                    <a:pt x="1440" y="336"/>
                  </a:cubicBezTo>
                  <a:cubicBezTo>
                    <a:pt x="1496" y="448"/>
                    <a:pt x="1520" y="656"/>
                    <a:pt x="1536" y="720"/>
                  </a:cubicBezTo>
                </a:path>
              </a:pathLst>
            </a:custGeom>
            <a:noFill/>
            <a:ln w="38100" cmpd="sng">
              <a:solidFill>
                <a:srgbClr val="6600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407" name="Object 23">
              <a:extLst>
                <a:ext uri="{FF2B5EF4-FFF2-40B4-BE49-F238E27FC236}">
                  <a16:creationId xmlns:a16="http://schemas.microsoft.com/office/drawing/2014/main" xmlns="" id="{5471039E-F11E-48EE-A3F0-A07F252A01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5" y="1968"/>
            <a:ext cx="173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54" name="Equation" r:id="rId11" imgW="164880" imgH="190440" progId="Equation.3">
                    <p:embed/>
                  </p:oleObj>
                </mc:Choice>
                <mc:Fallback>
                  <p:oleObj name="Equation" r:id="rId11" imgW="164880" imgH="19044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5" y="1968"/>
                          <a:ext cx="173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8" name="Object 24">
              <a:extLst>
                <a:ext uri="{FF2B5EF4-FFF2-40B4-BE49-F238E27FC236}">
                  <a16:creationId xmlns:a16="http://schemas.microsoft.com/office/drawing/2014/main" xmlns="" id="{BA28A395-7876-45AD-9F9D-439C1B9F1A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68" y="1584"/>
            <a:ext cx="21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55" name="Equation" r:id="rId13" imgW="126720" imgH="164880" progId="Equation.3">
                    <p:embed/>
                  </p:oleObj>
                </mc:Choice>
                <mc:Fallback>
                  <p:oleObj name="Equation" r:id="rId13" imgW="126720" imgH="16488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8" y="1584"/>
                          <a:ext cx="21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9" name="Object 25">
              <a:extLst>
                <a:ext uri="{FF2B5EF4-FFF2-40B4-BE49-F238E27FC236}">
                  <a16:creationId xmlns:a16="http://schemas.microsoft.com/office/drawing/2014/main" xmlns="" id="{F9929621-98D0-4862-B981-4DD400AFDD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56" y="720"/>
            <a:ext cx="19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56" name="Equation" r:id="rId15" imgW="215640" imgH="266400" progId="Equation.3">
                    <p:embed/>
                  </p:oleObj>
                </mc:Choice>
                <mc:Fallback>
                  <p:oleObj name="Equation" r:id="rId15" imgW="215640" imgH="2664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6" y="720"/>
                          <a:ext cx="191" cy="24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0" name="Line 26">
              <a:extLst>
                <a:ext uri="{FF2B5EF4-FFF2-40B4-BE49-F238E27FC236}">
                  <a16:creationId xmlns:a16="http://schemas.microsoft.com/office/drawing/2014/main" xmlns="" id="{0E365924-C75A-4380-A723-0E1C5A497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6" y="1506"/>
              <a:ext cx="47" cy="96"/>
            </a:xfrm>
            <a:prstGeom prst="line">
              <a:avLst/>
            </a:prstGeom>
            <a:noFill/>
            <a:ln w="57150">
              <a:solidFill>
                <a:srgbClr val="9933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411" name="Group 27">
              <a:extLst>
                <a:ext uri="{FF2B5EF4-FFF2-40B4-BE49-F238E27FC236}">
                  <a16:creationId xmlns:a16="http://schemas.microsoft.com/office/drawing/2014/main" xmlns="" id="{B08EB566-6B21-459F-9EA4-6D85E8B7A6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6" y="690"/>
              <a:ext cx="1926" cy="1758"/>
              <a:chOff x="384" y="1008"/>
              <a:chExt cx="1872" cy="1920"/>
            </a:xfrm>
          </p:grpSpPr>
          <p:sp>
            <p:nvSpPr>
              <p:cNvPr id="16412" name="Line 28">
                <a:extLst>
                  <a:ext uri="{FF2B5EF4-FFF2-40B4-BE49-F238E27FC236}">
                    <a16:creationId xmlns:a16="http://schemas.microsoft.com/office/drawing/2014/main" xmlns="" id="{F8858CB7-990C-44F4-934F-62B0F10EC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3" name="Line 29">
                <a:extLst>
                  <a:ext uri="{FF2B5EF4-FFF2-40B4-BE49-F238E27FC236}">
                    <a16:creationId xmlns:a16="http://schemas.microsoft.com/office/drawing/2014/main" xmlns="" id="{5CA11848-BFFD-40DD-AF4A-273B9036E8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4" name="Line 30">
                <a:extLst>
                  <a:ext uri="{FF2B5EF4-FFF2-40B4-BE49-F238E27FC236}">
                    <a16:creationId xmlns:a16="http://schemas.microsoft.com/office/drawing/2014/main" xmlns="" id="{D5193D90-3C37-4838-82B4-3F20FA2109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5" name="Line 31">
                <a:extLst>
                  <a:ext uri="{FF2B5EF4-FFF2-40B4-BE49-F238E27FC236}">
                    <a16:creationId xmlns:a16="http://schemas.microsoft.com/office/drawing/2014/main" xmlns="" id="{BECB2A39-5012-4C00-8A62-7AB35823F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6" name="Line 32">
                <a:extLst>
                  <a:ext uri="{FF2B5EF4-FFF2-40B4-BE49-F238E27FC236}">
                    <a16:creationId xmlns:a16="http://schemas.microsoft.com/office/drawing/2014/main" xmlns="" id="{8B1FAA68-B245-4399-89D3-AF355E3646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7" name="Line 33">
                <a:extLst>
                  <a:ext uri="{FF2B5EF4-FFF2-40B4-BE49-F238E27FC236}">
                    <a16:creationId xmlns:a16="http://schemas.microsoft.com/office/drawing/2014/main" xmlns="" id="{6A4A6934-1DD5-416B-8979-FE0A6B450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8" name="Line 34">
                <a:extLst>
                  <a:ext uri="{FF2B5EF4-FFF2-40B4-BE49-F238E27FC236}">
                    <a16:creationId xmlns:a16="http://schemas.microsoft.com/office/drawing/2014/main" xmlns="" id="{4C1FC5AD-1C1C-4429-A2A6-49DF9F46F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9" name="Line 35">
                <a:extLst>
                  <a:ext uri="{FF2B5EF4-FFF2-40B4-BE49-F238E27FC236}">
                    <a16:creationId xmlns:a16="http://schemas.microsoft.com/office/drawing/2014/main" xmlns="" id="{BD480A93-927E-4D32-8353-45E4504B8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0" name="Line 36">
                <a:extLst>
                  <a:ext uri="{FF2B5EF4-FFF2-40B4-BE49-F238E27FC236}">
                    <a16:creationId xmlns:a16="http://schemas.microsoft.com/office/drawing/2014/main" xmlns="" id="{511FA5C8-7BEA-4501-AD55-57677CB185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1" name="Line 37">
                <a:extLst>
                  <a:ext uri="{FF2B5EF4-FFF2-40B4-BE49-F238E27FC236}">
                    <a16:creationId xmlns:a16="http://schemas.microsoft.com/office/drawing/2014/main" xmlns="" id="{46765747-CC11-4BE1-8F63-7F4D025F20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2" name="Line 38">
                <a:extLst>
                  <a:ext uri="{FF2B5EF4-FFF2-40B4-BE49-F238E27FC236}">
                    <a16:creationId xmlns:a16="http://schemas.microsoft.com/office/drawing/2014/main" xmlns="" id="{59FC8082-96B7-4363-A79E-73EAE99FC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6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3" name="Line 39">
                <a:extLst>
                  <a:ext uri="{FF2B5EF4-FFF2-40B4-BE49-F238E27FC236}">
                    <a16:creationId xmlns:a16="http://schemas.microsoft.com/office/drawing/2014/main" xmlns="" id="{5807E999-4015-47ED-B339-80AE7DCED4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4" name="Line 40">
                <a:extLst>
                  <a:ext uri="{FF2B5EF4-FFF2-40B4-BE49-F238E27FC236}">
                    <a16:creationId xmlns:a16="http://schemas.microsoft.com/office/drawing/2014/main" xmlns="" id="{4728DF93-09AE-4B4F-9D83-4DD1EE36D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5" name="Line 41">
                <a:extLst>
                  <a:ext uri="{FF2B5EF4-FFF2-40B4-BE49-F238E27FC236}">
                    <a16:creationId xmlns:a16="http://schemas.microsoft.com/office/drawing/2014/main" xmlns="" id="{98A53758-7E44-463B-8834-C05765CC8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6" name="Line 42">
                <a:extLst>
                  <a:ext uri="{FF2B5EF4-FFF2-40B4-BE49-F238E27FC236}">
                    <a16:creationId xmlns:a16="http://schemas.microsoft.com/office/drawing/2014/main" xmlns="" id="{4C95753B-43FE-40B4-B5C8-D2B985C00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7" name="Line 43">
                <a:extLst>
                  <a:ext uri="{FF2B5EF4-FFF2-40B4-BE49-F238E27FC236}">
                    <a16:creationId xmlns:a16="http://schemas.microsoft.com/office/drawing/2014/main" xmlns="" id="{4116626E-CCE5-46AC-B33B-F91287BEF1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8" name="Line 44">
                <a:extLst>
                  <a:ext uri="{FF2B5EF4-FFF2-40B4-BE49-F238E27FC236}">
                    <a16:creationId xmlns:a16="http://schemas.microsoft.com/office/drawing/2014/main" xmlns="" id="{D4224A3C-B072-443F-AEC7-1F8BAAC90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6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9" name="Line 45">
                <a:extLst>
                  <a:ext uri="{FF2B5EF4-FFF2-40B4-BE49-F238E27FC236}">
                    <a16:creationId xmlns:a16="http://schemas.microsoft.com/office/drawing/2014/main" xmlns="" id="{7AD3417A-DCC0-48C7-8832-810E643C87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0" name="Line 46">
                <a:extLst>
                  <a:ext uri="{FF2B5EF4-FFF2-40B4-BE49-F238E27FC236}">
                    <a16:creationId xmlns:a16="http://schemas.microsoft.com/office/drawing/2014/main" xmlns="" id="{1C1F7241-E50E-47DB-AE1F-9C06D2ED1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1" name="Line 47">
                <a:extLst>
                  <a:ext uri="{FF2B5EF4-FFF2-40B4-BE49-F238E27FC236}">
                    <a16:creationId xmlns:a16="http://schemas.microsoft.com/office/drawing/2014/main" xmlns="" id="{AC5B5235-62A0-4E33-9E92-7B1590238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2" name="Line 48">
                <a:extLst>
                  <a:ext uri="{FF2B5EF4-FFF2-40B4-BE49-F238E27FC236}">
                    <a16:creationId xmlns:a16="http://schemas.microsoft.com/office/drawing/2014/main" xmlns="" id="{CEF5F997-852F-4C47-B61B-C6C40B40B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3" name="Line 49">
                <a:extLst>
                  <a:ext uri="{FF2B5EF4-FFF2-40B4-BE49-F238E27FC236}">
                    <a16:creationId xmlns:a16="http://schemas.microsoft.com/office/drawing/2014/main" xmlns="" id="{48F2C3EE-78B7-4E29-B2F5-5A786C426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4" name="Line 50">
                <a:extLst>
                  <a:ext uri="{FF2B5EF4-FFF2-40B4-BE49-F238E27FC236}">
                    <a16:creationId xmlns:a16="http://schemas.microsoft.com/office/drawing/2014/main" xmlns="" id="{EA45345B-F252-4EBB-BF38-F2B340AAAD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6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5" name="Line 51">
                <a:extLst>
                  <a:ext uri="{FF2B5EF4-FFF2-40B4-BE49-F238E27FC236}">
                    <a16:creationId xmlns:a16="http://schemas.microsoft.com/office/drawing/2014/main" xmlns="" id="{625CBBCD-2F1C-4992-9F2B-D7D7226C9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6" name="Line 52">
                <a:extLst>
                  <a:ext uri="{FF2B5EF4-FFF2-40B4-BE49-F238E27FC236}">
                    <a16:creationId xmlns:a16="http://schemas.microsoft.com/office/drawing/2014/main" xmlns="" id="{BF4B6CD8-39B2-45DC-B87C-0E3BE45CC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7" name="Line 53">
                <a:extLst>
                  <a:ext uri="{FF2B5EF4-FFF2-40B4-BE49-F238E27FC236}">
                    <a16:creationId xmlns:a16="http://schemas.microsoft.com/office/drawing/2014/main" xmlns="" id="{AFFAB002-734F-4492-82C8-CC538ABD6E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8" name="Line 54">
                <a:extLst>
                  <a:ext uri="{FF2B5EF4-FFF2-40B4-BE49-F238E27FC236}">
                    <a16:creationId xmlns:a16="http://schemas.microsoft.com/office/drawing/2014/main" xmlns="" id="{1C485568-D949-45E7-97B3-7CBD98346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9" name="Line 55">
                <a:extLst>
                  <a:ext uri="{FF2B5EF4-FFF2-40B4-BE49-F238E27FC236}">
                    <a16:creationId xmlns:a16="http://schemas.microsoft.com/office/drawing/2014/main" xmlns="" id="{B279E1E6-58F2-40CF-8FBB-FB7EAD663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0" name="Line 56">
                <a:extLst>
                  <a:ext uri="{FF2B5EF4-FFF2-40B4-BE49-F238E27FC236}">
                    <a16:creationId xmlns:a16="http://schemas.microsoft.com/office/drawing/2014/main" xmlns="" id="{F045A2CE-5EE4-431E-B899-EFBE0C290F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6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1" name="Line 57">
                <a:extLst>
                  <a:ext uri="{FF2B5EF4-FFF2-40B4-BE49-F238E27FC236}">
                    <a16:creationId xmlns:a16="http://schemas.microsoft.com/office/drawing/2014/main" xmlns="" id="{13775154-3BAB-4A7F-9E5A-7224E7DF31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2" name="Line 58">
                <a:extLst>
                  <a:ext uri="{FF2B5EF4-FFF2-40B4-BE49-F238E27FC236}">
                    <a16:creationId xmlns:a16="http://schemas.microsoft.com/office/drawing/2014/main" xmlns="" id="{82F9C2FE-AAD0-4C8B-AF5E-E73736438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0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3" name="Line 59">
                <a:extLst>
                  <a:ext uri="{FF2B5EF4-FFF2-40B4-BE49-F238E27FC236}">
                    <a16:creationId xmlns:a16="http://schemas.microsoft.com/office/drawing/2014/main" xmlns="" id="{156AF206-8056-46C8-932C-DBF1FED66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4" name="Line 60">
                <a:extLst>
                  <a:ext uri="{FF2B5EF4-FFF2-40B4-BE49-F238E27FC236}">
                    <a16:creationId xmlns:a16="http://schemas.microsoft.com/office/drawing/2014/main" xmlns="" id="{DBD72C46-DA77-4857-8C9B-F5C1288E8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4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5" name="Line 61">
                <a:extLst>
                  <a:ext uri="{FF2B5EF4-FFF2-40B4-BE49-F238E27FC236}">
                    <a16:creationId xmlns:a16="http://schemas.microsoft.com/office/drawing/2014/main" xmlns="" id="{FA730FE2-71C6-496C-97DD-8B2EF23B69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00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6" name="Line 62">
                <a:extLst>
                  <a:ext uri="{FF2B5EF4-FFF2-40B4-BE49-F238E27FC236}">
                    <a16:creationId xmlns:a16="http://schemas.microsoft.com/office/drawing/2014/main" xmlns="" id="{E209A8B5-0164-49B7-8A46-6682D1306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0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7" name="Line 63">
                <a:extLst>
                  <a:ext uri="{FF2B5EF4-FFF2-40B4-BE49-F238E27FC236}">
                    <a16:creationId xmlns:a16="http://schemas.microsoft.com/office/drawing/2014/main" xmlns="" id="{124495DE-C243-4169-BDB2-7D3EF5BCE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8" name="Line 64">
                <a:extLst>
                  <a:ext uri="{FF2B5EF4-FFF2-40B4-BE49-F238E27FC236}">
                    <a16:creationId xmlns:a16="http://schemas.microsoft.com/office/drawing/2014/main" xmlns="" id="{DDECAC2B-539C-47E2-8BF2-E780E853F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4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9" name="Line 65">
                <a:extLst>
                  <a:ext uri="{FF2B5EF4-FFF2-40B4-BE49-F238E27FC236}">
                    <a16:creationId xmlns:a16="http://schemas.microsoft.com/office/drawing/2014/main" xmlns="" id="{1A760FF9-1228-451C-93BC-C005D21D3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50" name="Line 66">
                <a:extLst>
                  <a:ext uri="{FF2B5EF4-FFF2-40B4-BE49-F238E27FC236}">
                    <a16:creationId xmlns:a16="http://schemas.microsoft.com/office/drawing/2014/main" xmlns="" id="{370907B5-B1DE-4FFD-A8CA-1A79179D0F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0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51" name="Line 67">
                <a:extLst>
                  <a:ext uri="{FF2B5EF4-FFF2-40B4-BE49-F238E27FC236}">
                    <a16:creationId xmlns:a16="http://schemas.microsoft.com/office/drawing/2014/main" xmlns="" id="{282CA533-D199-4930-AB83-EBAC371A1C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52" name="Line 68">
                <a:extLst>
                  <a:ext uri="{FF2B5EF4-FFF2-40B4-BE49-F238E27FC236}">
                    <a16:creationId xmlns:a16="http://schemas.microsoft.com/office/drawing/2014/main" xmlns="" id="{0709E4E2-2433-45EF-AA5F-463AFE4D5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4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53" name="Line 69">
                <a:extLst>
                  <a:ext uri="{FF2B5EF4-FFF2-40B4-BE49-F238E27FC236}">
                    <a16:creationId xmlns:a16="http://schemas.microsoft.com/office/drawing/2014/main" xmlns="" id="{F1737B96-695A-47F7-9851-373462847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54" name="Line 70">
                <a:extLst>
                  <a:ext uri="{FF2B5EF4-FFF2-40B4-BE49-F238E27FC236}">
                    <a16:creationId xmlns:a16="http://schemas.microsoft.com/office/drawing/2014/main" xmlns="" id="{D31FA531-28FB-4C57-85E0-9D43D15D48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0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55" name="Line 71">
                <a:extLst>
                  <a:ext uri="{FF2B5EF4-FFF2-40B4-BE49-F238E27FC236}">
                    <a16:creationId xmlns:a16="http://schemas.microsoft.com/office/drawing/2014/main" xmlns="" id="{E56EC89B-987A-447B-B03D-068803DFAB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56" name="Line 72">
                <a:extLst>
                  <a:ext uri="{FF2B5EF4-FFF2-40B4-BE49-F238E27FC236}">
                    <a16:creationId xmlns:a16="http://schemas.microsoft.com/office/drawing/2014/main" xmlns="" id="{6DB73DCB-679D-461D-AA06-1625C6129B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4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57" name="Line 73">
                <a:extLst>
                  <a:ext uri="{FF2B5EF4-FFF2-40B4-BE49-F238E27FC236}">
                    <a16:creationId xmlns:a16="http://schemas.microsoft.com/office/drawing/2014/main" xmlns="" id="{D886F0DA-2A6A-4885-B479-483C57E5D6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58" name="Line 74">
                <a:extLst>
                  <a:ext uri="{FF2B5EF4-FFF2-40B4-BE49-F238E27FC236}">
                    <a16:creationId xmlns:a16="http://schemas.microsoft.com/office/drawing/2014/main" xmlns="" id="{C93720B7-626D-49DB-99ED-C2AE28CBC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59" name="Line 75">
                <a:extLst>
                  <a:ext uri="{FF2B5EF4-FFF2-40B4-BE49-F238E27FC236}">
                    <a16:creationId xmlns:a16="http://schemas.microsoft.com/office/drawing/2014/main" xmlns="" id="{03045483-D375-449F-AFE3-021573023C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06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60" name="Line 76">
                <a:extLst>
                  <a:ext uri="{FF2B5EF4-FFF2-40B4-BE49-F238E27FC236}">
                    <a16:creationId xmlns:a16="http://schemas.microsoft.com/office/drawing/2014/main" xmlns="" id="{9C55315C-DD03-4B9A-A571-C14E81B66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61" name="Line 77">
                <a:extLst>
                  <a:ext uri="{FF2B5EF4-FFF2-40B4-BE49-F238E27FC236}">
                    <a16:creationId xmlns:a16="http://schemas.microsoft.com/office/drawing/2014/main" xmlns="" id="{5D5C03B2-D1CC-48FB-B0EC-6AF8F60D0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62" name="Line 78">
                <a:extLst>
                  <a:ext uri="{FF2B5EF4-FFF2-40B4-BE49-F238E27FC236}">
                    <a16:creationId xmlns:a16="http://schemas.microsoft.com/office/drawing/2014/main" xmlns="" id="{A0ABD1DF-552D-4206-A760-81561ACF11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63" name="Line 79">
                <a:extLst>
                  <a:ext uri="{FF2B5EF4-FFF2-40B4-BE49-F238E27FC236}">
                    <a16:creationId xmlns:a16="http://schemas.microsoft.com/office/drawing/2014/main" xmlns="" id="{C26151C5-2066-4641-B8FD-07722091FC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64" name="Line 80">
                <a:extLst>
                  <a:ext uri="{FF2B5EF4-FFF2-40B4-BE49-F238E27FC236}">
                    <a16:creationId xmlns:a16="http://schemas.microsoft.com/office/drawing/2014/main" xmlns="" id="{DE5910DC-B5C7-4275-A8BF-9BA1D437F7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6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65" name="Line 81">
                <a:extLst>
                  <a:ext uri="{FF2B5EF4-FFF2-40B4-BE49-F238E27FC236}">
                    <a16:creationId xmlns:a16="http://schemas.microsoft.com/office/drawing/2014/main" xmlns="" id="{F8AE221A-D889-40E7-A8D1-0C6C071905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66" name="Line 82">
                <a:extLst>
                  <a:ext uri="{FF2B5EF4-FFF2-40B4-BE49-F238E27FC236}">
                    <a16:creationId xmlns:a16="http://schemas.microsoft.com/office/drawing/2014/main" xmlns="" id="{A296E612-E1FA-400B-9BCC-954C4E1BB6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0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67" name="Line 83">
                <a:extLst>
                  <a:ext uri="{FF2B5EF4-FFF2-40B4-BE49-F238E27FC236}">
                    <a16:creationId xmlns:a16="http://schemas.microsoft.com/office/drawing/2014/main" xmlns="" id="{29FCFE65-4EB9-4AC1-9339-0F091CA7E6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68" name="Line 84">
                <a:extLst>
                  <a:ext uri="{FF2B5EF4-FFF2-40B4-BE49-F238E27FC236}">
                    <a16:creationId xmlns:a16="http://schemas.microsoft.com/office/drawing/2014/main" xmlns="" id="{F739D07B-9885-4D69-B29D-D02CD8F0B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4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69" name="Line 85">
                <a:extLst>
                  <a:ext uri="{FF2B5EF4-FFF2-40B4-BE49-F238E27FC236}">
                    <a16:creationId xmlns:a16="http://schemas.microsoft.com/office/drawing/2014/main" xmlns="" id="{A113D2ED-004A-4DAB-AE91-409D1A673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70" name="Line 86">
                <a:extLst>
                  <a:ext uri="{FF2B5EF4-FFF2-40B4-BE49-F238E27FC236}">
                    <a16:creationId xmlns:a16="http://schemas.microsoft.com/office/drawing/2014/main" xmlns="" id="{6EB59DED-437B-497C-9C0A-7F62ABB68A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71" name="Line 87">
                <a:extLst>
                  <a:ext uri="{FF2B5EF4-FFF2-40B4-BE49-F238E27FC236}">
                    <a16:creationId xmlns:a16="http://schemas.microsoft.com/office/drawing/2014/main" xmlns="" id="{898F6D21-C1A0-42C2-BE3A-E163D8C66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448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72" name="Line 88">
                <a:extLst>
                  <a:ext uri="{FF2B5EF4-FFF2-40B4-BE49-F238E27FC236}">
                    <a16:creationId xmlns:a16="http://schemas.microsoft.com/office/drawing/2014/main" xmlns="" id="{B3508EB6-E256-4DFE-BAC8-81CE13987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73" name="Line 89">
                <a:extLst>
                  <a:ext uri="{FF2B5EF4-FFF2-40B4-BE49-F238E27FC236}">
                    <a16:creationId xmlns:a16="http://schemas.microsoft.com/office/drawing/2014/main" xmlns="" id="{972FF07B-2E23-4DD7-9DB5-B4C4DD992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74" name="Line 90">
                <a:extLst>
                  <a:ext uri="{FF2B5EF4-FFF2-40B4-BE49-F238E27FC236}">
                    <a16:creationId xmlns:a16="http://schemas.microsoft.com/office/drawing/2014/main" xmlns="" id="{DD87CA34-033A-4E54-9C9F-194883A973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75" name="Line 91">
                <a:extLst>
                  <a:ext uri="{FF2B5EF4-FFF2-40B4-BE49-F238E27FC236}">
                    <a16:creationId xmlns:a16="http://schemas.microsoft.com/office/drawing/2014/main" xmlns="" id="{AA430A5A-9DEA-423C-9122-4E0D6E4FF9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76" name="Line 92">
                <a:extLst>
                  <a:ext uri="{FF2B5EF4-FFF2-40B4-BE49-F238E27FC236}">
                    <a16:creationId xmlns:a16="http://schemas.microsoft.com/office/drawing/2014/main" xmlns="" id="{E753FB81-6695-4025-BCBD-DB1C1B79E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6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77" name="Line 93">
                <a:extLst>
                  <a:ext uri="{FF2B5EF4-FFF2-40B4-BE49-F238E27FC236}">
                    <a16:creationId xmlns:a16="http://schemas.microsoft.com/office/drawing/2014/main" xmlns="" id="{E79372E9-2841-4151-9DAB-249DECDD3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78" name="Line 94">
                <a:extLst>
                  <a:ext uri="{FF2B5EF4-FFF2-40B4-BE49-F238E27FC236}">
                    <a16:creationId xmlns:a16="http://schemas.microsoft.com/office/drawing/2014/main" xmlns="" id="{8A4CFA1B-C5C4-40A8-8FD7-4851878991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0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79" name="Line 95">
                <a:extLst>
                  <a:ext uri="{FF2B5EF4-FFF2-40B4-BE49-F238E27FC236}">
                    <a16:creationId xmlns:a16="http://schemas.microsoft.com/office/drawing/2014/main" xmlns="" id="{3D3D5594-424C-4497-82EE-EC430C9AF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80" name="Line 96">
                <a:extLst>
                  <a:ext uri="{FF2B5EF4-FFF2-40B4-BE49-F238E27FC236}">
                    <a16:creationId xmlns:a16="http://schemas.microsoft.com/office/drawing/2014/main" xmlns="" id="{B5673861-7837-4A67-8C59-F1FA47D79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4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81" name="Line 97">
                <a:extLst>
                  <a:ext uri="{FF2B5EF4-FFF2-40B4-BE49-F238E27FC236}">
                    <a16:creationId xmlns:a16="http://schemas.microsoft.com/office/drawing/2014/main" xmlns="" id="{D0F8309A-A201-4957-B797-3C3869855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82" name="Line 98">
                <a:extLst>
                  <a:ext uri="{FF2B5EF4-FFF2-40B4-BE49-F238E27FC236}">
                    <a16:creationId xmlns:a16="http://schemas.microsoft.com/office/drawing/2014/main" xmlns="" id="{A263A661-E306-4B21-AD7C-50FA7AEAC3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83" name="Line 99">
                <a:extLst>
                  <a:ext uri="{FF2B5EF4-FFF2-40B4-BE49-F238E27FC236}">
                    <a16:creationId xmlns:a16="http://schemas.microsoft.com/office/drawing/2014/main" xmlns="" id="{AF1FF7D1-1CB1-4DF8-8ECD-BFB56E143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83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6484" name="Line 100">
              <a:extLst>
                <a:ext uri="{FF2B5EF4-FFF2-40B4-BE49-F238E27FC236}">
                  <a16:creationId xmlns:a16="http://schemas.microsoft.com/office/drawing/2014/main" xmlns="" id="{6CCB360E-0019-40D9-93B9-33C584C48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3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85" name="Line 101">
              <a:extLst>
                <a:ext uri="{FF2B5EF4-FFF2-40B4-BE49-F238E27FC236}">
                  <a16:creationId xmlns:a16="http://schemas.microsoft.com/office/drawing/2014/main" xmlns="" id="{361D53D9-FD9E-477E-9CCC-6A73D92CD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6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86" name="Line 102">
              <a:extLst>
                <a:ext uri="{FF2B5EF4-FFF2-40B4-BE49-F238E27FC236}">
                  <a16:creationId xmlns:a16="http://schemas.microsoft.com/office/drawing/2014/main" xmlns="" id="{D3BED459-E0FA-4725-9A60-47C34FF08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3" y="2112"/>
              <a:ext cx="15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87" name="Text Box 103">
              <a:extLst>
                <a:ext uri="{FF2B5EF4-FFF2-40B4-BE49-F238E27FC236}">
                  <a16:creationId xmlns:a16="http://schemas.microsoft.com/office/drawing/2014/main" xmlns="" id="{94EBE3FB-B50C-4CC6-8EA7-13C501DB2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4" y="2060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</p:grpSp>
      <p:grpSp>
        <p:nvGrpSpPr>
          <p:cNvPr id="16506" name="Group 122">
            <a:extLst>
              <a:ext uri="{FF2B5EF4-FFF2-40B4-BE49-F238E27FC236}">
                <a16:creationId xmlns:a16="http://schemas.microsoft.com/office/drawing/2014/main" xmlns="" id="{8A0644EE-13AD-4583-8955-34DC51235A33}"/>
              </a:ext>
            </a:extLst>
          </p:cNvPr>
          <p:cNvGrpSpPr>
            <a:grpSpLocks/>
          </p:cNvGrpSpPr>
          <p:nvPr/>
        </p:nvGrpSpPr>
        <p:grpSpPr bwMode="auto">
          <a:xfrm>
            <a:off x="7086600" y="1676400"/>
            <a:ext cx="1066800" cy="762000"/>
            <a:chOff x="3504" y="1056"/>
            <a:chExt cx="672" cy="480"/>
          </a:xfrm>
        </p:grpSpPr>
        <p:sp>
          <p:nvSpPr>
            <p:cNvPr id="16492" name="Line 108">
              <a:extLst>
                <a:ext uri="{FF2B5EF4-FFF2-40B4-BE49-F238E27FC236}">
                  <a16:creationId xmlns:a16="http://schemas.microsoft.com/office/drawing/2014/main" xmlns="" id="{23C5970B-077C-4898-8D7D-97C7C0B21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056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6505" name="Group 121">
              <a:extLst>
                <a:ext uri="{FF2B5EF4-FFF2-40B4-BE49-F238E27FC236}">
                  <a16:creationId xmlns:a16="http://schemas.microsoft.com/office/drawing/2014/main" xmlns="" id="{D777DB49-84C3-4EEF-93A1-BCAA5E1E91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056"/>
              <a:ext cx="672" cy="480"/>
              <a:chOff x="3504" y="1056"/>
              <a:chExt cx="672" cy="480"/>
            </a:xfrm>
          </p:grpSpPr>
          <p:graphicFrame>
            <p:nvGraphicFramePr>
              <p:cNvPr id="16490" name="Object 106">
                <a:extLst>
                  <a:ext uri="{FF2B5EF4-FFF2-40B4-BE49-F238E27FC236}">
                    <a16:creationId xmlns:a16="http://schemas.microsoft.com/office/drawing/2014/main" xmlns="" id="{AC53A459-8DE7-43BF-80C2-874DFAE876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4" y="1056"/>
              <a:ext cx="285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457" name="Equation" r:id="rId16" imgW="342720" imgH="279360" progId="Equation.3">
                      <p:embed/>
                    </p:oleObj>
                  </mc:Choice>
                  <mc:Fallback>
                    <p:oleObj name="Equation" r:id="rId16" imgW="342720" imgH="279360" progId="Equation.3">
                      <p:embed/>
                      <p:pic>
                        <p:nvPicPr>
                          <p:cNvPr id="0" name="Object 1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1056"/>
                            <a:ext cx="285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95" name="Object 111">
                <a:extLst>
                  <a:ext uri="{FF2B5EF4-FFF2-40B4-BE49-F238E27FC236}">
                    <a16:creationId xmlns:a16="http://schemas.microsoft.com/office/drawing/2014/main" xmlns="" id="{4DC4AF15-A147-4EEE-9DD2-8EB826BF15D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36" y="1056"/>
              <a:ext cx="24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458" name="Equation" r:id="rId18" imgW="126720" imgH="177480" progId="Equation.3">
                      <p:embed/>
                    </p:oleObj>
                  </mc:Choice>
                  <mc:Fallback>
                    <p:oleObj name="Equation" r:id="rId18" imgW="126720" imgH="177480" progId="Equation.3">
                      <p:embed/>
                      <p:pic>
                        <p:nvPicPr>
                          <p:cNvPr id="0" name="Object 1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1056"/>
                            <a:ext cx="240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503" name="Arc 119">
                <a:extLst>
                  <a:ext uri="{FF2B5EF4-FFF2-40B4-BE49-F238E27FC236}">
                    <a16:creationId xmlns:a16="http://schemas.microsoft.com/office/drawing/2014/main" xmlns="" id="{F543824C-292D-4055-B093-5B1D4540F8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032" y="1344"/>
                <a:ext cx="101" cy="96"/>
              </a:xfrm>
              <a:custGeom>
                <a:avLst/>
                <a:gdLst>
                  <a:gd name="G0" fmla="+- 11981 0 0"/>
                  <a:gd name="G1" fmla="+- 21600 0 0"/>
                  <a:gd name="G2" fmla="+- 21600 0 0"/>
                  <a:gd name="T0" fmla="*/ 0 w 33581"/>
                  <a:gd name="T1" fmla="*/ 3627 h 21600"/>
                  <a:gd name="T2" fmla="*/ 33581 w 33581"/>
                  <a:gd name="T3" fmla="*/ 21600 h 21600"/>
                  <a:gd name="T4" fmla="*/ 11981 w 33581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581" h="21600" fill="none" extrusionOk="0">
                    <a:moveTo>
                      <a:pt x="0" y="3627"/>
                    </a:moveTo>
                    <a:cubicBezTo>
                      <a:pt x="3548" y="1262"/>
                      <a:pt x="7716" y="0"/>
                      <a:pt x="11981" y="0"/>
                    </a:cubicBezTo>
                    <a:cubicBezTo>
                      <a:pt x="23910" y="0"/>
                      <a:pt x="33581" y="9670"/>
                      <a:pt x="33581" y="21600"/>
                    </a:cubicBezTo>
                  </a:path>
                  <a:path w="33581" h="21600" stroke="0" extrusionOk="0">
                    <a:moveTo>
                      <a:pt x="0" y="3627"/>
                    </a:moveTo>
                    <a:cubicBezTo>
                      <a:pt x="3548" y="1262"/>
                      <a:pt x="7716" y="0"/>
                      <a:pt x="11981" y="0"/>
                    </a:cubicBezTo>
                    <a:cubicBezTo>
                      <a:pt x="23910" y="0"/>
                      <a:pt x="33581" y="9670"/>
                      <a:pt x="33581" y="21600"/>
                    </a:cubicBezTo>
                    <a:lnTo>
                      <a:pt x="11981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89" name="Line 105">
                <a:extLst>
                  <a:ext uri="{FF2B5EF4-FFF2-40B4-BE49-F238E27FC236}">
                    <a16:creationId xmlns:a16="http://schemas.microsoft.com/office/drawing/2014/main" xmlns="" id="{AC2FBD03-C7B9-430B-BB34-9618856B3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58" y="1121"/>
                <a:ext cx="390" cy="41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6496" name="Group 112">
            <a:extLst>
              <a:ext uri="{FF2B5EF4-FFF2-40B4-BE49-F238E27FC236}">
                <a16:creationId xmlns:a16="http://schemas.microsoft.com/office/drawing/2014/main" xmlns="" id="{2B041F3E-CFAF-4191-B744-1A02B4CF42BA}"/>
              </a:ext>
            </a:extLst>
          </p:cNvPr>
          <p:cNvGrpSpPr>
            <a:grpSpLocks/>
          </p:cNvGrpSpPr>
          <p:nvPr/>
        </p:nvGrpSpPr>
        <p:grpSpPr bwMode="auto">
          <a:xfrm>
            <a:off x="8091488" y="2162175"/>
            <a:ext cx="671512" cy="560388"/>
            <a:chOff x="4128" y="1362"/>
            <a:chExt cx="432" cy="353"/>
          </a:xfrm>
        </p:grpSpPr>
        <p:graphicFrame>
          <p:nvGraphicFramePr>
            <p:cNvPr id="16497" name="Object 113">
              <a:extLst>
                <a:ext uri="{FF2B5EF4-FFF2-40B4-BE49-F238E27FC236}">
                  <a16:creationId xmlns:a16="http://schemas.microsoft.com/office/drawing/2014/main" xmlns="" id="{424DF994-0FD1-4676-B733-072AABDA95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1430"/>
            <a:ext cx="38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59" name="Equation" r:id="rId20" imgW="393480" imgH="291960" progId="Equation.3">
                    <p:embed/>
                  </p:oleObj>
                </mc:Choice>
                <mc:Fallback>
                  <p:oleObj name="Equation" r:id="rId20" imgW="393480" imgH="291960" progId="Equation.3">
                    <p:embed/>
                    <p:pic>
                      <p:nvPicPr>
                        <p:cNvPr id="0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430"/>
                          <a:ext cx="384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98" name="AutoShape 114">
              <a:extLst>
                <a:ext uri="{FF2B5EF4-FFF2-40B4-BE49-F238E27FC236}">
                  <a16:creationId xmlns:a16="http://schemas.microsoft.com/office/drawing/2014/main" xmlns="" id="{5577DCF5-1602-4166-921C-2826F37F3F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30226">
              <a:off x="4128" y="1362"/>
              <a:ext cx="96" cy="240"/>
            </a:xfrm>
            <a:prstGeom prst="upArrow">
              <a:avLst>
                <a:gd name="adj1" fmla="val 50000"/>
                <a:gd name="adj2" fmla="val 128912"/>
              </a:avLst>
            </a:prstGeom>
            <a:solidFill>
              <a:srgbClr val="F8ECFE"/>
            </a:solidFill>
            <a:ln w="38100">
              <a:solidFill>
                <a:srgbClr val="9933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" name="墨迹 1"/>
              <p14:cNvContentPartPr/>
              <p14:nvPr/>
            </p14:nvContentPartPr>
            <p14:xfrm>
              <a:off x="472320" y="570240"/>
              <a:ext cx="11457720" cy="5992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5120" y="560160"/>
                <a:ext cx="11475000" cy="600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6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7C8CFA74-D622-4352-8986-C20CB332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739440" y="657000"/>
              <a:ext cx="11453040" cy="41544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880" y="649080"/>
                <a:ext cx="11468160" cy="416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7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灯片编号占位符 1">
            <a:extLst>
              <a:ext uri="{FF2B5EF4-FFF2-40B4-BE49-F238E27FC236}">
                <a16:creationId xmlns:a16="http://schemas.microsoft.com/office/drawing/2014/main" xmlns="" id="{7F9AEDBB-7582-4317-B04F-44E03DEF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5D87-415F-4625-901A-D3B8E555DBD2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xmlns="" id="{F2358AF9-80E1-4421-893B-EFFB9731D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052736"/>
            <a:ext cx="8561784" cy="1217641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结论    </a:t>
            </a:r>
            <a:r>
              <a:rPr lang="zh-CN" altLang="en-US" sz="3200" b="1" dirty="0">
                <a:latin typeface="Times New Roman" panose="02020603050405020304" pitchFamily="18" charset="0"/>
              </a:rPr>
              <a:t>任意闭合的平面载流导线在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均匀磁场</a:t>
            </a:r>
            <a:r>
              <a:rPr lang="zh-CN" altLang="en-US" sz="3200" b="1" dirty="0">
                <a:latin typeface="Times New Roman" panose="02020603050405020304" pitchFamily="18" charset="0"/>
              </a:rPr>
              <a:t>中所受的合力，为零。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F62C8EA-10BF-4BEE-BF0B-B446F77225AA}"/>
              </a:ext>
            </a:extLst>
          </p:cNvPr>
          <p:cNvSpPr txBox="1"/>
          <p:nvPr/>
        </p:nvSpPr>
        <p:spPr>
          <a:xfrm>
            <a:off x="839416" y="2492896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一般性的证明：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565920" y="1571760"/>
              <a:ext cx="10058040" cy="46659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360" y="1562400"/>
                <a:ext cx="10074600" cy="467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nimBg="1" autoUpdateAnimBg="0"/>
    </p:bld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652</Words>
  <Application>Microsoft Office PowerPoint</Application>
  <PresentationFormat>自定义</PresentationFormat>
  <Paragraphs>192</Paragraphs>
  <Slides>34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1_默认设计模板</vt:lpstr>
      <vt:lpstr>默认设计模板</vt:lpstr>
      <vt:lpstr>2_默认设计模板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zyjy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朱纯</dc:creator>
  <cp:lastModifiedBy>USER-</cp:lastModifiedBy>
  <cp:revision>82</cp:revision>
  <dcterms:created xsi:type="dcterms:W3CDTF">2005-09-11T15:39:18Z</dcterms:created>
  <dcterms:modified xsi:type="dcterms:W3CDTF">2019-11-01T04:03:17Z</dcterms:modified>
</cp:coreProperties>
</file>